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6A8F9FB-86E8-405F-8126-99CF9948C78D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-=Д С П=-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ДСП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служебного пользования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2020-11-20T13:04:01Z</dcterms:created>
  <dc:creator>Евгений  Бородин</dc:creator>
  <dc:description/>
  <dc:language>ru-RU</dc:language>
  <cp:lastModifiedBy>Евгений  Бородин</cp:lastModifiedBy>
  <dcterms:modified xsi:type="dcterms:W3CDTF">2020-11-20T13:05:04Z</dcterms:modified>
  <cp:revision>1</cp:revision>
  <dc:subject/>
  <dc:title/>
</cp:coreProperties>
</file>