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24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367089"/>
            <a:ext cx="6606540" cy="716280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0806114"/>
            <a:ext cx="5829300" cy="496728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095375"/>
            <a:ext cx="1675924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095375"/>
            <a:ext cx="4930616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5129219"/>
            <a:ext cx="6703695" cy="855821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13768394"/>
            <a:ext cx="6703695" cy="450056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5476875"/>
            <a:ext cx="330327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5476875"/>
            <a:ext cx="330327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095380"/>
            <a:ext cx="6703695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5043489"/>
            <a:ext cx="3288089" cy="247173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7515225"/>
            <a:ext cx="3288089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043489"/>
            <a:ext cx="3304282" cy="247173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7515225"/>
            <a:ext cx="3304282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371600"/>
            <a:ext cx="2506801" cy="4800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2962280"/>
            <a:ext cx="3934778" cy="1462087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172200"/>
            <a:ext cx="2506801" cy="1143476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371600"/>
            <a:ext cx="2506801" cy="4800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2962280"/>
            <a:ext cx="3934778" cy="1462087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172200"/>
            <a:ext cx="2506801" cy="1143476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095380"/>
            <a:ext cx="6703695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5476875"/>
            <a:ext cx="6703695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9069055"/>
            <a:ext cx="174879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C0FA-ED63-4645-84C6-A6E5A772BEB5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9069055"/>
            <a:ext cx="2623185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9069055"/>
            <a:ext cx="174879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A5EF-BC58-4A99-85CA-76C4BF20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98F02B-2E48-9882-E713-FE0E24401B0F}"/>
              </a:ext>
            </a:extLst>
          </p:cNvPr>
          <p:cNvGrpSpPr/>
          <p:nvPr/>
        </p:nvGrpSpPr>
        <p:grpSpPr>
          <a:xfrm>
            <a:off x="-44450" y="0"/>
            <a:ext cx="7772400" cy="20365720"/>
            <a:chOff x="0" y="0"/>
            <a:chExt cx="7772400" cy="20365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F62131-666E-1497-90C8-29C415FACC7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772400" cy="101828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127D93-FBD6-08C1-B064-812E9122A03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182860"/>
              <a:ext cx="7772400" cy="10182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0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Slovak, Milan S.</dc:creator>
  <cp:lastModifiedBy>Slovak, Milan S.</cp:lastModifiedBy>
  <cp:revision>1</cp:revision>
  <dcterms:created xsi:type="dcterms:W3CDTF">2023-04-22T02:28:57Z</dcterms:created>
  <dcterms:modified xsi:type="dcterms:W3CDTF">2023-04-22T02:33:50Z</dcterms:modified>
</cp:coreProperties>
</file>