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6"/>
  </p:notesMasterIdLst>
  <p:sldIdLst>
    <p:sldId id="345" r:id="rId2"/>
    <p:sldId id="346" r:id="rId3"/>
    <p:sldId id="339" r:id="rId4"/>
    <p:sldId id="340" r:id="rId5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7"/>
      <p:bold r:id="rId8"/>
      <p:italic r:id="rId9"/>
      <p:boldItalic r:id="rId10"/>
    </p:embeddedFont>
    <p:embeddedFont>
      <p:font typeface="Barlow Semi Condensed Medium" panose="020F0502020204030204" pitchFamily="34" charset="0"/>
      <p:regular r:id="rId11"/>
      <p:bold r:id="rId12"/>
      <p:italic r:id="rId13"/>
      <p:boldItalic r:id="rId14"/>
    </p:embeddedFont>
    <p:embeddedFont>
      <p:font typeface="Fjalla One" panose="02000506040000020004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29"/>
    <a:srgbClr val="107EC6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67A4E-D809-4C0C-9C1A-521FFDB8E524}">
  <a:tblStyle styleId="{68567A4E-D809-4C0C-9C1A-521FFDB8E5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240"/>
  </p:normalViewPr>
  <p:slideViewPr>
    <p:cSldViewPr snapToGrid="0">
      <p:cViewPr varScale="1">
        <p:scale>
          <a:sx n="120" d="100"/>
          <a:sy n="120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04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41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rgbClr val="F4792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F47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F47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F47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F47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F47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  <a:solidFill>
            <a:srgbClr val="F47929">
              <a:alpha val="17856"/>
            </a:srgbClr>
          </a:solidFill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rPr dirty="0"/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613"/>
            <a:ext cx="8278300" cy="5165087"/>
            <a:chOff x="432850" y="613"/>
            <a:chExt cx="8278300" cy="5165087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432850" y="613"/>
            <a:ext cx="8278300" cy="5165087"/>
            <a:chOff x="432850" y="613"/>
            <a:chExt cx="8278300" cy="5165087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173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 userDrawn="1">
  <p:cSld name="1_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F479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F47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F47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690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 userDrawn="1">
  <p:cSld name="1_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F47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F47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F47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F47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F47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F47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428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84" r:id="rId3"/>
    <p:sldLayoutId id="2147483682" r:id="rId4"/>
    <p:sldLayoutId id="2147483683" r:id="rId5"/>
    <p:sldLayoutId id="2147483658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D9BD0495-D097-4C44-125C-3FDD2411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9" y="167960"/>
            <a:ext cx="1765200" cy="4650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D3F94C1-0031-BB05-8B2F-B6DC663D479E}"/>
              </a:ext>
            </a:extLst>
          </p:cNvPr>
          <p:cNvSpPr txBox="1"/>
          <p:nvPr/>
        </p:nvSpPr>
        <p:spPr>
          <a:xfrm>
            <a:off x="228806" y="660219"/>
            <a:ext cx="3404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37929"/>
                </a:solidFill>
              </a:rPr>
              <a:t>SME/FME – SSDE - DCAF</a:t>
            </a:r>
            <a:endParaRPr lang="en-US" sz="1400" b="1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F313D48-5A68-0538-9C05-9412E828D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6" b="5932"/>
          <a:stretch/>
        </p:blipFill>
        <p:spPr>
          <a:xfrm>
            <a:off x="1553434" y="995202"/>
            <a:ext cx="6037131" cy="34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6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155;p38">
            <a:extLst>
              <a:ext uri="{FF2B5EF4-FFF2-40B4-BE49-F238E27FC236}">
                <a16:creationId xmlns:a16="http://schemas.microsoft.com/office/drawing/2014/main" id="{D315FBC5-E117-222E-E460-9CF86BF9EE39}"/>
              </a:ext>
            </a:extLst>
          </p:cNvPr>
          <p:cNvSpPr txBox="1">
            <a:spLocks/>
          </p:cNvSpPr>
          <p:nvPr/>
        </p:nvSpPr>
        <p:spPr>
          <a:xfrm>
            <a:off x="102129" y="81794"/>
            <a:ext cx="5876854" cy="6576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b="1" dirty="0">
                <a:solidFill>
                  <a:srgbClr val="F47929"/>
                </a:solidFill>
                <a:latin typeface="Helvetica Neue" panose="02000503000000020004" pitchFamily="2" charset="0"/>
              </a:rPr>
              <a:t>DCAF</a:t>
            </a:r>
            <a:endParaRPr lang="pt-BR" sz="2000" b="1" dirty="0">
              <a:solidFill>
                <a:srgbClr val="107EC6"/>
              </a:solidFill>
              <a:latin typeface="Helvetica Neue" panose="02000503000000020004" pitchFamily="2" charset="0"/>
            </a:endParaRP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31316063-99B7-EDA4-4E3E-3A49DB99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800" y="69715"/>
            <a:ext cx="1765200" cy="465053"/>
          </a:xfrm>
          <a:prstGeom prst="rect">
            <a:avLst/>
          </a:prstGeom>
        </p:spPr>
      </p:pic>
      <p:pic>
        <p:nvPicPr>
          <p:cNvPr id="27" name="Imagem 2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582B215-8A88-CBAC-4A25-DD242D829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04" y="196899"/>
            <a:ext cx="7966165" cy="474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4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011027D-9293-A805-2BBE-D05841A2DAB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131828" y="1158949"/>
            <a:ext cx="5066414" cy="1805785"/>
          </a:xfrm>
        </p:spPr>
        <p:txBody>
          <a:bodyPr/>
          <a:lstStyle/>
          <a:p>
            <a:r>
              <a:rPr lang="en-US" sz="8000" dirty="0"/>
              <a:t>OBRIGADA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8446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">
            <a:extLst>
              <a:ext uri="{FF2B5EF4-FFF2-40B4-BE49-F238E27FC236}">
                <a16:creationId xmlns:a16="http://schemas.microsoft.com/office/drawing/2014/main" id="{DCDFF45E-E9A7-D0FB-DCD0-B9A569118DDB}"/>
              </a:ext>
            </a:extLst>
          </p:cNvPr>
          <p:cNvSpPr txBox="1">
            <a:spLocks/>
          </p:cNvSpPr>
          <p:nvPr/>
        </p:nvSpPr>
        <p:spPr>
          <a:xfrm>
            <a:off x="1731555" y="600056"/>
            <a:ext cx="5876853" cy="64724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F47929"/>
                </a:solidFill>
                <a:latin typeface="Helvetica Neue" panose="02000503000000020004" pitchFamily="2" charset="0"/>
                <a:sym typeface="Fjalla One"/>
              </a:rPr>
              <a:t>PLANEJAMENTO / MONITORAME</a:t>
            </a:r>
            <a:r>
              <a:rPr lang="en-US" sz="2000" b="1" dirty="0">
                <a:solidFill>
                  <a:srgbClr val="F47929"/>
                </a:solidFill>
                <a:latin typeface="Helvetica Neue" panose="02000503000000020004" pitchFamily="2" charset="0"/>
              </a:rPr>
              <a:t>NTO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EFF512A-BF5C-77E5-872D-5A8BF5D576D5}"/>
              </a:ext>
            </a:extLst>
          </p:cNvPr>
          <p:cNvGrpSpPr/>
          <p:nvPr/>
        </p:nvGrpSpPr>
        <p:grpSpPr>
          <a:xfrm>
            <a:off x="1535229" y="1029118"/>
            <a:ext cx="6073541" cy="3239199"/>
            <a:chOff x="1535229" y="1161236"/>
            <a:chExt cx="6073541" cy="3239199"/>
          </a:xfrm>
        </p:grpSpPr>
        <p:grpSp>
          <p:nvGrpSpPr>
            <p:cNvPr id="2" name="Google Shape;12640;p73">
              <a:extLst>
                <a:ext uri="{FF2B5EF4-FFF2-40B4-BE49-F238E27FC236}">
                  <a16:creationId xmlns:a16="http://schemas.microsoft.com/office/drawing/2014/main" id="{17EF0942-BEE7-BA8C-916B-40D0672B9A2A}"/>
                </a:ext>
              </a:extLst>
            </p:cNvPr>
            <p:cNvGrpSpPr/>
            <p:nvPr/>
          </p:nvGrpSpPr>
          <p:grpSpPr>
            <a:xfrm>
              <a:off x="1535229" y="1215581"/>
              <a:ext cx="6073541" cy="3132429"/>
              <a:chOff x="238125" y="999450"/>
              <a:chExt cx="7140700" cy="3708225"/>
            </a:xfrm>
          </p:grpSpPr>
          <p:sp>
            <p:nvSpPr>
              <p:cNvPr id="3" name="Google Shape;12641;p73">
                <a:extLst>
                  <a:ext uri="{FF2B5EF4-FFF2-40B4-BE49-F238E27FC236}">
                    <a16:creationId xmlns:a16="http://schemas.microsoft.com/office/drawing/2014/main" id="{9034EB28-7E9A-908B-7942-16B6CA7D977B}"/>
                  </a:ext>
                </a:extLst>
              </p:cNvPr>
              <p:cNvSpPr/>
              <p:nvPr/>
            </p:nvSpPr>
            <p:spPr>
              <a:xfrm>
                <a:off x="2171975" y="3872925"/>
                <a:ext cx="7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" extrusionOk="0">
                    <a:moveTo>
                      <a:pt x="316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7E9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2642;p73">
                <a:extLst>
                  <a:ext uri="{FF2B5EF4-FFF2-40B4-BE49-F238E27FC236}">
                    <a16:creationId xmlns:a16="http://schemas.microsoft.com/office/drawing/2014/main" id="{504C86B0-4B35-490B-F1BC-FDF32893A840}"/>
                  </a:ext>
                </a:extLst>
              </p:cNvPr>
              <p:cNvSpPr/>
              <p:nvPr/>
            </p:nvSpPr>
            <p:spPr>
              <a:xfrm>
                <a:off x="2180300" y="999450"/>
                <a:ext cx="3256350" cy="3708225"/>
              </a:xfrm>
              <a:custGeom>
                <a:avLst/>
                <a:gdLst/>
                <a:ahLst/>
                <a:cxnLst/>
                <a:rect l="l" t="t" r="r" b="b"/>
                <a:pathLst>
                  <a:path w="130254" h="148329" extrusionOk="0">
                    <a:moveTo>
                      <a:pt x="130254" y="0"/>
                    </a:moveTo>
                    <a:cubicBezTo>
                      <a:pt x="90641" y="0"/>
                      <a:pt x="69506" y="34788"/>
                      <a:pt x="50871" y="65485"/>
                    </a:cubicBezTo>
                    <a:cubicBezTo>
                      <a:pt x="32725" y="95360"/>
                      <a:pt x="19404" y="114939"/>
                      <a:pt x="0" y="114939"/>
                    </a:cubicBezTo>
                    <a:cubicBezTo>
                      <a:pt x="9213" y="114939"/>
                      <a:pt x="16695" y="122421"/>
                      <a:pt x="16695" y="131634"/>
                    </a:cubicBezTo>
                    <a:cubicBezTo>
                      <a:pt x="16695" y="140846"/>
                      <a:pt x="9213" y="148328"/>
                      <a:pt x="0" y="148328"/>
                    </a:cubicBezTo>
                    <a:cubicBezTo>
                      <a:pt x="39630" y="148328"/>
                      <a:pt x="60765" y="113541"/>
                      <a:pt x="79400" y="82844"/>
                    </a:cubicBezTo>
                    <a:cubicBezTo>
                      <a:pt x="97528" y="52951"/>
                      <a:pt x="110867" y="33372"/>
                      <a:pt x="130254" y="33372"/>
                    </a:cubicBezTo>
                    <a:cubicBezTo>
                      <a:pt x="121041" y="33075"/>
                      <a:pt x="113804" y="25383"/>
                      <a:pt x="114083" y="16170"/>
                    </a:cubicBezTo>
                    <a:cubicBezTo>
                      <a:pt x="114346" y="7360"/>
                      <a:pt x="121425" y="280"/>
                      <a:pt x="13025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12643;p73">
                <a:extLst>
                  <a:ext uri="{FF2B5EF4-FFF2-40B4-BE49-F238E27FC236}">
                    <a16:creationId xmlns:a16="http://schemas.microsoft.com/office/drawing/2014/main" id="{249D39D0-0BB3-FA64-5C84-F2E0EA9B2900}"/>
                  </a:ext>
                </a:extLst>
              </p:cNvPr>
              <p:cNvSpPr/>
              <p:nvPr/>
            </p:nvSpPr>
            <p:spPr>
              <a:xfrm>
                <a:off x="238125" y="2853750"/>
                <a:ext cx="2358675" cy="1853475"/>
              </a:xfrm>
              <a:custGeom>
                <a:avLst/>
                <a:gdLst/>
                <a:ahLst/>
                <a:cxnLst/>
                <a:rect l="l" t="t" r="r" b="b"/>
                <a:pathLst>
                  <a:path w="94347" h="74139" extrusionOk="0">
                    <a:moveTo>
                      <a:pt x="33354" y="1"/>
                    </a:moveTo>
                    <a:cubicBezTo>
                      <a:pt x="33354" y="9196"/>
                      <a:pt x="25872" y="16661"/>
                      <a:pt x="16642" y="16661"/>
                    </a:cubicBezTo>
                    <a:cubicBezTo>
                      <a:pt x="7482" y="16661"/>
                      <a:pt x="0" y="9196"/>
                      <a:pt x="0" y="1"/>
                    </a:cubicBezTo>
                    <a:lnTo>
                      <a:pt x="0" y="1"/>
                    </a:lnTo>
                    <a:cubicBezTo>
                      <a:pt x="0" y="40872"/>
                      <a:pt x="34858" y="74139"/>
                      <a:pt x="77670" y="74139"/>
                    </a:cubicBezTo>
                    <a:cubicBezTo>
                      <a:pt x="86882" y="74139"/>
                      <a:pt x="94347" y="66657"/>
                      <a:pt x="94347" y="57444"/>
                    </a:cubicBezTo>
                    <a:cubicBezTo>
                      <a:pt x="94347" y="48214"/>
                      <a:pt x="86882" y="40767"/>
                      <a:pt x="77670" y="40767"/>
                    </a:cubicBezTo>
                    <a:lnTo>
                      <a:pt x="77355" y="40767"/>
                    </a:lnTo>
                    <a:cubicBezTo>
                      <a:pt x="53073" y="40610"/>
                      <a:pt x="33354" y="22394"/>
                      <a:pt x="3335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2644;p73">
                <a:extLst>
                  <a:ext uri="{FF2B5EF4-FFF2-40B4-BE49-F238E27FC236}">
                    <a16:creationId xmlns:a16="http://schemas.microsoft.com/office/drawing/2014/main" id="{B0C36019-2479-845C-2958-8C046E13B626}"/>
                  </a:ext>
                </a:extLst>
              </p:cNvPr>
              <p:cNvSpPr/>
              <p:nvPr/>
            </p:nvSpPr>
            <p:spPr>
              <a:xfrm>
                <a:off x="238125" y="999450"/>
                <a:ext cx="1942200" cy="2270400"/>
              </a:xfrm>
              <a:custGeom>
                <a:avLst/>
                <a:gdLst/>
                <a:ahLst/>
                <a:cxnLst/>
                <a:rect l="l" t="t" r="r" b="b"/>
                <a:pathLst>
                  <a:path w="77688" h="90816" extrusionOk="0">
                    <a:moveTo>
                      <a:pt x="77687" y="0"/>
                    </a:moveTo>
                    <a:cubicBezTo>
                      <a:pt x="34858" y="0"/>
                      <a:pt x="0" y="33249"/>
                      <a:pt x="0" y="74138"/>
                    </a:cubicBezTo>
                    <a:cubicBezTo>
                      <a:pt x="0" y="83368"/>
                      <a:pt x="7482" y="90815"/>
                      <a:pt x="16695" y="90815"/>
                    </a:cubicBezTo>
                    <a:cubicBezTo>
                      <a:pt x="25925" y="90815"/>
                      <a:pt x="33372" y="83351"/>
                      <a:pt x="33389" y="74138"/>
                    </a:cubicBezTo>
                    <a:lnTo>
                      <a:pt x="33389" y="74120"/>
                    </a:lnTo>
                    <a:cubicBezTo>
                      <a:pt x="33389" y="51654"/>
                      <a:pt x="53222" y="33378"/>
                      <a:pt x="77639" y="33354"/>
                    </a:cubicBezTo>
                    <a:lnTo>
                      <a:pt x="77639" y="33354"/>
                    </a:lnTo>
                    <a:cubicBezTo>
                      <a:pt x="77644" y="33354"/>
                      <a:pt x="77650" y="33354"/>
                      <a:pt x="77655" y="33354"/>
                    </a:cubicBezTo>
                    <a:cubicBezTo>
                      <a:pt x="77666" y="33354"/>
                      <a:pt x="77676" y="33354"/>
                      <a:pt x="77687" y="33354"/>
                    </a:cubicBezTo>
                    <a:cubicBezTo>
                      <a:pt x="77671" y="33354"/>
                      <a:pt x="77655" y="33354"/>
                      <a:pt x="77639" y="33354"/>
                    </a:cubicBezTo>
                    <a:lnTo>
                      <a:pt x="77639" y="33354"/>
                    </a:lnTo>
                    <a:cubicBezTo>
                      <a:pt x="68431" y="33346"/>
                      <a:pt x="60992" y="25874"/>
                      <a:pt x="60992" y="16695"/>
                    </a:cubicBezTo>
                    <a:cubicBezTo>
                      <a:pt x="60992" y="7482"/>
                      <a:pt x="68457" y="0"/>
                      <a:pt x="7768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2645;p73">
                <a:extLst>
                  <a:ext uri="{FF2B5EF4-FFF2-40B4-BE49-F238E27FC236}">
                    <a16:creationId xmlns:a16="http://schemas.microsoft.com/office/drawing/2014/main" id="{6E41C522-DF81-740A-0E3E-F9CD16B5ADB1}"/>
                  </a:ext>
                </a:extLst>
              </p:cNvPr>
              <p:cNvSpPr/>
              <p:nvPr/>
            </p:nvSpPr>
            <p:spPr>
              <a:xfrm>
                <a:off x="3808250" y="285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DB634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646;p73">
                <a:extLst>
                  <a:ext uri="{FF2B5EF4-FFF2-40B4-BE49-F238E27FC236}">
                    <a16:creationId xmlns:a16="http://schemas.microsoft.com/office/drawing/2014/main" id="{8E7681E1-5B86-56FD-0469-032E7516D61D}"/>
                  </a:ext>
                </a:extLst>
              </p:cNvPr>
              <p:cNvSpPr/>
              <p:nvPr/>
            </p:nvSpPr>
            <p:spPr>
              <a:xfrm>
                <a:off x="1762475" y="999450"/>
                <a:ext cx="2386250" cy="2044875"/>
              </a:xfrm>
              <a:custGeom>
                <a:avLst/>
                <a:gdLst/>
                <a:ahLst/>
                <a:cxnLst/>
                <a:rect l="l" t="t" r="r" b="b"/>
                <a:pathLst>
                  <a:path w="95450" h="81795" extrusionOk="0">
                    <a:moveTo>
                      <a:pt x="16696" y="0"/>
                    </a:moveTo>
                    <a:cubicBezTo>
                      <a:pt x="7465" y="0"/>
                      <a:pt x="1" y="7482"/>
                      <a:pt x="1" y="16695"/>
                    </a:cubicBezTo>
                    <a:cubicBezTo>
                      <a:pt x="1" y="25925"/>
                      <a:pt x="7465" y="33389"/>
                      <a:pt x="16696" y="33389"/>
                    </a:cubicBezTo>
                    <a:cubicBezTo>
                      <a:pt x="36030" y="33389"/>
                      <a:pt x="49473" y="53038"/>
                      <a:pt x="66325" y="80781"/>
                    </a:cubicBezTo>
                    <a:cubicBezTo>
                      <a:pt x="66552" y="81130"/>
                      <a:pt x="66762" y="81463"/>
                      <a:pt x="67007" y="81795"/>
                    </a:cubicBezTo>
                    <a:cubicBezTo>
                      <a:pt x="63021" y="74086"/>
                      <a:pt x="65643" y="64471"/>
                      <a:pt x="73178" y="59891"/>
                    </a:cubicBezTo>
                    <a:cubicBezTo>
                      <a:pt x="75886" y="58251"/>
                      <a:pt x="78874" y="57469"/>
                      <a:pt x="81824" y="57469"/>
                    </a:cubicBezTo>
                    <a:cubicBezTo>
                      <a:pt x="87083" y="57469"/>
                      <a:pt x="92224" y="59953"/>
                      <a:pt x="95449" y="64488"/>
                    </a:cubicBezTo>
                    <a:cubicBezTo>
                      <a:pt x="95274" y="64139"/>
                      <a:pt x="95064" y="63789"/>
                      <a:pt x="94855" y="63439"/>
                    </a:cubicBezTo>
                    <a:cubicBezTo>
                      <a:pt x="77653" y="35190"/>
                      <a:pt x="56291" y="0"/>
                      <a:pt x="1669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647;p73">
                <a:extLst>
                  <a:ext uri="{FF2B5EF4-FFF2-40B4-BE49-F238E27FC236}">
                    <a16:creationId xmlns:a16="http://schemas.microsoft.com/office/drawing/2014/main" id="{93214DC4-D58A-CA6E-28CE-249C5F444CBA}"/>
                  </a:ext>
                </a:extLst>
              </p:cNvPr>
              <p:cNvSpPr/>
              <p:nvPr/>
            </p:nvSpPr>
            <p:spPr>
              <a:xfrm>
                <a:off x="3338000" y="2435975"/>
                <a:ext cx="2101275" cy="2271250"/>
              </a:xfrm>
              <a:custGeom>
                <a:avLst/>
                <a:gdLst/>
                <a:ahLst/>
                <a:cxnLst/>
                <a:rect l="l" t="t" r="r" b="b"/>
                <a:pathLst>
                  <a:path w="84051" h="90850" extrusionOk="0">
                    <a:moveTo>
                      <a:pt x="84011" y="57465"/>
                    </a:moveTo>
                    <a:cubicBezTo>
                      <a:pt x="83994" y="57465"/>
                      <a:pt x="83972" y="57469"/>
                      <a:pt x="83946" y="57478"/>
                    </a:cubicBezTo>
                    <a:lnTo>
                      <a:pt x="84050" y="57478"/>
                    </a:lnTo>
                    <a:cubicBezTo>
                      <a:pt x="84042" y="57469"/>
                      <a:pt x="84029" y="57465"/>
                      <a:pt x="84011" y="57465"/>
                    </a:cubicBezTo>
                    <a:close/>
                    <a:moveTo>
                      <a:pt x="18801" y="0"/>
                    </a:moveTo>
                    <a:cubicBezTo>
                      <a:pt x="15851" y="0"/>
                      <a:pt x="12864" y="784"/>
                      <a:pt x="10157" y="2430"/>
                    </a:cubicBezTo>
                    <a:cubicBezTo>
                      <a:pt x="2622" y="7027"/>
                      <a:pt x="0" y="16625"/>
                      <a:pt x="3986" y="24334"/>
                    </a:cubicBezTo>
                    <a:cubicBezTo>
                      <a:pt x="4161" y="24683"/>
                      <a:pt x="4370" y="25033"/>
                      <a:pt x="4563" y="25348"/>
                    </a:cubicBezTo>
                    <a:cubicBezTo>
                      <a:pt x="23198" y="56062"/>
                      <a:pt x="44333" y="90850"/>
                      <a:pt x="83963" y="90850"/>
                    </a:cubicBezTo>
                    <a:cubicBezTo>
                      <a:pt x="74750" y="90850"/>
                      <a:pt x="67268" y="83368"/>
                      <a:pt x="67268" y="74155"/>
                    </a:cubicBezTo>
                    <a:cubicBezTo>
                      <a:pt x="67268" y="64925"/>
                      <a:pt x="74750" y="57478"/>
                      <a:pt x="83946" y="57478"/>
                    </a:cubicBezTo>
                    <a:cubicBezTo>
                      <a:pt x="64541" y="57478"/>
                      <a:pt x="51220" y="37899"/>
                      <a:pt x="33075" y="8024"/>
                    </a:cubicBezTo>
                    <a:cubicBezTo>
                      <a:pt x="32865" y="7674"/>
                      <a:pt x="32638" y="7342"/>
                      <a:pt x="32428" y="7027"/>
                    </a:cubicBezTo>
                    <a:cubicBezTo>
                      <a:pt x="29202" y="2491"/>
                      <a:pt x="24061" y="0"/>
                      <a:pt x="1880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648;p73">
                <a:extLst>
                  <a:ext uri="{FF2B5EF4-FFF2-40B4-BE49-F238E27FC236}">
                    <a16:creationId xmlns:a16="http://schemas.microsoft.com/office/drawing/2014/main" id="{59E7A4C0-5597-A49C-AE14-AE2A37279611}"/>
                  </a:ext>
                </a:extLst>
              </p:cNvPr>
              <p:cNvSpPr/>
              <p:nvPr/>
            </p:nvSpPr>
            <p:spPr>
              <a:xfrm>
                <a:off x="5019250" y="2852875"/>
                <a:ext cx="2359150" cy="1854350"/>
              </a:xfrm>
              <a:custGeom>
                <a:avLst/>
                <a:gdLst/>
                <a:ahLst/>
                <a:cxnLst/>
                <a:rect l="l" t="t" r="r" b="b"/>
                <a:pathLst>
                  <a:path w="94366" h="74174" extrusionOk="0">
                    <a:moveTo>
                      <a:pt x="94365" y="18"/>
                    </a:moveTo>
                    <a:cubicBezTo>
                      <a:pt x="94365" y="47"/>
                      <a:pt x="94365" y="76"/>
                      <a:pt x="94365" y="105"/>
                    </a:cubicBezTo>
                    <a:lnTo>
                      <a:pt x="94365" y="105"/>
                    </a:lnTo>
                    <a:cubicBezTo>
                      <a:pt x="94365" y="76"/>
                      <a:pt x="94365" y="47"/>
                      <a:pt x="94365" y="18"/>
                    </a:cubicBezTo>
                    <a:close/>
                    <a:moveTo>
                      <a:pt x="60993" y="1"/>
                    </a:moveTo>
                    <a:cubicBezTo>
                      <a:pt x="60993" y="22447"/>
                      <a:pt x="41187" y="40715"/>
                      <a:pt x="16800" y="40785"/>
                    </a:cubicBezTo>
                    <a:lnTo>
                      <a:pt x="16696" y="40785"/>
                    </a:lnTo>
                    <a:cubicBezTo>
                      <a:pt x="7465" y="40785"/>
                      <a:pt x="1" y="48249"/>
                      <a:pt x="1" y="57479"/>
                    </a:cubicBezTo>
                    <a:cubicBezTo>
                      <a:pt x="1" y="66692"/>
                      <a:pt x="7483" y="74174"/>
                      <a:pt x="16696" y="74174"/>
                    </a:cubicBezTo>
                    <a:cubicBezTo>
                      <a:pt x="59495" y="74174"/>
                      <a:pt x="94316" y="40954"/>
                      <a:pt x="94365" y="105"/>
                    </a:cubicBezTo>
                    <a:lnTo>
                      <a:pt x="94365" y="105"/>
                    </a:lnTo>
                    <a:cubicBezTo>
                      <a:pt x="94336" y="9278"/>
                      <a:pt x="86872" y="16696"/>
                      <a:pt x="77688" y="16696"/>
                    </a:cubicBezTo>
                    <a:cubicBezTo>
                      <a:pt x="68458" y="16696"/>
                      <a:pt x="60993" y="9231"/>
                      <a:pt x="6099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649;p73">
                <a:extLst>
                  <a:ext uri="{FF2B5EF4-FFF2-40B4-BE49-F238E27FC236}">
                    <a16:creationId xmlns:a16="http://schemas.microsoft.com/office/drawing/2014/main" id="{91359EFD-C674-4E2D-C9FF-5A61AAF6C45A}"/>
                  </a:ext>
                </a:extLst>
              </p:cNvPr>
              <p:cNvSpPr/>
              <p:nvPr/>
            </p:nvSpPr>
            <p:spPr>
              <a:xfrm>
                <a:off x="5025375" y="999450"/>
                <a:ext cx="2353450" cy="2270825"/>
              </a:xfrm>
              <a:custGeom>
                <a:avLst/>
                <a:gdLst/>
                <a:ahLst/>
                <a:cxnLst/>
                <a:rect l="l" t="t" r="r" b="b"/>
                <a:pathLst>
                  <a:path w="94138" h="90833" extrusionOk="0">
                    <a:moveTo>
                      <a:pt x="16451" y="0"/>
                    </a:moveTo>
                    <a:cubicBezTo>
                      <a:pt x="7640" y="280"/>
                      <a:pt x="560" y="7360"/>
                      <a:pt x="280" y="16170"/>
                    </a:cubicBezTo>
                    <a:cubicBezTo>
                      <a:pt x="1" y="25400"/>
                      <a:pt x="7238" y="33092"/>
                      <a:pt x="16451" y="33372"/>
                    </a:cubicBezTo>
                    <a:lnTo>
                      <a:pt x="16520" y="33372"/>
                    </a:lnTo>
                    <a:cubicBezTo>
                      <a:pt x="40907" y="33389"/>
                      <a:pt x="60748" y="51675"/>
                      <a:pt x="60748" y="74138"/>
                    </a:cubicBezTo>
                    <a:cubicBezTo>
                      <a:pt x="60748" y="83368"/>
                      <a:pt x="68213" y="90833"/>
                      <a:pt x="77443" y="90833"/>
                    </a:cubicBezTo>
                    <a:cubicBezTo>
                      <a:pt x="86656" y="90833"/>
                      <a:pt x="94138" y="83368"/>
                      <a:pt x="94138" y="74138"/>
                    </a:cubicBezTo>
                    <a:cubicBezTo>
                      <a:pt x="94138" y="33249"/>
                      <a:pt x="59280" y="0"/>
                      <a:pt x="164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Título 2">
              <a:extLst>
                <a:ext uri="{FF2B5EF4-FFF2-40B4-BE49-F238E27FC236}">
                  <a16:creationId xmlns:a16="http://schemas.microsoft.com/office/drawing/2014/main" id="{520C381D-F4B8-F45B-7AD9-B65D0B5ABDAD}"/>
                </a:ext>
              </a:extLst>
            </p:cNvPr>
            <p:cNvSpPr txBox="1">
              <a:spLocks/>
            </p:cNvSpPr>
            <p:nvPr/>
          </p:nvSpPr>
          <p:spPr>
            <a:xfrm>
              <a:off x="2189572" y="2578792"/>
              <a:ext cx="1804573" cy="396436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F47929"/>
                  </a:solidFill>
                  <a:latin typeface="Helvetica Neue" panose="02000503000000020004" pitchFamily="2" charset="0"/>
                  <a:sym typeface="Fjalla One"/>
                </a:rPr>
                <a:t>AVALIAÇÃO</a:t>
              </a:r>
              <a:endParaRPr lang="en-US" sz="2000" b="1" dirty="0">
                <a:solidFill>
                  <a:srgbClr val="F47929"/>
                </a:solidFill>
                <a:latin typeface="Helvetica Neue" panose="02000503000000020004" pitchFamily="2" charset="0"/>
              </a:endParaRPr>
            </a:p>
          </p:txBody>
        </p:sp>
        <p:sp>
          <p:nvSpPr>
            <p:cNvPr id="14" name="Título 2">
              <a:extLst>
                <a:ext uri="{FF2B5EF4-FFF2-40B4-BE49-F238E27FC236}">
                  <a16:creationId xmlns:a16="http://schemas.microsoft.com/office/drawing/2014/main" id="{DF6C3809-F4F6-A990-3A9F-D97D40A680AB}"/>
                </a:ext>
              </a:extLst>
            </p:cNvPr>
            <p:cNvSpPr txBox="1">
              <a:spLocks/>
            </p:cNvSpPr>
            <p:nvPr/>
          </p:nvSpPr>
          <p:spPr>
            <a:xfrm>
              <a:off x="5065407" y="2590229"/>
              <a:ext cx="1804573" cy="396436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F47929"/>
                  </a:solidFill>
                  <a:latin typeface="Helvetica Neue" panose="02000503000000020004" pitchFamily="2" charset="0"/>
                  <a:sym typeface="Fjalla One"/>
                </a:rPr>
                <a:t>FORMAÇÃO</a:t>
              </a:r>
              <a:endParaRPr lang="en-US" sz="2000" b="1" dirty="0">
                <a:solidFill>
                  <a:srgbClr val="F47929"/>
                </a:solidFill>
                <a:latin typeface="Helvetica Neue" panose="02000503000000020004" pitchFamily="2" charset="0"/>
              </a:endParaRPr>
            </a:p>
          </p:txBody>
        </p:sp>
        <p:sp>
          <p:nvSpPr>
            <p:cNvPr id="15" name="Título 2">
              <a:extLst>
                <a:ext uri="{FF2B5EF4-FFF2-40B4-BE49-F238E27FC236}">
                  <a16:creationId xmlns:a16="http://schemas.microsoft.com/office/drawing/2014/main" id="{DE5D9A9C-E0CC-B7E7-6802-3D152B70F2EA}"/>
                </a:ext>
              </a:extLst>
            </p:cNvPr>
            <p:cNvSpPr txBox="1">
              <a:spLocks/>
            </p:cNvSpPr>
            <p:nvPr/>
          </p:nvSpPr>
          <p:spPr>
            <a:xfrm rot="18378220">
              <a:off x="3004211" y="2484807"/>
              <a:ext cx="3239199" cy="59205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dk2"/>
                </a:buClr>
                <a:buSzPts val="9600"/>
              </a:pPr>
              <a:r>
                <a:rPr lang="en-US" sz="3200" dirty="0">
                  <a:solidFill>
                    <a:srgbClr val="002060"/>
                  </a:solidFill>
                  <a:latin typeface="Fjalla One"/>
                  <a:sym typeface="Fjalla One"/>
                </a:rPr>
                <a:t>APRENDIZAGEM</a:t>
              </a:r>
            </a:p>
          </p:txBody>
        </p:sp>
      </p:grpSp>
      <p:sp>
        <p:nvSpPr>
          <p:cNvPr id="16" name="Google Shape;2155;p38">
            <a:extLst>
              <a:ext uri="{FF2B5EF4-FFF2-40B4-BE49-F238E27FC236}">
                <a16:creationId xmlns:a16="http://schemas.microsoft.com/office/drawing/2014/main" id="{D315FBC5-E117-222E-E460-9CF86BF9EE39}"/>
              </a:ext>
            </a:extLst>
          </p:cNvPr>
          <p:cNvSpPr txBox="1">
            <a:spLocks/>
          </p:cNvSpPr>
          <p:nvPr/>
        </p:nvSpPr>
        <p:spPr>
          <a:xfrm>
            <a:off x="102129" y="81794"/>
            <a:ext cx="5876854" cy="6576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b="1" dirty="0">
                <a:solidFill>
                  <a:srgbClr val="F47929"/>
                </a:solidFill>
                <a:latin typeface="Helvetica Neue" panose="02000503000000020004" pitchFamily="2" charset="0"/>
              </a:rPr>
              <a:t>DCAF</a:t>
            </a:r>
            <a:endParaRPr lang="pt-BR" sz="2000" b="1" dirty="0">
              <a:solidFill>
                <a:srgbClr val="107EC6"/>
              </a:solidFill>
              <a:latin typeface="Helvetica Neue" panose="02000503000000020004" pitchFamily="2" charset="0"/>
            </a:endParaRP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31316063-99B7-EDA4-4E3E-3A49DB99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800" y="69715"/>
            <a:ext cx="1765200" cy="465053"/>
          </a:xfrm>
          <a:prstGeom prst="rect">
            <a:avLst/>
          </a:prstGeom>
        </p:spPr>
      </p:pic>
      <p:grpSp>
        <p:nvGrpSpPr>
          <p:cNvPr id="18" name="Google Shape;44;p3">
            <a:extLst>
              <a:ext uri="{FF2B5EF4-FFF2-40B4-BE49-F238E27FC236}">
                <a16:creationId xmlns:a16="http://schemas.microsoft.com/office/drawing/2014/main" id="{50D04ABE-4F28-CE5B-7A57-C863A774FE38}"/>
              </a:ext>
            </a:extLst>
          </p:cNvPr>
          <p:cNvGrpSpPr/>
          <p:nvPr/>
        </p:nvGrpSpPr>
        <p:grpSpPr>
          <a:xfrm>
            <a:off x="829328" y="410599"/>
            <a:ext cx="7811035" cy="5317445"/>
            <a:chOff x="350253" y="894547"/>
            <a:chExt cx="6810025" cy="5304204"/>
          </a:xfrm>
          <a:solidFill>
            <a:srgbClr val="F47929">
              <a:alpha val="4000"/>
            </a:srgbClr>
          </a:solidFill>
        </p:grpSpPr>
        <p:sp>
          <p:nvSpPr>
            <p:cNvPr id="19" name="Google Shape;45;p3">
              <a:extLst>
                <a:ext uri="{FF2B5EF4-FFF2-40B4-BE49-F238E27FC236}">
                  <a16:creationId xmlns:a16="http://schemas.microsoft.com/office/drawing/2014/main" id="{A5C2E633-38DA-A521-308E-A5A04631D4B0}"/>
                </a:ext>
              </a:extLst>
            </p:cNvPr>
            <p:cNvSpPr/>
            <p:nvPr/>
          </p:nvSpPr>
          <p:spPr>
            <a:xfrm>
              <a:off x="350253" y="1012651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6;p3">
              <a:extLst>
                <a:ext uri="{FF2B5EF4-FFF2-40B4-BE49-F238E27FC236}">
                  <a16:creationId xmlns:a16="http://schemas.microsoft.com/office/drawing/2014/main" id="{454A83C4-3570-DBBA-D3E8-21E7C3781C61}"/>
                </a:ext>
              </a:extLst>
            </p:cNvPr>
            <p:cNvSpPr/>
            <p:nvPr/>
          </p:nvSpPr>
          <p:spPr>
            <a:xfrm>
              <a:off x="467654" y="894547"/>
              <a:ext cx="6575225" cy="4378169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Título 2">
            <a:extLst>
              <a:ext uri="{FF2B5EF4-FFF2-40B4-BE49-F238E27FC236}">
                <a16:creationId xmlns:a16="http://schemas.microsoft.com/office/drawing/2014/main" id="{A69561BD-73C2-1931-4FDF-DFAC309F815E}"/>
              </a:ext>
            </a:extLst>
          </p:cNvPr>
          <p:cNvSpPr txBox="1">
            <a:spLocks/>
          </p:cNvSpPr>
          <p:nvPr/>
        </p:nvSpPr>
        <p:spPr>
          <a:xfrm>
            <a:off x="0" y="1889716"/>
            <a:ext cx="8829097" cy="160738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dirty="0">
                <a:solidFill>
                  <a:srgbClr val="002060">
                    <a:alpha val="7151"/>
                  </a:srgbClr>
                </a:solidFill>
              </a:rPr>
              <a:t>QUALIDADE SOCIALMENTE REFERENCIADA</a:t>
            </a:r>
          </a:p>
        </p:txBody>
      </p:sp>
    </p:spTree>
    <p:extLst>
      <p:ext uri="{BB962C8B-B14F-4D97-AF65-F5344CB8AC3E}">
        <p14:creationId xmlns:p14="http://schemas.microsoft.com/office/powerpoint/2010/main" val="152830888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19</Words>
  <Application>Microsoft Macintosh PowerPoint</Application>
  <PresentationFormat>Apresentação na tela (16:9)</PresentationFormat>
  <Paragraphs>9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Barlow Semi Condensed Medium</vt:lpstr>
      <vt:lpstr>Barlow Semi Condensed</vt:lpstr>
      <vt:lpstr>Helvetica Neue</vt:lpstr>
      <vt:lpstr>Arial</vt:lpstr>
      <vt:lpstr>Fjalla One</vt:lpstr>
      <vt:lpstr>Technology Consulting by Slidesgo</vt:lpstr>
      <vt:lpstr>Apresentação do PowerPoint</vt:lpstr>
      <vt:lpstr>Apresentação do PowerPoint</vt:lpstr>
      <vt:lpstr>OBRIGADA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cp:lastModifiedBy>Diogo Tavares Robaina</cp:lastModifiedBy>
  <cp:revision>62</cp:revision>
  <dcterms:modified xsi:type="dcterms:W3CDTF">2023-09-12T15:23:51Z</dcterms:modified>
</cp:coreProperties>
</file>