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4" r:id="rId2"/>
    <p:sldId id="355" r:id="rId3"/>
    <p:sldId id="332" r:id="rId4"/>
    <p:sldId id="353" r:id="rId5"/>
    <p:sldId id="333" r:id="rId6"/>
    <p:sldId id="334" r:id="rId7"/>
    <p:sldId id="357" r:id="rId8"/>
    <p:sldId id="358" r:id="rId9"/>
    <p:sldId id="359" r:id="rId10"/>
    <p:sldId id="336" r:id="rId11"/>
    <p:sldId id="337" r:id="rId12"/>
    <p:sldId id="338" r:id="rId13"/>
    <p:sldId id="329" r:id="rId14"/>
    <p:sldId id="330" r:id="rId15"/>
    <p:sldId id="331" r:id="rId16"/>
    <p:sldId id="339" r:id="rId17"/>
    <p:sldId id="340" r:id="rId18"/>
    <p:sldId id="341" r:id="rId19"/>
    <p:sldId id="347" r:id="rId20"/>
    <p:sldId id="352" r:id="rId21"/>
    <p:sldId id="350" r:id="rId22"/>
    <p:sldId id="351" r:id="rId23"/>
    <p:sldId id="348" r:id="rId24"/>
    <p:sldId id="349" r:id="rId25"/>
  </p:sldIdLst>
  <p:sldSz cx="9144000" cy="6858000" type="screen4x3"/>
  <p:notesSz cx="6858000" cy="9028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FFFF"/>
    <a:srgbClr val="99FF99"/>
    <a:srgbClr val="660066"/>
    <a:srgbClr val="333300"/>
    <a:srgbClr val="003366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787" autoAdjust="0"/>
  </p:normalViewPr>
  <p:slideViewPr>
    <p:cSldViewPr>
      <p:cViewPr varScale="1">
        <p:scale>
          <a:sx n="43" d="100"/>
          <a:sy n="43" d="100"/>
        </p:scale>
        <p:origin x="1406" y="4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08" y="-84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CA3C263-5E0E-4967-8B31-504C58896AE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26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0D67AC0-3CEE-471F-A779-8D688AB3507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3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kern="120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Presentación de PowerPoint Nro. 28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kern="120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4-1-6 Tecbared-Introcom-28-2021-1.pptx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576707"/>
            <a:ext cx="2971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77863"/>
            <a:ext cx="4511675" cy="338296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67AC0-3CEE-471F-A779-8D688AB35073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67AC0-3CEE-471F-A779-8D688AB35073}" type="slidenum">
              <a:rPr lang="es-ES_tradnl" smtClean="0"/>
              <a:pPr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53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D347A-DF6B-4AE5-A828-0ADC2DB38583}" type="datetime1">
              <a:rPr lang="es-ES" smtClean="0"/>
              <a:t>18/05/2022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1E6FD-2089-471D-9134-B51407663E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CC4BE-9379-45DE-9B58-7A785F63D672}" type="datetime1">
              <a:rPr lang="es-ES" smtClean="0"/>
              <a:t>18/05/2022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11DF3-A48F-4A55-80DE-800DC9D0EC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1AA-F861-41C6-9731-FADE6EF6FA10}" type="datetime1">
              <a:rPr lang="es-ES" smtClean="0"/>
              <a:t>18/05/2022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F7733-32BD-4EA0-A7D3-E52A3AA923E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6B5AA-E477-44B3-B2A5-5655724771D2}" type="datetime1">
              <a:rPr lang="es-ES" smtClean="0"/>
              <a:t>18/05/2022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2FC0E-8155-4AE7-8F08-3CD9108036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132DA4-F17A-4AB0-AE87-F67F16DE86CB}" type="datetime1">
              <a:rPr lang="es-ES" smtClean="0"/>
              <a:t>18/05/2022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C0D83-E400-400E-AE38-B047419F64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04B44-7D1B-4759-AA09-4A4616187BAE}" type="datetime1">
              <a:rPr lang="es-ES" smtClean="0"/>
              <a:t>18/05/2022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1AA76-14BD-45CD-BA2B-FFCF28CD9AF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BE7AF-40A8-471F-8274-E92F47764027}" type="datetime1">
              <a:rPr lang="es-ES" smtClean="0"/>
              <a:t>18/05/2022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43A7-A5AA-4FD6-9B94-10C36E87CB0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0ADEA-9C2D-4BEE-AC8E-9DFD74D2BA81}" type="datetime1">
              <a:rPr lang="es-ES" smtClean="0"/>
              <a:t>18/05/2022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CD6F-DA08-4C9C-89C3-E1C7447481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AAB95-A722-4920-99BE-FCA39FD20A71}" type="datetime1">
              <a:rPr lang="es-ES" smtClean="0"/>
              <a:t>18/05/2022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9B2B-EC04-4E5B-93B8-63093C5B69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967D3-9B43-4F4C-B52A-9985372E5F41}" type="datetime1">
              <a:rPr lang="es-ES" smtClean="0"/>
              <a:t>18/05/2022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12616-89A7-488D-A7EB-F229DE8C19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E9A13A87-D017-484D-BD24-8CA116AC78A3}" type="datetime1">
              <a:rPr lang="es-ES" smtClean="0"/>
              <a:t>18/05/2022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4EC3DF6-4108-456A-ABCC-318CD113147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528" y="188640"/>
            <a:ext cx="8496300" cy="1944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  <a:endParaRPr lang="es-AR" sz="4000" b="1" i="1" u="sng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8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155753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2348880"/>
            <a:ext cx="8229600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Seguridad </a:t>
            </a:r>
            <a:r>
              <a:rPr lang="es-ES_tradnl" sz="3200" b="1" i="1" u="sng" kern="0" noProof="0" dirty="0">
                <a:solidFill>
                  <a:srgbClr val="333399"/>
                </a:solidFill>
              </a:rPr>
              <a:t>Personal</a:t>
            </a:r>
            <a:endParaRPr kumimoji="0" lang="es-ES_tradnl" sz="32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Firewall Personal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i="1" u="sng" kern="0" dirty="0" err="1">
                <a:solidFill>
                  <a:srgbClr val="333399"/>
                </a:solidFill>
              </a:rPr>
              <a:t>Keylogger</a:t>
            </a:r>
            <a:endParaRPr kumimoji="0" lang="es-MX" sz="32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67272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A36A-018F-4C83-84B9-6BEE6F0923B6}" type="datetime1">
              <a:rPr lang="es-ES" smtClean="0"/>
              <a:t>18/05/2022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D3D-0D99-49C6-BB12-C1E41F8F96E5}" type="slidenum">
              <a:rPr lang="en-US"/>
              <a:pPr/>
              <a:t>10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506" y="76200"/>
            <a:ext cx="6630987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8931" name="Picture 3" descr="f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38942"/>
            <a:ext cx="7776864" cy="5002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2C3A-F11B-41E2-9B5B-2FCADE422E7B}" type="datetime1">
              <a:rPr lang="es-ES" smtClean="0"/>
              <a:t>18/05/2022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E92-CDA3-417A-8E35-8298F01D2172}" type="slidenum">
              <a:rPr lang="en-US"/>
              <a:pPr/>
              <a:t>11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5" y="0"/>
            <a:ext cx="7422976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9955" name="Picture 3" descr="FW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486400" cy="5208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FF5D-9E1F-457E-BB18-0E9CA0974462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2B7B-5A18-4FAF-900D-0B7013284FB2}" type="slidenum">
              <a:rPr lang="en-US"/>
              <a:pPr/>
              <a:t>12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7" y="609600"/>
            <a:ext cx="7342584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10979" name="Picture 3" descr="f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0980" name="Picture 4" descr="f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0C89A32-54ED-4738-AEC6-60D18637E3F8}" type="datetime1">
              <a:rPr lang="es-ES" smtClean="0"/>
              <a:t>18/05/2022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855D681-D397-4D5A-979B-2EB2C9D68376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96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5981" y="224852"/>
            <a:ext cx="7412038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3200" b="1" i="1" u="sng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Filtros </a:t>
            </a:r>
            <a:r>
              <a:rPr lang="es-ES_tradnl" sz="3200" b="1" i="1" u="sng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de Suplantación Phishing</a:t>
            </a:r>
            <a:endParaRPr lang="es-AR" sz="3200" b="1" i="1" u="sng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66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3867150" cy="5029200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966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628775"/>
            <a:ext cx="3943350" cy="4486275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6646" name="AutoShape 7"/>
          <p:cNvSpPr>
            <a:spLocks noChangeArrowheads="1"/>
          </p:cNvSpPr>
          <p:nvPr/>
        </p:nvSpPr>
        <p:spPr bwMode="auto">
          <a:xfrm rot="-951562">
            <a:off x="2627313" y="4652963"/>
            <a:ext cx="2951162" cy="287337"/>
          </a:xfrm>
          <a:prstGeom prst="rightArrow">
            <a:avLst>
              <a:gd name="adj1" fmla="val 50000"/>
              <a:gd name="adj2" fmla="val 256768"/>
            </a:avLst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0384DA8-BEDB-4B77-84C1-7A6F4FD80006}" type="datetime1">
              <a:rPr lang="es-ES" smtClean="0"/>
              <a:t>18/05/2022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0B6B5F7-CD14-4B25-B789-84D1C588624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7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275638" cy="8921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76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3895725" cy="5019675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976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844675"/>
            <a:ext cx="3781425" cy="422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7670" name="AutoShape 8"/>
          <p:cNvSpPr>
            <a:spLocks noChangeArrowheads="1"/>
          </p:cNvSpPr>
          <p:nvPr/>
        </p:nvSpPr>
        <p:spPr bwMode="auto">
          <a:xfrm rot="380348">
            <a:off x="3060700" y="2871788"/>
            <a:ext cx="2017713" cy="287337"/>
          </a:xfrm>
          <a:prstGeom prst="rightArrow">
            <a:avLst>
              <a:gd name="adj1" fmla="val 50000"/>
              <a:gd name="adj2" fmla="val 175553"/>
            </a:avLst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63D05B6-24DF-4323-9DC8-8300B691090A}" type="datetime1">
              <a:rPr lang="es-ES" smtClean="0"/>
              <a:t>18/05/2022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3AC87EC-C676-4010-AE1D-8CAB3D2027BA}" type="slidenum">
              <a:rPr lang="en-US"/>
              <a:pPr/>
              <a:t>15</a:t>
            </a:fld>
            <a:endParaRPr lang="en-US"/>
          </a:p>
        </p:txBody>
      </p:sp>
      <p:sp>
        <p:nvSpPr>
          <p:cNvPr id="498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7267575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86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1628775"/>
            <a:ext cx="4259262" cy="48529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498693" name="AutoShape 5"/>
          <p:cNvSpPr>
            <a:spLocks noChangeArrowheads="1"/>
          </p:cNvSpPr>
          <p:nvPr/>
        </p:nvSpPr>
        <p:spPr bwMode="auto">
          <a:xfrm rot="380348">
            <a:off x="4859338" y="4076700"/>
            <a:ext cx="2017712" cy="287338"/>
          </a:xfrm>
          <a:prstGeom prst="rightArrow">
            <a:avLst>
              <a:gd name="adj1" fmla="val 50000"/>
              <a:gd name="adj2" fmla="val 175552"/>
            </a:avLst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pic>
        <p:nvPicPr>
          <p:cNvPr id="4986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628775"/>
            <a:ext cx="4392613" cy="4824413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Rectáng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7975"/>
            <a:ext cx="9144000" cy="528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8" name="7 Rectángul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908050"/>
            <a:ext cx="6840537" cy="908050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" name="9 Imagen" descr="rout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7790" y="4000504"/>
            <a:ext cx="969052" cy="785818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extrusionH="76200" contourW="12700">
            <a:extrusionClr>
              <a:schemeClr val="bg2"/>
            </a:extrusionClr>
            <a:contourClr>
              <a:schemeClr val="bg2"/>
            </a:contourClr>
          </a:sp3d>
        </p:spPr>
      </p:pic>
      <p:pic>
        <p:nvPicPr>
          <p:cNvPr id="11" name="10 Imagen" descr="notebo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3891" y="2166128"/>
            <a:ext cx="1000132" cy="750099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pic>
        <p:nvPicPr>
          <p:cNvPr id="12" name="11 Imagen" descr="c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4737101" y="2801929"/>
            <a:ext cx="1143008" cy="732247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cxnSp>
        <p:nvCxnSpPr>
          <p:cNvPr id="18" name="17 Conector recto"/>
          <p:cNvCxnSpPr/>
          <p:nvPr/>
        </p:nvCxnSpPr>
        <p:spPr>
          <a:xfrm>
            <a:off x="6675438" y="1900238"/>
            <a:ext cx="1357312" cy="121443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659563" y="1916113"/>
            <a:ext cx="1428750" cy="1143000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665663" y="2730500"/>
            <a:ext cx="1285875" cy="78581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665663" y="2730500"/>
            <a:ext cx="1214437" cy="78581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572375" y="3857625"/>
            <a:ext cx="1571625" cy="107156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7643813" y="3857625"/>
            <a:ext cx="1285875" cy="107156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15" name="48 Imagen" descr="señorita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4238" y="5580063"/>
            <a:ext cx="19097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55 Conector recto"/>
          <p:cNvCxnSpPr/>
          <p:nvPr/>
        </p:nvCxnSpPr>
        <p:spPr>
          <a:xfrm flipV="1">
            <a:off x="7380288" y="5589588"/>
            <a:ext cx="1763712" cy="1268412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7235825" y="5661025"/>
            <a:ext cx="1908175" cy="11969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1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042238" y="47160"/>
            <a:ext cx="5761038" cy="69215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2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489214" y="537901"/>
            <a:ext cx="5761038" cy="1052513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64896" cy="4449429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252" y="2276872"/>
            <a:ext cx="17925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304256" cy="64169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37725"/>
            <a:ext cx="2304256" cy="66075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0"/>
            <a:ext cx="6337300" cy="105251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68413"/>
            <a:ext cx="6408737" cy="5256212"/>
          </a:xfrm>
          <a:prstGeom prst="rect">
            <a:avLst/>
          </a:prstGeom>
          <a:solidFill>
            <a:schemeClr val="hlink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19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188640"/>
            <a:ext cx="7146925" cy="1036638"/>
          </a:xfr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Licencia Windo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806" y="1225278"/>
            <a:ext cx="8743194" cy="5373216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2" name="Marcador de fecha 1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B7EEA910-488F-4262-AAFC-C7FA70E48CF0}" type="datetime1">
              <a:rPr lang="es-ES" smtClean="0"/>
              <a:t>18/05/2022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Ing. 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 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   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2022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5966" y="1916832"/>
            <a:ext cx="8496300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  <a:endParaRPr lang="es-AR" sz="4000" b="1" i="1" u="sng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010" y="59364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6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9E89D228-343B-4E35-803E-DF8B83CEFA8E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7" y="186247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6792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Si recibe un correo o por teléfono solicitud de información personal de un banco , entidad  financiera o tarjeta de crédito </a:t>
            </a:r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 NO RESPONDA.</a:t>
            </a:r>
          </a:p>
          <a:p>
            <a:pPr marL="0" indent="0" algn="just"/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envié información  reservada por mail  sin no está cifrada o </a:t>
            </a:r>
            <a:r>
              <a:rPr lang="es-AR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encriptada</a:t>
            </a:r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.</a:t>
            </a:r>
          </a:p>
          <a:p>
            <a:pPr marL="0" indent="0" algn="just"/>
            <a:r>
              <a:rPr lang="es-AR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acceda  a entidades publicas o financieras de locutorios o lugares  dudosos.</a:t>
            </a: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CBB759C-1DC0-4971-893B-A2EE0932B997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293" y="60821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776"/>
            <a:ext cx="8964488" cy="544522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E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Key-tecla / </a:t>
            </a:r>
            <a:r>
              <a:rPr lang="es-ES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logger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- registrador: es un software o hardware específico que se encarga de registrar las pulsaciones que se realizan en el teclado, para posteriormente memorizarlas en un archivo o enviarlas a través de internet.</a:t>
            </a:r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2736304" cy="177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359A0C81-858B-40E9-84F2-FEEAB2F5691C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22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533" y="260648"/>
            <a:ext cx="7146925" cy="10366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keylogg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524" y="1539553"/>
            <a:ext cx="8568952" cy="504056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B6B9033-3275-462D-BC0B-2C9616C85BFB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23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5704" y="181209"/>
            <a:ext cx="7146925" cy="10366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Verifique  indicadores de seguridad del Sitio : </a:t>
            </a:r>
          </a:p>
          <a:p>
            <a:pPr marL="0" indent="0" algn="just">
              <a:buNone/>
            </a:pPr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encript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3" y="2204864"/>
            <a:ext cx="6145511" cy="792088"/>
          </a:xfrm>
          <a:prstGeom prst="rect">
            <a:avLst/>
          </a:prstGeom>
        </p:spPr>
      </p:pic>
      <p:pic>
        <p:nvPicPr>
          <p:cNvPr id="9" name="8 Imagen" descr="certifica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284984"/>
            <a:ext cx="70866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71B0703-0D43-4E0C-9302-B6953B09C4AB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24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670719"/>
            <a:ext cx="7146925" cy="1036638"/>
          </a:xfr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850" y="2064631"/>
            <a:ext cx="8642350" cy="3384376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Mantenga actualizado el Antivirus.</a:t>
            </a:r>
          </a:p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Revise en los resúmenes bancarios  cargos u operaciones no autorizadas.</a:t>
            </a:r>
          </a:p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descargue ni abra archivos de fuentes no confiables.</a:t>
            </a:r>
          </a:p>
          <a:p>
            <a:pPr marL="0" indent="0" algn="just"/>
            <a:endParaRPr lang="es-AR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sym typeface="Wingdings 3"/>
            </a:endParaRPr>
          </a:p>
          <a:p>
            <a:pPr marL="0" indent="0" algn="just"/>
            <a:endParaRPr lang="es-MX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F6AECDC-1583-4386-BB18-D9A81D70AFC2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CDEEEF6-07C1-4EAB-965D-68649760CF5A}" type="slidenum">
              <a:rPr lang="en-US"/>
              <a:pPr/>
              <a:t>3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260648"/>
            <a:ext cx="7264263" cy="747713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 Personal</a:t>
            </a:r>
            <a:r>
              <a:rPr lang="es-AR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36904" cy="4712886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E405691-DD83-474F-8C1A-6326301C561A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CDEEEF6-07C1-4EAB-965D-68649760CF5A}" type="slidenum">
              <a:rPr lang="en-US"/>
              <a:pPr/>
              <a:t>4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1" y="332656"/>
            <a:ext cx="8437761" cy="93610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 Personal</a:t>
            </a:r>
            <a:r>
              <a:rPr lang="es-AR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997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1700213"/>
            <a:ext cx="8893175" cy="4543425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Proporciona un balance óptimo entre seguridad y accesibilidad.</a:t>
            </a:r>
          </a:p>
          <a:p>
            <a:pPr marL="0" indent="0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Barrera de seguridad para el acceso a las comunicaciones de la terminal. </a:t>
            </a:r>
          </a:p>
          <a:p>
            <a:pPr marL="0" indent="0"/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Habilita / </a:t>
            </a:r>
            <a:r>
              <a:rPr lang="es-MX" sz="36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Desabilita</a:t>
            </a:r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el acceso a servicios.</a:t>
            </a:r>
            <a:endParaRPr lang="es-AR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64FF8190-17D2-487A-97A2-EA2CE677E021}" type="datetime1">
              <a:rPr lang="es-ES" smtClean="0"/>
              <a:t>18/05/2022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7" y="360252"/>
            <a:ext cx="7146925" cy="126854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642350" cy="4876800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Consiste en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puertos abiertos mediante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una aplicación de seguridad en Memoria.</a:t>
            </a:r>
          </a:p>
          <a:p>
            <a:pPr marL="0" indent="0"/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Los Firewalls actuales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controlan los Puertos actuando sobre los paquetes y aplicaciones</a:t>
            </a:r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/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Pueden configurarse en forma manual o automática.</a:t>
            </a:r>
            <a:endParaRPr lang="es-AR" sz="3600" b="1" i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18/05/2022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6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805" y="237217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25079"/>
            <a:ext cx="8964488" cy="543292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9" y="328657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18/05/2022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7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8661" y="85756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19" y="1340768"/>
            <a:ext cx="6118448" cy="548180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67" y="118870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09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18/05/2022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8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4662"/>
            <a:ext cx="7071680" cy="918254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88" y="1976710"/>
            <a:ext cx="7949530" cy="488129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94" y="1065918"/>
            <a:ext cx="7408906" cy="75839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7" y="149296"/>
            <a:ext cx="1203066" cy="82362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109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18/05/2022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9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8870"/>
            <a:ext cx="7071680" cy="918254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" y="1916832"/>
            <a:ext cx="9144000" cy="494116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60" y="1096689"/>
            <a:ext cx="2797235" cy="631634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7" y="118870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9498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534303</TotalTime>
  <Words>383</Words>
  <Application>Microsoft Office PowerPoint</Application>
  <PresentationFormat>Presentación en pantalla (4:3)</PresentationFormat>
  <Paragraphs>94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Arial Rounded MT Bold</vt:lpstr>
      <vt:lpstr>Times New Roman</vt:lpstr>
      <vt:lpstr>Verdana</vt:lpstr>
      <vt:lpstr>Presentación en blanco</vt:lpstr>
      <vt:lpstr>Tecnología de Redes 2634 Introducción a las Comunicaciones 3007</vt:lpstr>
      <vt:lpstr>Tecnología de Redes 2634 Introducción a las Comunicaciones 3007</vt:lpstr>
      <vt:lpstr>Firewall Personal </vt:lpstr>
      <vt:lpstr>Firewall Personal 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Filtros de Suplantación Phishing</vt:lpstr>
      <vt:lpstr>Configuración de Control Parental</vt:lpstr>
      <vt:lpstr>Configuración de Control Parental</vt:lpstr>
      <vt:lpstr>Políticas de Seguridad</vt:lpstr>
      <vt:lpstr>Políticas de Seguridad</vt:lpstr>
      <vt:lpstr>Políticas de Seguridad</vt:lpstr>
      <vt:lpstr>Recomendaciones Generales</vt:lpstr>
      <vt:lpstr>Recomendaciones Generales</vt:lpstr>
      <vt:lpstr>Keylogger</vt:lpstr>
      <vt:lpstr>Keylogger</vt:lpstr>
      <vt:lpstr>Recomendaciones Generales</vt:lpstr>
      <vt:lpstr>Recomendaciones Generales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Informatica</dc:title>
  <dc:subject/>
  <dc:creator>Lic Pablo Alejandro Lena</dc:creator>
  <dc:description>Seguridad en Internet_x000d_
Control de Puertos_x000d_
Firewall Personal</dc:description>
  <cp:lastModifiedBy>Pablo Alejandro Lena</cp:lastModifiedBy>
  <cp:revision>646</cp:revision>
  <cp:lastPrinted>2000-12-06T14:19:33Z</cp:lastPrinted>
  <dcterms:created xsi:type="dcterms:W3CDTF">2000-04-03T00:38:42Z</dcterms:created>
  <dcterms:modified xsi:type="dcterms:W3CDTF">2022-05-18T23:55:56Z</dcterms:modified>
  <cp:category>Transparencias de Clase</cp:category>
</cp:coreProperties>
</file>