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67" r:id="rId8"/>
    <p:sldId id="266" r:id="rId9"/>
    <p:sldId id="258" r:id="rId10"/>
    <p:sldId id="276" r:id="rId11"/>
    <p:sldId id="275" r:id="rId12"/>
    <p:sldId id="277" r:id="rId13"/>
    <p:sldId id="278" r:id="rId14"/>
    <p:sldId id="280" r:id="rId15"/>
    <p:sldId id="279" r:id="rId16"/>
    <p:sldId id="281" r:id="rId17"/>
    <p:sldId id="282" r:id="rId18"/>
    <p:sldId id="283" r:id="rId19"/>
    <p:sldId id="285" r:id="rId20"/>
    <p:sldId id="286" r:id="rId21"/>
    <p:sldId id="288" r:id="rId22"/>
    <p:sldId id="287" r:id="rId23"/>
    <p:sldId id="289" r:id="rId24"/>
    <p:sldId id="274" r:id="rId25"/>
    <p:sldId id="269" r:id="rId26"/>
    <p:sldId id="268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089"/>
  </p:normalViewPr>
  <p:slideViewPr>
    <p:cSldViewPr>
      <p:cViewPr varScale="1">
        <p:scale>
          <a:sx n="119" d="100"/>
          <a:sy n="119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F41B1CB-F13F-4429-BD36-3FB2132FB209}" type="datetimeFigureOut">
              <a:rPr lang="es-AR" smtClean="0"/>
              <a:t>3/11/17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5115053-BC93-45FD-AB2F-25C8D02CBC75}" type="slidenum">
              <a:rPr lang="es-AR" smtClean="0"/>
              <a:t>‹Nr.›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push dir="u"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 rot="19140000">
            <a:off x="703057" y="1425348"/>
            <a:ext cx="6578584" cy="1204306"/>
          </a:xfrm>
        </p:spPr>
        <p:txBody>
          <a:bodyPr/>
          <a:lstStyle/>
          <a:p>
            <a:r>
              <a:rPr lang="es-AR" sz="2400" dirty="0" smtClean="0">
                <a:latin typeface="Calibri" panose="020F0502020204030204" pitchFamily="34" charset="0"/>
              </a:rPr>
              <a:t>MATERIAL DESIGN - MATERIALIZE</a:t>
            </a:r>
            <a:endParaRPr lang="es-AR" sz="2400" dirty="0">
              <a:latin typeface="Calibri" panose="020F050202020403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1000" dirty="0" smtClean="0"/>
              <a:t>PORTABILIDAD DE INFORMACION Y DISPOSITIVOS MOVILES</a:t>
            </a:r>
            <a:endParaRPr lang="es-AR" sz="10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3" y="170990"/>
            <a:ext cx="1400371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86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400" b="1" dirty="0">
                <a:latin typeface="Calibri" panose="020F0502020204030204" pitchFamily="34" charset="0"/>
              </a:rPr>
              <a:t>MATERIAL </a:t>
            </a:r>
            <a:r>
              <a:rPr lang="es-AR" sz="2400" b="1" dirty="0" smtClean="0">
                <a:latin typeface="Calibri" panose="020F0502020204030204" pitchFamily="34" charset="0"/>
              </a:rPr>
              <a:t>DESIGN</a:t>
            </a:r>
            <a:endParaRPr lang="es-AR" sz="2400" b="1" dirty="0">
              <a:latin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71600" y="1268760"/>
            <a:ext cx="720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PRINCIPIOS</a:t>
            </a:r>
          </a:p>
          <a:p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material es la metáfora.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Negrita, gráfica, intencional.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 movimiento proporciona significado.</a:t>
            </a:r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631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400" b="1" dirty="0">
                <a:latin typeface="Calibri" panose="020F0502020204030204" pitchFamily="34" charset="0"/>
              </a:rPr>
              <a:t>MATERIAL </a:t>
            </a:r>
            <a:r>
              <a:rPr lang="es-AR" sz="2400" b="1" dirty="0" smtClean="0">
                <a:latin typeface="Calibri" panose="020F0502020204030204" pitchFamily="34" charset="0"/>
              </a:rPr>
              <a:t>DESIGN</a:t>
            </a:r>
            <a:endParaRPr lang="es-AR" sz="2400" b="1" dirty="0">
              <a:latin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71600" y="126876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 MATERIAL ES LA METAFORA</a:t>
            </a:r>
          </a:p>
        </p:txBody>
      </p:sp>
      <p:pic>
        <p:nvPicPr>
          <p:cNvPr id="1026" name="Picture 2" descr="https://material-design.storage.googleapis.com/publish/material_v_9/0Bx4BSt6jniD7VG9DQVluOFJ4Tnc/materialdesign_principles_metaph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21602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419872" y="1988840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Una metáfora material es la teoría unificadora de un espacio racionalizado y de un sistema de movimiento</a:t>
            </a:r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Las superficies y bordes del material proporcionan señales visuales que se basan en la realidad. </a:t>
            </a:r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Los fundamentos de luz, superficie y movimiento son claves para transmitir cómo los objetos se mueven, interactúan y existen en el espacio y en relación entre sí. </a:t>
            </a:r>
          </a:p>
        </p:txBody>
      </p:sp>
    </p:spTree>
    <p:extLst>
      <p:ext uri="{BB962C8B-B14F-4D97-AF65-F5344CB8AC3E}">
        <p14:creationId xmlns:p14="http://schemas.microsoft.com/office/powerpoint/2010/main" val="2282183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400" b="1" dirty="0">
                <a:latin typeface="Calibri" panose="020F0502020204030204" pitchFamily="34" charset="0"/>
              </a:rPr>
              <a:t>MATERIAL </a:t>
            </a:r>
            <a:r>
              <a:rPr lang="es-AR" sz="2400" b="1" dirty="0" smtClean="0">
                <a:latin typeface="Calibri" panose="020F0502020204030204" pitchFamily="34" charset="0"/>
              </a:rPr>
              <a:t>DESIGN</a:t>
            </a:r>
            <a:endParaRPr lang="es-AR" sz="2400" b="1" dirty="0">
              <a:latin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71600" y="126876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NEGRITA, GRAFICA, INTENCIONAL.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419872" y="1988840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Los elementos fundamentales del diseño basado en la impresión - tipografía, </a:t>
            </a:r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>grillas, 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espacio, escala, color y uso de imágenes - guían tratamientos visuales</a:t>
            </a:r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Las opciones de color deliberadas, las imágenes de borde a borde, la tipografía a gran escala y el espacio en blanco intencional crean una interfaz gráfica y en negrita que sumerge al usuario en la experiencia.</a:t>
            </a:r>
          </a:p>
        </p:txBody>
      </p:sp>
      <p:pic>
        <p:nvPicPr>
          <p:cNvPr id="2050" name="Picture 2" descr="https://material-design.storage.googleapis.com/publish/material_v_9/0Bx4BSt6jniD7NndTQW9VZTlZV2s/materialdesign_principles_bol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1"/>
            <a:ext cx="216023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35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400" b="1" dirty="0">
                <a:latin typeface="Calibri" panose="020F0502020204030204" pitchFamily="34" charset="0"/>
              </a:rPr>
              <a:t>MATERIAL </a:t>
            </a:r>
            <a:r>
              <a:rPr lang="es-AR" sz="2400" b="1" dirty="0" smtClean="0">
                <a:latin typeface="Calibri" panose="020F0502020204030204" pitchFamily="34" charset="0"/>
              </a:rPr>
              <a:t>DESIGN</a:t>
            </a:r>
            <a:endParaRPr lang="es-AR" sz="2400" b="1" dirty="0">
              <a:latin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71600" y="126876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PROPIEDADES MATERIALES.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419872" y="1988840"/>
            <a:ext cx="54726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 del material 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Sólido </a:t>
            </a:r>
            <a:b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Ocupa puntos únicos en el espacio </a:t>
            </a:r>
            <a:b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Impenetrable </a:t>
            </a:r>
            <a:b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Forma mutable </a:t>
            </a:r>
            <a:b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Cambios de tamaño sólo a lo largo de su plano </a:t>
            </a:r>
            <a:b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>Puede 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unirse a otro material </a:t>
            </a:r>
            <a:b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Se puede separar, dividir </a:t>
            </a:r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mueve a lo largo de cualquier eje </a:t>
            </a:r>
          </a:p>
        </p:txBody>
      </p:sp>
      <p:pic>
        <p:nvPicPr>
          <p:cNvPr id="3076" name="Picture 4" descr="https://material-design.storage.googleapis.com/publish/material_v_9/0B7WCemMG6e0VU1RSV0tORnl5a2M/what_is_material_material_properti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988841"/>
            <a:ext cx="2160239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772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400" b="1" dirty="0">
                <a:latin typeface="Calibri" panose="020F0502020204030204" pitchFamily="34" charset="0"/>
              </a:rPr>
              <a:t>MATERIAL </a:t>
            </a:r>
            <a:r>
              <a:rPr lang="es-AR" sz="2400" b="1" dirty="0" smtClean="0">
                <a:latin typeface="Calibri" panose="020F0502020204030204" pitchFamily="34" charset="0"/>
              </a:rPr>
              <a:t>DESIGN</a:t>
            </a:r>
            <a:endParaRPr lang="es-AR" sz="2400" b="1" dirty="0">
              <a:latin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71600" y="1268760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ELEVACION Y SOMBRAS.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419872" y="1988840"/>
            <a:ext cx="547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Los objetos en el diseño material poseen cualidades similares a los objetos en el mundo físico</a:t>
            </a:r>
            <a:r>
              <a:rPr lang="es-A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el mundo físico, los objetos se pueden apilar o fijar entre sí, pero no pueden pasar entre sí. Los objetos también arrojan sombras y reflejan la luz. 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El diseño del material refleja estas cualidades para formar un modelo espacial que es familiar para los usuarios y que se puede aplicar de forma consistente a través de las aplicaciones. </a:t>
            </a: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https://material-design.storage.googleapis.com/publish/material_v_9/0B7WCemMG6e0VR0pkTjhSTldhTGs/what_is_material_elevation_and_shadow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988841"/>
            <a:ext cx="2160239" cy="216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933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98" y="692696"/>
            <a:ext cx="9157573" cy="378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838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" y="836712"/>
            <a:ext cx="9097567" cy="376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210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68" y="649654"/>
            <a:ext cx="9175067" cy="379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856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Barra de aplicaciones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https://material-design.storage.googleapis.com/publish/material_v_9/0B-Ef4kCjUzkPZ1lQV2ZEeTAxMzg/whatismaterial_3d_elevation_component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39590"/>
            <a:ext cx="7200800" cy="154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971600" y="2708920"/>
            <a:ext cx="2778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BOTON DE FORMULARIO</a:t>
            </a:r>
            <a:endParaRPr lang="es-AR" sz="2000" dirty="0"/>
          </a:p>
        </p:txBody>
      </p:sp>
      <p:pic>
        <p:nvPicPr>
          <p:cNvPr id="8196" name="Picture 4" descr="https://material-design.storage.googleapis.com/publish/material_v_9/0B-Ef4kCjUzkPSy1NQUtNdW5idXc/whatismaterial_3d_elevation_component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46" y="3140968"/>
            <a:ext cx="7201854" cy="19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3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Boton</a:t>
            </a:r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s-A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accion</a:t>
            </a:r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flotante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 descr="https://material-design.storage.googleapis.com/publish/material_v_9/0B-Ef4kCjUzkPRFp6VHZ0UTc1V2M/whatismaterial_3d_elevation_component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73737"/>
            <a:ext cx="7200800" cy="199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971600" y="3244725"/>
            <a:ext cx="19965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BARRA DE SNACK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2" name="Picture 6" descr="https://material-design.storage.googleapis.com/publish/material_v_9/0B-Ef4kCjUzkPeUFYaWwwM1N3d0E/whatismaterial_3d_elevation_component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84796"/>
            <a:ext cx="7200799" cy="14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26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912" y="6165304"/>
            <a:ext cx="7520940" cy="548640"/>
          </a:xfrm>
        </p:spPr>
        <p:txBody>
          <a:bodyPr/>
          <a:lstStyle/>
          <a:p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MATERIAL DESIGN - MATERIALIZE</a:t>
            </a:r>
            <a:endParaRPr lang="es-AR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00453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</a:rPr>
              <a:t>.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87645"/>
            <a:ext cx="7181045" cy="3921475"/>
          </a:xfrm>
        </p:spPr>
      </p:pic>
    </p:spTree>
    <p:extLst>
      <p:ext uri="{BB962C8B-B14F-4D97-AF65-F5344CB8AC3E}">
        <p14:creationId xmlns:p14="http://schemas.microsoft.com/office/powerpoint/2010/main" val="575777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Tarjetas (</a:t>
            </a:r>
            <a:r>
              <a:rPr lang="es-A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cards</a:t>
            </a:r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971600" y="3244725"/>
            <a:ext cx="1835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TARJETA (CARD)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2" name="Picture 2" descr="https://material-design.storage.googleapis.com/publish/material_v_9/0B-Ef4kCjUzkPb1Y5MjNXT2owMFE/whatismaterial_3d_elevation_component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49847"/>
            <a:ext cx="7221564" cy="37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39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Menues</a:t>
            </a:r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A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submenues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 descr="https://material-design.storage.googleapis.com/publish/material_v_9/0B-Ef4kCjUzkPN0FNTXJ0eU5ybXM/whatismaterial_3d_elevation_component0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6081544" cy="53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942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DIALOGOS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material-design.storage.googleapis.com/publish/material_v_9/0B-Ef4kCjUzkPbEVrM01tYlVwR28/whatismaterial_3d_elevation_component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340768"/>
            <a:ext cx="7287283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14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MENU LATERAL</a:t>
            </a:r>
            <a:endParaRPr lang="es-A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https://material-design.storage.googleapis.com/publish/material_v_9/0B-Ef4kCjUzkPT2pNX0hoeWN5YzA/whatismaterial_3d_elevation_component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575117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7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dirty="0">
                <a:latin typeface="Calibri" panose="020F0502020204030204" pitchFamily="34" charset="0"/>
              </a:rPr>
              <a:t>MATERIAL DESIGN - MATERIALIZE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6544"/>
            <a:ext cx="6774414" cy="3810608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3131840" y="5589240"/>
            <a:ext cx="3298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MATERIAL DESIGN </a:t>
            </a:r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AWARDS 2016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498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dirty="0">
                <a:latin typeface="Calibri" panose="020F0502020204030204" pitchFamily="34" charset="0"/>
              </a:rPr>
              <a:t>MATERIAL DESIGN - MATERIALIZE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MATERIAL DESIGN AWARDS 2016</a:t>
            </a:r>
          </a:p>
          <a:p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b="0" i="1" dirty="0">
                <a:latin typeface="Calibri" panose="020F0502020204030204" pitchFamily="34" charset="0"/>
                <a:cs typeface="Calibri" panose="020F0502020204030204" pitchFamily="34" charset="0"/>
              </a:rPr>
              <a:t>Brand </a:t>
            </a:r>
            <a:r>
              <a:rPr lang="es-AR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Infusion</a:t>
            </a:r>
            <a:r>
              <a:rPr lang="es-AR" b="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AR" b="0" dirty="0" err="1">
                <a:latin typeface="Calibri" panose="020F0502020204030204" pitchFamily="34" charset="0"/>
                <a:cs typeface="Calibri" panose="020F0502020204030204" pitchFamily="34" charset="0"/>
              </a:rPr>
              <a:t>Asana</a:t>
            </a:r>
            <a:r>
              <a:rPr lang="es-AR" b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AR" b="0" dirty="0" err="1"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  <a:r>
              <a:rPr lang="es-AR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0" dirty="0" err="1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es-AR" b="0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AR" b="0" dirty="0" err="1">
                <a:latin typeface="Calibri" panose="020F0502020204030204" pitchFamily="34" charset="0"/>
                <a:cs typeface="Calibri" panose="020F0502020204030204" pitchFamily="34" charset="0"/>
              </a:rPr>
              <a:t>Projects</a:t>
            </a:r>
            <a:endParaRPr lang="es-AR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b="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Charming</a:t>
            </a:r>
            <a:r>
              <a:rPr lang="es-AR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Engagement</a:t>
            </a:r>
            <a:r>
              <a:rPr lang="es-AR" b="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AR" b="0" dirty="0" err="1">
                <a:latin typeface="Calibri" panose="020F0502020204030204" pitchFamily="34" charset="0"/>
                <a:cs typeface="Calibri" panose="020F0502020204030204" pitchFamily="34" charset="0"/>
              </a:rPr>
              <a:t>Fabulous</a:t>
            </a:r>
            <a:r>
              <a:rPr lang="es-AR" b="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s-AR" b="0" dirty="0" err="1">
                <a:latin typeface="Calibri" panose="020F0502020204030204" pitchFamily="34" charset="0"/>
                <a:cs typeface="Calibri" panose="020F0502020204030204" pitchFamily="34" charset="0"/>
              </a:rPr>
              <a:t>Motivate</a:t>
            </a:r>
            <a:r>
              <a:rPr lang="es-AR" b="0" dirty="0">
                <a:latin typeface="Calibri" panose="020F0502020204030204" pitchFamily="34" charset="0"/>
                <a:cs typeface="Calibri" panose="020F0502020204030204" pitchFamily="34" charset="0"/>
              </a:rPr>
              <a:t> Me!</a:t>
            </a:r>
          </a:p>
          <a:p>
            <a:r>
              <a:rPr lang="es-AR" b="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Creative</a:t>
            </a:r>
            <a:r>
              <a:rPr lang="es-AR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0" i="1" dirty="0" err="1"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lang="es-AR" b="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AR" b="0" dirty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s-AR" b="0" dirty="0" err="1"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  <a:r>
              <a:rPr lang="es-AR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AR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b="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Expressive</a:t>
            </a:r>
            <a:r>
              <a:rPr lang="es-AR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Layouts</a:t>
            </a:r>
            <a:r>
              <a:rPr lang="es-AR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AR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Kitchen</a:t>
            </a:r>
            <a:r>
              <a:rPr lang="es-AR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Stories</a:t>
            </a:r>
            <a:endParaRPr lang="es-AR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b="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Focused</a:t>
            </a:r>
            <a:r>
              <a:rPr lang="es-AR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es-AR" b="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AR" b="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Airbnb</a:t>
            </a:r>
            <a:endParaRPr lang="es-AR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16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dirty="0">
                <a:latin typeface="Calibri" panose="020F0502020204030204" pitchFamily="34" charset="0"/>
              </a:rPr>
              <a:t>MATERIAL DESIGN - MATERIALIZE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7" y="1100138"/>
            <a:ext cx="6359551" cy="3579812"/>
          </a:xfrm>
        </p:spPr>
      </p:pic>
      <p:sp>
        <p:nvSpPr>
          <p:cNvPr id="5" name="4 Rectángulo"/>
          <p:cNvSpPr/>
          <p:nvPr/>
        </p:nvSpPr>
        <p:spPr>
          <a:xfrm>
            <a:off x="3131840" y="5589240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ASANA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51589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dirty="0">
                <a:latin typeface="Calibri" panose="020F0502020204030204" pitchFamily="34" charset="0"/>
              </a:rPr>
              <a:t>MATERIAL DESIGN - MATERIALIZE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7" y="1100138"/>
            <a:ext cx="6359551" cy="3579812"/>
          </a:xfrm>
        </p:spPr>
      </p:pic>
      <p:sp>
        <p:nvSpPr>
          <p:cNvPr id="6" name="5 Rectángulo"/>
          <p:cNvSpPr/>
          <p:nvPr/>
        </p:nvSpPr>
        <p:spPr>
          <a:xfrm>
            <a:off x="3131840" y="5589240"/>
            <a:ext cx="1181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FABULOUS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985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dirty="0">
                <a:latin typeface="Calibri" panose="020F0502020204030204" pitchFamily="34" charset="0"/>
              </a:rPr>
              <a:t>MATERIAL DESIGN - MATERIALIZE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7" y="1100138"/>
            <a:ext cx="6359551" cy="3579812"/>
          </a:xfrm>
        </p:spPr>
      </p:pic>
      <p:sp>
        <p:nvSpPr>
          <p:cNvPr id="6" name="5 Rectángulo"/>
          <p:cNvSpPr/>
          <p:nvPr/>
        </p:nvSpPr>
        <p:spPr>
          <a:xfrm>
            <a:off x="3131840" y="5589240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C CHANNEL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5899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dirty="0">
                <a:latin typeface="Calibri" panose="020F0502020204030204" pitchFamily="34" charset="0"/>
              </a:rPr>
              <a:t>MATERIAL DESIGN - MATERIALIZE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7" y="1100138"/>
            <a:ext cx="6359551" cy="3579812"/>
          </a:xfrm>
        </p:spPr>
      </p:pic>
      <p:sp>
        <p:nvSpPr>
          <p:cNvPr id="6" name="5 Rectángulo"/>
          <p:cNvSpPr/>
          <p:nvPr/>
        </p:nvSpPr>
        <p:spPr>
          <a:xfrm>
            <a:off x="3131840" y="5589240"/>
            <a:ext cx="1812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KITCHEN STORIES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9774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912" y="6165304"/>
            <a:ext cx="7520940" cy="548640"/>
          </a:xfrm>
        </p:spPr>
        <p:txBody>
          <a:bodyPr/>
          <a:lstStyle/>
          <a:p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MATERIAL DESIGN - MATERIALIZE</a:t>
            </a:r>
            <a:endParaRPr lang="es-AR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00453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</a:rPr>
              <a:t>.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635" y="404664"/>
            <a:ext cx="5988701" cy="4347294"/>
          </a:xfrm>
        </p:spPr>
      </p:pic>
    </p:spTree>
    <p:extLst>
      <p:ext uri="{BB962C8B-B14F-4D97-AF65-F5344CB8AC3E}">
        <p14:creationId xmlns:p14="http://schemas.microsoft.com/office/powerpoint/2010/main" val="43065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400" dirty="0">
                <a:latin typeface="Calibri" panose="020F0502020204030204" pitchFamily="34" charset="0"/>
              </a:rPr>
              <a:t>MATERIAL DESIGN - MATERIALIZE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37" y="1100138"/>
            <a:ext cx="6359551" cy="3579812"/>
          </a:xfrm>
        </p:spPr>
      </p:pic>
      <p:sp>
        <p:nvSpPr>
          <p:cNvPr id="6" name="5 Rectángulo"/>
          <p:cNvSpPr/>
          <p:nvPr/>
        </p:nvSpPr>
        <p:spPr>
          <a:xfrm>
            <a:off x="3131840" y="5589240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AIR BNB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7878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912" y="6165304"/>
            <a:ext cx="7520940" cy="548640"/>
          </a:xfrm>
        </p:spPr>
        <p:txBody>
          <a:bodyPr/>
          <a:lstStyle/>
          <a:p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MATERIAL DESIGN - MATERIALIZE</a:t>
            </a:r>
            <a:endParaRPr lang="es-AR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00453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</a:rPr>
              <a:t>.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76672"/>
            <a:ext cx="6192688" cy="4140530"/>
          </a:xfrm>
        </p:spPr>
      </p:pic>
    </p:spTree>
    <p:extLst>
      <p:ext uri="{BB962C8B-B14F-4D97-AF65-F5344CB8AC3E}">
        <p14:creationId xmlns:p14="http://schemas.microsoft.com/office/powerpoint/2010/main" val="3992204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912" y="6165304"/>
            <a:ext cx="7520940" cy="548640"/>
          </a:xfrm>
        </p:spPr>
        <p:txBody>
          <a:bodyPr/>
          <a:lstStyle/>
          <a:p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MATERIAL DESIGN - MATERIALIZE</a:t>
            </a:r>
            <a:endParaRPr lang="es-AR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00453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</a:rPr>
              <a:t>.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20" y="764704"/>
            <a:ext cx="6554585" cy="3579812"/>
          </a:xfrm>
        </p:spPr>
      </p:pic>
    </p:spTree>
    <p:extLst>
      <p:ext uri="{BB962C8B-B14F-4D97-AF65-F5344CB8AC3E}">
        <p14:creationId xmlns:p14="http://schemas.microsoft.com/office/powerpoint/2010/main" val="3567187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912" y="6165304"/>
            <a:ext cx="7520940" cy="548640"/>
          </a:xfrm>
        </p:spPr>
        <p:txBody>
          <a:bodyPr/>
          <a:lstStyle/>
          <a:p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MATERIAL DESIGN - MATERIALIZE</a:t>
            </a:r>
            <a:endParaRPr lang="es-AR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00453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</a:rPr>
              <a:t>.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76672"/>
            <a:ext cx="5508359" cy="4131270"/>
          </a:xfrm>
        </p:spPr>
      </p:pic>
    </p:spTree>
    <p:extLst>
      <p:ext uri="{BB962C8B-B14F-4D97-AF65-F5344CB8AC3E}">
        <p14:creationId xmlns:p14="http://schemas.microsoft.com/office/powerpoint/2010/main" val="2677470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912" y="6165304"/>
            <a:ext cx="7520940" cy="548640"/>
          </a:xfrm>
        </p:spPr>
        <p:txBody>
          <a:bodyPr/>
          <a:lstStyle/>
          <a:p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MATERIAL DESIGN - MATERIALIZE</a:t>
            </a:r>
            <a:endParaRPr lang="es-AR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00453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</a:rPr>
              <a:t>.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548680"/>
            <a:ext cx="7088451" cy="3987254"/>
          </a:xfrm>
        </p:spPr>
      </p:pic>
    </p:spTree>
    <p:extLst>
      <p:ext uri="{BB962C8B-B14F-4D97-AF65-F5344CB8AC3E}">
        <p14:creationId xmlns:p14="http://schemas.microsoft.com/office/powerpoint/2010/main" val="496758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79912" y="6165304"/>
            <a:ext cx="7520940" cy="548640"/>
          </a:xfrm>
        </p:spPr>
        <p:txBody>
          <a:bodyPr/>
          <a:lstStyle/>
          <a:p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MATERIAL DESIGN - MATERIALIZE</a:t>
            </a:r>
            <a:endParaRPr lang="es-AR" sz="240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00453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latin typeface="Calibri" panose="020F0502020204030204" pitchFamily="34" charset="0"/>
              </a:rPr>
              <a:t>.</a:t>
            </a:r>
            <a:endParaRPr lang="es-AR" dirty="0">
              <a:latin typeface="Calibri" panose="020F0502020204030204" pitchFamily="34" charset="0"/>
            </a:endParaRP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35" y="548680"/>
            <a:ext cx="6962149" cy="3915246"/>
          </a:xfrm>
        </p:spPr>
      </p:pic>
    </p:spTree>
    <p:extLst>
      <p:ext uri="{BB962C8B-B14F-4D97-AF65-F5344CB8AC3E}">
        <p14:creationId xmlns:p14="http://schemas.microsoft.com/office/powerpoint/2010/main" val="1477930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520940" cy="548640"/>
          </a:xfrm>
        </p:spPr>
        <p:txBody>
          <a:bodyPr/>
          <a:lstStyle/>
          <a:p>
            <a:r>
              <a:rPr lang="es-AR" sz="2400" b="1" dirty="0">
                <a:latin typeface="Calibri" panose="020F0502020204030204" pitchFamily="34" charset="0"/>
              </a:rPr>
              <a:t>MATERIAL </a:t>
            </a:r>
            <a:r>
              <a:rPr lang="es-AR" sz="2400" b="1" dirty="0" smtClean="0">
                <a:latin typeface="Calibri" panose="020F0502020204030204" pitchFamily="34" charset="0"/>
              </a:rPr>
              <a:t>DESIGN</a:t>
            </a:r>
            <a:endParaRPr lang="es-AR" sz="2400" b="1" dirty="0">
              <a:latin typeface="Calibri" panose="020F0502020204030204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A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971600" y="1268760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METAS</a:t>
            </a:r>
          </a:p>
          <a:p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Crear 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un lenguaje visual que sintetice principios clásicos de buen diseño con la innovación y la posibilidad de la tecnología y la ciencia</a:t>
            </a:r>
            <a:r>
              <a:rPr lang="es-A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A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Desarrollar 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un solo sistema </a:t>
            </a:r>
            <a:r>
              <a:rPr lang="es-A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 </a:t>
            </a:r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permita una experiencia unificada a través de plataformas y tamaños de dispositivos. </a:t>
            </a:r>
          </a:p>
        </p:txBody>
      </p:sp>
    </p:spTree>
    <p:extLst>
      <p:ext uri="{BB962C8B-B14F-4D97-AF65-F5344CB8AC3E}">
        <p14:creationId xmlns:p14="http://schemas.microsoft.com/office/powerpoint/2010/main" val="963554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Ángulos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413</TotalTime>
  <Words>454</Words>
  <Application>Microsoft Macintosh PowerPoint</Application>
  <PresentationFormat>Presentación en pantalla (4:3)</PresentationFormat>
  <Paragraphs>78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Arial</vt:lpstr>
      <vt:lpstr>Calibri</vt:lpstr>
      <vt:lpstr>Franklin Gothic Book</vt:lpstr>
      <vt:lpstr>Franklin Gothic Medium</vt:lpstr>
      <vt:lpstr>Tunga</vt:lpstr>
      <vt:lpstr>Wingdings</vt:lpstr>
      <vt:lpstr>Ángulos</vt:lpstr>
      <vt:lpstr>MATERIAL DESIGN - MATERIALIZE</vt:lpstr>
      <vt:lpstr>MATERIAL DESIGN - MATERIALIZE</vt:lpstr>
      <vt:lpstr>MATERIAL DESIGN - MATERIALIZE</vt:lpstr>
      <vt:lpstr>MATERIAL DESIGN - MATERIALIZE</vt:lpstr>
      <vt:lpstr>MATERIAL DESIGN - MATERIALIZE</vt:lpstr>
      <vt:lpstr>MATERIAL DESIGN - MATERIALIZE</vt:lpstr>
      <vt:lpstr>MATERIAL DESIGN - MATERIALIZE</vt:lpstr>
      <vt:lpstr>MATERIAL DESIGN - MATERIALIZE</vt:lpstr>
      <vt:lpstr>MATERIAL DESIGN</vt:lpstr>
      <vt:lpstr>MATERIAL DESIGN</vt:lpstr>
      <vt:lpstr>MATERIAL DESIGN</vt:lpstr>
      <vt:lpstr>MATERIAL DESIGN</vt:lpstr>
      <vt:lpstr>MATERIAL DESIGN</vt:lpstr>
      <vt:lpstr>MATERIAL DESIGN</vt:lpstr>
      <vt:lpstr>Presentación de PowerPoint</vt:lpstr>
      <vt:lpstr>Presentación de PowerPoint</vt:lpstr>
      <vt:lpstr>Presentación de PowerPoint</vt:lpstr>
      <vt:lpstr>Barra de aplicaciones</vt:lpstr>
      <vt:lpstr>Boton de accion flotante</vt:lpstr>
      <vt:lpstr>Tarjetas (cards)</vt:lpstr>
      <vt:lpstr>Menues y submenues</vt:lpstr>
      <vt:lpstr>DIALOGOS</vt:lpstr>
      <vt:lpstr>MENU LATERAL</vt:lpstr>
      <vt:lpstr>MATERIAL DESIGN - MATERIALIZE</vt:lpstr>
      <vt:lpstr>MATERIAL DESIGN - MATERIALIZE</vt:lpstr>
      <vt:lpstr>MATERIAL DESIGN - MATERIALIZE</vt:lpstr>
      <vt:lpstr>MATERIAL DESIGN - MATERIALIZE</vt:lpstr>
      <vt:lpstr>MATERIAL DESIGN - MATERIALIZE</vt:lpstr>
      <vt:lpstr>MATERIAL DESIGN - MATERIALIZE</vt:lpstr>
      <vt:lpstr>MATERIAL DESIGN - MATERIALIZE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presenciales y no presenciales</dc:title>
  <dc:creator>Laboratorios</dc:creator>
  <cp:lastModifiedBy>De Cicco Juan Andres</cp:lastModifiedBy>
  <cp:revision>25</cp:revision>
  <dcterms:created xsi:type="dcterms:W3CDTF">2016-11-12T17:46:23Z</dcterms:created>
  <dcterms:modified xsi:type="dcterms:W3CDTF">2017-11-03T22:37:16Z</dcterms:modified>
</cp:coreProperties>
</file>