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9" r:id="rId5"/>
    <p:sldId id="264" r:id="rId6"/>
    <p:sldId id="258" r:id="rId7"/>
    <p:sldId id="266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43"/>
    <a:srgbClr val="2D9028"/>
    <a:srgbClr val="3A3A3A"/>
    <a:srgbClr val="303030"/>
    <a:srgbClr val="FF6600"/>
    <a:srgbClr val="FF944B"/>
    <a:srgbClr val="FFABAB"/>
    <a:srgbClr val="9DE9E7"/>
    <a:srgbClr val="CD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AB713-CBC3-4311-8825-DC785BAA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91C309-F016-4590-AD21-F9232B3DB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88AF3-365A-45EC-8BE1-EDE26A0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40621D-58B4-4BB6-B3D8-01C830DB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28AAC-15C7-4F8A-AD64-1E2706B8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56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EF7E-4C16-40A0-9328-FCA3F8C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8625C8-40C1-40F6-840C-C0D1DB3A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61F76-1389-4DE0-920C-9F130EE9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10796A-E745-4357-A9EF-AFEA7BE7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748032-4805-40E2-B622-62A8FEC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C7890E-CDD2-42CC-9C0A-3C99AFC95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0D5BA-DA8D-47BE-990F-D85D78A4B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0E020-C922-4C5A-9143-B9FFD24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547B0-DCC6-4E35-94D0-004781AB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F72FD-2F99-4ACA-B1E1-99F81FD2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4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FB3AB-4582-45C6-92DA-9876F47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B40FD-849F-400F-82AB-885ABA79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6DCFF-706C-411B-99D6-4067703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65740-3333-4D66-8412-51ED81BF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348B0-8CE0-41C1-AE9E-ECDD6D02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E767F-CBE1-45BF-BEAE-1C3FD6AF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7BEC95-4C07-48A8-8213-83BAA2B5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27356-01E2-426C-87DA-DB94594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0F6FE-2724-4B26-956F-49CC07D1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E68D8C-7AD3-4F4A-97EB-1223F801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6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3C98-9836-4496-81BC-2E14CE32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F628F-5DA9-4F62-BE42-5F97ACE48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3A6F82-6F0E-4B6A-9627-87EF7AC9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D1A45-898E-47FB-80F8-B87AF009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D8724-52CB-44A7-A905-B38B4EE2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D3AC43-E76E-4913-8BC5-176E02BA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4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7C183-0D60-4A64-87C5-F535A078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A042B-8286-4710-AA14-ED748775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EB497-A220-46AD-BB82-4266B528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4C0A91-4EDF-49FB-916F-46136F1F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25411A-898B-4EDD-9CB7-4FD8BA35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F65AF4-F548-45C4-985A-CCBF193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C8546F-31E5-4B6F-B8F6-ED188CD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325B03-D0D3-4513-813C-33700AA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499AE-D4F2-4EFA-9601-868A743B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AA6E7-60F3-4D74-BD3C-075BE79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59A044-AC79-4A20-BAC4-26066CE9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4F8EB8-09ED-4D77-B0EE-8E09D34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39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982E2E-E40F-4EDC-9134-E862460D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C17097-D784-440D-9842-8269B075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71EEE-874A-44A3-A624-F48D1877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2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D0C8A-1557-4B24-874E-6B1C5967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3ACEE-2E8C-4943-9A44-6BA7FB81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1DA909-7D1D-4BA1-9988-304D5FFE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CE1FFD-3B44-4727-9F10-0652F627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65FC8-F655-4E2D-91A9-CF07AF94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E1E299-83AB-4B1E-9BA5-C084128F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1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1B6C2-84E9-41B3-A09F-CAB5883D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6CA8A-13FC-4EF1-91DE-BFD6B14A8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5C30D3-5DD5-40A5-8263-3AA8331D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80A1C6-13E2-4967-87FB-326E824D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82183B-3BC3-4913-9E5D-88402CA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45541-3D66-45EC-A65B-963C37DF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9B872-F451-451F-80BD-8BE81104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35F8B-1221-4F05-B12B-FC26F824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FB6C3-8BDB-4F99-9220-74AA8CF27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827A-A5BD-4664-8A3A-FE83301AAA0F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8FDDE-21B9-460D-B526-757D5F7C5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241C9-3ACA-455A-BB86-E4DD1FA7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820C-312B-4196-92F1-D51EF4AB8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ma.gov.ru/structure/deputies/1756684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421D6B7-6D8A-4E43-914E-831CDF13CA5E}"/>
              </a:ext>
            </a:extLst>
          </p:cNvPr>
          <p:cNvSpPr/>
          <p:nvPr/>
        </p:nvSpPr>
        <p:spPr>
          <a:xfrm>
            <a:off x="390990" y="3333872"/>
            <a:ext cx="4375881" cy="698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Язык программирования: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621AF40-33F9-4977-94FC-97F815CF3446}"/>
              </a:ext>
            </a:extLst>
          </p:cNvPr>
          <p:cNvSpPr/>
          <p:nvPr/>
        </p:nvSpPr>
        <p:spPr>
          <a:xfrm>
            <a:off x="390990" y="4318047"/>
            <a:ext cx="3498838" cy="10685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Модули, библиотеки</a:t>
            </a:r>
            <a:r>
              <a:rPr lang="en-US" sz="2800" dirty="0">
                <a:solidFill>
                  <a:schemeClr val="tx1"/>
                </a:solidFill>
              </a:rPr>
              <a:t> Python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F06322B-7F8E-4D39-BD3A-09781659BF89}"/>
              </a:ext>
            </a:extLst>
          </p:cNvPr>
          <p:cNvSpPr/>
          <p:nvPr/>
        </p:nvSpPr>
        <p:spPr>
          <a:xfrm>
            <a:off x="390990" y="5672291"/>
            <a:ext cx="3085422" cy="6752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Среда разработки: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BDAE482-3337-43FE-8FB2-4C68EA972BAB}"/>
              </a:ext>
            </a:extLst>
          </p:cNvPr>
          <p:cNvSpPr/>
          <p:nvPr/>
        </p:nvSpPr>
        <p:spPr>
          <a:xfrm>
            <a:off x="5411462" y="3333872"/>
            <a:ext cx="2634878" cy="698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  Python3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32A7298-6646-4F8E-8F16-4BE708F5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4820" y="3436549"/>
            <a:ext cx="493484" cy="493484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5318621-0066-4A1A-8790-C4FF1A77F68B}"/>
              </a:ext>
            </a:extLst>
          </p:cNvPr>
          <p:cNvSpPr/>
          <p:nvPr/>
        </p:nvSpPr>
        <p:spPr>
          <a:xfrm>
            <a:off x="94574" y="203200"/>
            <a:ext cx="11980242" cy="2654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Приложение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в качестве входящей информации получает </a:t>
            </a:r>
            <a:r>
              <a:rPr lang="ru-RU" sz="2400" dirty="0" err="1">
                <a:solidFill>
                  <a:schemeClr val="tx1"/>
                </a:solidFill>
              </a:rPr>
              <a:t>url</a:t>
            </a:r>
            <a:r>
              <a:rPr lang="ru-RU" sz="2400" dirty="0">
                <a:solidFill>
                  <a:schemeClr val="tx1"/>
                </a:solidFill>
              </a:rPr>
              <a:t> страницы официального сайта Государственной Думы с  составом Гос. Думы седьмого созыва – http://www.duma.gov.ru/structure/deputies/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считает количество и средний возраст депутатов</a:t>
            </a: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D58B4E-28AD-4584-A1C2-6203982AC7F5}"/>
              </a:ext>
            </a:extLst>
          </p:cNvPr>
          <p:cNvSpPr/>
          <p:nvPr/>
        </p:nvSpPr>
        <p:spPr>
          <a:xfrm>
            <a:off x="4370598" y="4522953"/>
            <a:ext cx="1175764" cy="6522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urllib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AE924D8-B920-4195-83EA-95A843CA527A}"/>
              </a:ext>
            </a:extLst>
          </p:cNvPr>
          <p:cNvSpPr/>
          <p:nvPr/>
        </p:nvSpPr>
        <p:spPr>
          <a:xfrm>
            <a:off x="6027132" y="4522953"/>
            <a:ext cx="831819" cy="6522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A568E4B-95F1-445A-AF3B-382B28AE734E}"/>
              </a:ext>
            </a:extLst>
          </p:cNvPr>
          <p:cNvSpPr/>
          <p:nvPr/>
        </p:nvSpPr>
        <p:spPr>
          <a:xfrm>
            <a:off x="7339721" y="4522953"/>
            <a:ext cx="2847503" cy="6522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BeautifulSoup4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87E224-12C1-4C38-B83D-C711F2B12853}"/>
              </a:ext>
            </a:extLst>
          </p:cNvPr>
          <p:cNvSpPr/>
          <p:nvPr/>
        </p:nvSpPr>
        <p:spPr>
          <a:xfrm>
            <a:off x="3715330" y="5423746"/>
            <a:ext cx="2486299" cy="1172340"/>
          </a:xfrm>
          <a:prstGeom prst="ellipse">
            <a:avLst/>
          </a:prstGeom>
          <a:gradFill flip="none" rotWithShape="1">
            <a:gsLst>
              <a:gs pos="10000">
                <a:srgbClr val="FF6600"/>
              </a:gs>
              <a:gs pos="25000">
                <a:schemeClr val="bg1"/>
              </a:gs>
              <a:gs pos="0">
                <a:srgbClr val="FF6600"/>
              </a:gs>
              <a:gs pos="90000">
                <a:srgbClr val="FF6600"/>
              </a:gs>
              <a:gs pos="75000">
                <a:schemeClr val="bg1"/>
              </a:gs>
              <a:gs pos="100000">
                <a:srgbClr val="FF66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A3A3A"/>
                </a:solidFill>
              </a:rPr>
              <a:t>Jupyter </a:t>
            </a:r>
          </a:p>
          <a:p>
            <a:pPr algn="ctr"/>
            <a:r>
              <a:rPr lang="en-US" sz="2800" b="1" dirty="0">
                <a:solidFill>
                  <a:srgbClr val="3A3A3A"/>
                </a:solidFill>
              </a:rPr>
              <a:t>Notebook</a:t>
            </a:r>
            <a:endParaRPr lang="ru-RU" sz="2800" b="1" dirty="0">
              <a:solidFill>
                <a:srgbClr val="3A3A3A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4032862-8A7E-4F69-A8AC-59517574775E}"/>
              </a:ext>
            </a:extLst>
          </p:cNvPr>
          <p:cNvSpPr/>
          <p:nvPr/>
        </p:nvSpPr>
        <p:spPr>
          <a:xfrm>
            <a:off x="6440547" y="5665814"/>
            <a:ext cx="2486299" cy="6984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2D9028"/>
                </a:solidFill>
              </a:rPr>
              <a:t>Anaconda</a:t>
            </a:r>
            <a:endParaRPr lang="ru-RU" sz="2800" b="1" dirty="0">
              <a:solidFill>
                <a:srgbClr val="2D9028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FCA4224-9FF0-4DB7-A333-0704A4C7DEDB}"/>
              </a:ext>
            </a:extLst>
          </p:cNvPr>
          <p:cNvSpPr/>
          <p:nvPr/>
        </p:nvSpPr>
        <p:spPr>
          <a:xfrm>
            <a:off x="9165764" y="5665814"/>
            <a:ext cx="2624193" cy="698468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0">
                <a:schemeClr val="bg1"/>
              </a:gs>
              <a:gs pos="43000">
                <a:srgbClr val="FFFF43"/>
              </a:gs>
              <a:gs pos="85000">
                <a:srgbClr val="009900"/>
              </a:gs>
              <a:gs pos="100000">
                <a:srgbClr val="0099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Notepad++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06984B-6FC0-40F7-8C0B-0B7DEF130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2" y="1061845"/>
            <a:ext cx="10235055" cy="5454700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62ACB18-183D-4FB4-9F4D-5503CD5CBB7A}"/>
              </a:ext>
            </a:extLst>
          </p:cNvPr>
          <p:cNvSpPr/>
          <p:nvPr/>
        </p:nvSpPr>
        <p:spPr>
          <a:xfrm>
            <a:off x="232549" y="116474"/>
            <a:ext cx="4130014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2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2653D0-5C47-4630-B807-149A1EEDE2F4}"/>
              </a:ext>
            </a:extLst>
          </p:cNvPr>
          <p:cNvSpPr/>
          <p:nvPr/>
        </p:nvSpPr>
        <p:spPr>
          <a:xfrm>
            <a:off x="7373256" y="239483"/>
            <a:ext cx="4601440" cy="377371"/>
          </a:xfrm>
          <a:prstGeom prst="rect">
            <a:avLst/>
          </a:prstGeom>
          <a:solidFill>
            <a:srgbClr val="FFABAB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dob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soupi.find</a:t>
            </a:r>
            <a:r>
              <a:rPr lang="en-US" sz="1600" dirty="0">
                <a:solidFill>
                  <a:schemeClr val="tx1"/>
                </a:solidFill>
              </a:rPr>
              <a:t>('p', "</a:t>
            </a:r>
            <a:r>
              <a:rPr lang="en-US" sz="1600" dirty="0" err="1">
                <a:solidFill>
                  <a:schemeClr val="tx1"/>
                </a:solidFill>
              </a:rPr>
              <a:t>deputat</a:t>
            </a:r>
            <a:r>
              <a:rPr lang="en-US" sz="1600" dirty="0">
                <a:solidFill>
                  <a:schemeClr val="tx1"/>
                </a:solidFill>
              </a:rPr>
              <a:t>-info-date").contents[0]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104CD26-07E1-41A5-9133-2B6D04620B42}"/>
              </a:ext>
            </a:extLst>
          </p:cNvPr>
          <p:cNvCxnSpPr>
            <a:cxnSpLocks/>
          </p:cNvCxnSpPr>
          <p:nvPr/>
        </p:nvCxnSpPr>
        <p:spPr>
          <a:xfrm>
            <a:off x="9666923" y="616854"/>
            <a:ext cx="7053" cy="2512426"/>
          </a:xfrm>
          <a:prstGeom prst="line">
            <a:avLst/>
          </a:prstGeom>
          <a:ln w="63500">
            <a:solidFill>
              <a:srgbClr val="F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A37AA5D-4DD1-4F17-882E-621E3E5B69DE}"/>
              </a:ext>
            </a:extLst>
          </p:cNvPr>
          <p:cNvCxnSpPr>
            <a:cxnSpLocks/>
          </p:cNvCxnSpPr>
          <p:nvPr/>
        </p:nvCxnSpPr>
        <p:spPr>
          <a:xfrm flipH="1">
            <a:off x="8102991" y="3129280"/>
            <a:ext cx="1570985" cy="0"/>
          </a:xfrm>
          <a:prstGeom prst="straightConnector1">
            <a:avLst/>
          </a:prstGeom>
          <a:ln w="63500">
            <a:solidFill>
              <a:srgbClr val="F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B682EDB-F213-4FF5-8269-2390138C5873}"/>
              </a:ext>
            </a:extLst>
          </p:cNvPr>
          <p:cNvSpPr/>
          <p:nvPr/>
        </p:nvSpPr>
        <p:spPr>
          <a:xfrm>
            <a:off x="232549" y="664679"/>
            <a:ext cx="5435007" cy="305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http://www.duma.gov.ru/structure/deputies/1756684/</a:t>
            </a:r>
          </a:p>
        </p:txBody>
      </p:sp>
    </p:spTree>
    <p:extLst>
      <p:ext uri="{BB962C8B-B14F-4D97-AF65-F5344CB8AC3E}">
        <p14:creationId xmlns:p14="http://schemas.microsoft.com/office/powerpoint/2010/main" val="295433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F19D255-CB61-48AE-95F9-1CBF5B5539DD}"/>
              </a:ext>
            </a:extLst>
          </p:cNvPr>
          <p:cNvSpPr/>
          <p:nvPr/>
        </p:nvSpPr>
        <p:spPr>
          <a:xfrm>
            <a:off x="2118356" y="309487"/>
            <a:ext cx="7955283" cy="675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http://www.duma.gov.ru/structure/deputies/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17D7E30-21F8-4618-BDD8-C6A830923F46}"/>
              </a:ext>
            </a:extLst>
          </p:cNvPr>
          <p:cNvSpPr/>
          <p:nvPr/>
        </p:nvSpPr>
        <p:spPr>
          <a:xfrm>
            <a:off x="1074113" y="309487"/>
            <a:ext cx="881296" cy="675250"/>
          </a:xfrm>
          <a:prstGeom prst="ellipse">
            <a:avLst/>
          </a:prstGeom>
          <a:solidFill>
            <a:srgbClr val="FFFF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url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1A93BE-7593-4877-975B-EAA8D7DD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2" y="1195757"/>
            <a:ext cx="10043770" cy="53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544B3B-CD5E-467F-BD04-B746D0EF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0" y="1209824"/>
            <a:ext cx="10235057" cy="535275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622B9BE-6291-409F-A471-3412DED39C63}"/>
              </a:ext>
            </a:extLst>
          </p:cNvPr>
          <p:cNvSpPr/>
          <p:nvPr/>
        </p:nvSpPr>
        <p:spPr>
          <a:xfrm>
            <a:off x="2405767" y="295419"/>
            <a:ext cx="6542174" cy="675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Работа приложения в </a:t>
            </a:r>
            <a:r>
              <a:rPr lang="en-US" sz="2800" dirty="0">
                <a:solidFill>
                  <a:schemeClr val="tx1"/>
                </a:solidFill>
              </a:rPr>
              <a:t>Anaconda Prompt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2DE1617-C9B2-4E27-B4C5-FF9AF3C48C4C}"/>
              </a:ext>
            </a:extLst>
          </p:cNvPr>
          <p:cNvSpPr/>
          <p:nvPr/>
        </p:nvSpPr>
        <p:spPr>
          <a:xfrm>
            <a:off x="7970113" y="5950634"/>
            <a:ext cx="2960484" cy="506434"/>
          </a:xfrm>
          <a:prstGeom prst="roundRect">
            <a:avLst/>
          </a:prstGeom>
          <a:solidFill>
            <a:srgbClr val="FF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Средний </a:t>
            </a:r>
            <a:r>
              <a:rPr lang="ru-RU">
                <a:solidFill>
                  <a:schemeClr val="tx1"/>
                </a:solidFill>
              </a:rPr>
              <a:t>возраст депутата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5729D120-41AB-4C8F-8114-DD5D1C428EB2}"/>
              </a:ext>
            </a:extLst>
          </p:cNvPr>
          <p:cNvSpPr/>
          <p:nvPr/>
        </p:nvSpPr>
        <p:spPr>
          <a:xfrm rot="10800000">
            <a:off x="5676855" y="6006902"/>
            <a:ext cx="2293257" cy="248755"/>
          </a:xfrm>
          <a:prstGeom prst="rightArrow">
            <a:avLst/>
          </a:prstGeom>
          <a:solidFill>
            <a:srgbClr val="FF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5E5584E-A56A-4021-ACEE-F8AD1BCDB0E0}"/>
              </a:ext>
            </a:extLst>
          </p:cNvPr>
          <p:cNvSpPr/>
          <p:nvPr/>
        </p:nvSpPr>
        <p:spPr>
          <a:xfrm>
            <a:off x="9760759" y="295419"/>
            <a:ext cx="1452768" cy="675249"/>
          </a:xfrm>
          <a:prstGeom prst="ellipse">
            <a:avLst/>
          </a:prstGeom>
          <a:solidFill>
            <a:srgbClr val="FFFF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~4.5</a:t>
            </a:r>
            <a:r>
              <a:rPr lang="ru-RU" dirty="0">
                <a:solidFill>
                  <a:schemeClr val="tx1"/>
                </a:solidFill>
              </a:rPr>
              <a:t>мин</a:t>
            </a:r>
          </a:p>
        </p:txBody>
      </p:sp>
    </p:spTree>
    <p:extLst>
      <p:ext uri="{BB962C8B-B14F-4D97-AF65-F5344CB8AC3E}">
        <p14:creationId xmlns:p14="http://schemas.microsoft.com/office/powerpoint/2010/main" val="2200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3B201E5-1A90-46A8-B83A-662E4CF12D05}"/>
              </a:ext>
            </a:extLst>
          </p:cNvPr>
          <p:cNvSpPr/>
          <p:nvPr/>
        </p:nvSpPr>
        <p:spPr>
          <a:xfrm>
            <a:off x="4891313" y="239484"/>
            <a:ext cx="1872343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219C92E-4050-4F63-81A7-045FA9EBFC59}"/>
              </a:ext>
            </a:extLst>
          </p:cNvPr>
          <p:cNvSpPr/>
          <p:nvPr/>
        </p:nvSpPr>
        <p:spPr>
          <a:xfrm>
            <a:off x="5217885" y="921658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&lt;html&gt;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E34307E-32BD-43AD-B633-56C904A8659E}"/>
              </a:ext>
            </a:extLst>
          </p:cNvPr>
          <p:cNvSpPr/>
          <p:nvPr/>
        </p:nvSpPr>
        <p:spPr>
          <a:xfrm>
            <a:off x="7131043" y="1611024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&lt;body&gt;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BE1853-2C7A-4C90-99A7-7DDDF2898056}"/>
              </a:ext>
            </a:extLst>
          </p:cNvPr>
          <p:cNvSpPr/>
          <p:nvPr/>
        </p:nvSpPr>
        <p:spPr>
          <a:xfrm>
            <a:off x="3294742" y="1611088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&lt;head&gt;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86B3FA0-8332-477B-B9A3-BBD1CDB9ED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827485" y="61685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0BD5727-A352-47AF-8D32-5060029D2C8C}"/>
              </a:ext>
            </a:extLst>
          </p:cNvPr>
          <p:cNvCxnSpPr>
            <a:cxnSpLocks/>
          </p:cNvCxnSpPr>
          <p:nvPr/>
        </p:nvCxnSpPr>
        <p:spPr>
          <a:xfrm flipH="1">
            <a:off x="3904343" y="1451429"/>
            <a:ext cx="3836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21E514D-6DBE-4E49-B21D-DF1EE03FC5D8}"/>
              </a:ext>
            </a:extLst>
          </p:cNvPr>
          <p:cNvCxnSpPr>
            <a:endCxn id="5" idx="0"/>
          </p:cNvCxnSpPr>
          <p:nvPr/>
        </p:nvCxnSpPr>
        <p:spPr>
          <a:xfrm>
            <a:off x="3904342" y="1451429"/>
            <a:ext cx="0" cy="159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6AFE49A-6742-495D-A70F-E09E3BE99D83}"/>
              </a:ext>
            </a:extLst>
          </p:cNvPr>
          <p:cNvCxnSpPr>
            <a:cxnSpLocks/>
          </p:cNvCxnSpPr>
          <p:nvPr/>
        </p:nvCxnSpPr>
        <p:spPr>
          <a:xfrm>
            <a:off x="5827483" y="2663371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5851FFE-35DF-47AB-A0B8-825B268306A9}"/>
              </a:ext>
            </a:extLst>
          </p:cNvPr>
          <p:cNvSpPr/>
          <p:nvPr/>
        </p:nvSpPr>
        <p:spPr>
          <a:xfrm>
            <a:off x="5217885" y="2278742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&lt;table&gt;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C557281-0449-49B3-8430-B3C166FFC6B8}"/>
              </a:ext>
            </a:extLst>
          </p:cNvPr>
          <p:cNvCxnSpPr>
            <a:cxnSpLocks/>
          </p:cNvCxnSpPr>
          <p:nvPr/>
        </p:nvCxnSpPr>
        <p:spPr>
          <a:xfrm>
            <a:off x="6437085" y="2467427"/>
            <a:ext cx="3265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7A6F118-96BE-4708-BFB3-965E6BB9678C}"/>
              </a:ext>
            </a:extLst>
          </p:cNvPr>
          <p:cNvSpPr/>
          <p:nvPr/>
        </p:nvSpPr>
        <p:spPr>
          <a:xfrm>
            <a:off x="6763656" y="2286004"/>
            <a:ext cx="3106058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id="lists_list_elements_35"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C97C83-CAB0-4396-A238-9FB9B8A36C60}"/>
              </a:ext>
            </a:extLst>
          </p:cNvPr>
          <p:cNvCxnSpPr>
            <a:cxnSpLocks/>
          </p:cNvCxnSpPr>
          <p:nvPr/>
        </p:nvCxnSpPr>
        <p:spPr>
          <a:xfrm>
            <a:off x="5827483" y="266337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BD75A9C-A80F-42C4-AE79-C802F8245DDE}"/>
              </a:ext>
            </a:extLst>
          </p:cNvPr>
          <p:cNvCxnSpPr>
            <a:cxnSpLocks/>
          </p:cNvCxnSpPr>
          <p:nvPr/>
        </p:nvCxnSpPr>
        <p:spPr>
          <a:xfrm>
            <a:off x="2222499" y="2823042"/>
            <a:ext cx="7215861" cy="7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155F76C-CA4E-4BBE-BC3E-9E2CDF2A2D8F}"/>
              </a:ext>
            </a:extLst>
          </p:cNvPr>
          <p:cNvSpPr/>
          <p:nvPr/>
        </p:nvSpPr>
        <p:spPr>
          <a:xfrm>
            <a:off x="5464626" y="2975439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C731185-FB4C-42F6-BB64-04AECE389F4A}"/>
              </a:ext>
            </a:extLst>
          </p:cNvPr>
          <p:cNvSpPr/>
          <p:nvPr/>
        </p:nvSpPr>
        <p:spPr>
          <a:xfrm>
            <a:off x="9075504" y="2968177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 . 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32B57DB-30CB-4627-85BD-A94EAA714F67}"/>
              </a:ext>
            </a:extLst>
          </p:cNvPr>
          <p:cNvSpPr/>
          <p:nvPr/>
        </p:nvSpPr>
        <p:spPr>
          <a:xfrm>
            <a:off x="7270065" y="2979089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5F50C6A-DF2E-482C-B55B-ABAE4409A4B8}"/>
              </a:ext>
            </a:extLst>
          </p:cNvPr>
          <p:cNvCxnSpPr>
            <a:endCxn id="40" idx="0"/>
          </p:cNvCxnSpPr>
          <p:nvPr/>
        </p:nvCxnSpPr>
        <p:spPr>
          <a:xfrm>
            <a:off x="7632921" y="2826687"/>
            <a:ext cx="0" cy="152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AF322BAB-C5BD-42CA-9BA9-F0B73A4833F1}"/>
              </a:ext>
            </a:extLst>
          </p:cNvPr>
          <p:cNvCxnSpPr>
            <a:cxnSpLocks/>
          </p:cNvCxnSpPr>
          <p:nvPr/>
        </p:nvCxnSpPr>
        <p:spPr>
          <a:xfrm>
            <a:off x="4024990" y="2848455"/>
            <a:ext cx="0" cy="152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EDCF34D-A339-4566-9592-CE97057F6BF0}"/>
              </a:ext>
            </a:extLst>
          </p:cNvPr>
          <p:cNvCxnSpPr/>
          <p:nvPr/>
        </p:nvCxnSpPr>
        <p:spPr>
          <a:xfrm>
            <a:off x="2233380" y="2823042"/>
            <a:ext cx="0" cy="152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4BCE3AD0-095F-4E35-BBFA-CA80E77859FC}"/>
              </a:ext>
            </a:extLst>
          </p:cNvPr>
          <p:cNvCxnSpPr/>
          <p:nvPr/>
        </p:nvCxnSpPr>
        <p:spPr>
          <a:xfrm>
            <a:off x="9438360" y="2823042"/>
            <a:ext cx="0" cy="152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8EB064E-1640-45DB-ACC8-49258173B536}"/>
              </a:ext>
            </a:extLst>
          </p:cNvPr>
          <p:cNvCxnSpPr>
            <a:cxnSpLocks/>
          </p:cNvCxnSpPr>
          <p:nvPr/>
        </p:nvCxnSpPr>
        <p:spPr>
          <a:xfrm>
            <a:off x="952049" y="3657613"/>
            <a:ext cx="102879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2B7035EC-D306-4A11-A362-4C2ABDE38CCE}"/>
              </a:ext>
            </a:extLst>
          </p:cNvPr>
          <p:cNvSpPr/>
          <p:nvPr/>
        </p:nvSpPr>
        <p:spPr>
          <a:xfrm>
            <a:off x="1853748" y="2975438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BE590553-A4A6-4850-B9A3-D6169B79ACBC}"/>
              </a:ext>
            </a:extLst>
          </p:cNvPr>
          <p:cNvSpPr/>
          <p:nvPr/>
        </p:nvSpPr>
        <p:spPr>
          <a:xfrm>
            <a:off x="587370" y="3940644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&lt;td&gt;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4D2557B5-8F7B-4AAA-B645-FBC967AE8123}"/>
              </a:ext>
            </a:extLst>
          </p:cNvPr>
          <p:cNvSpPr/>
          <p:nvPr/>
        </p:nvSpPr>
        <p:spPr>
          <a:xfrm>
            <a:off x="5472335" y="3940643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&lt;td&gt;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AD5F231F-DBE1-4256-8448-91B2139DD221}"/>
              </a:ext>
            </a:extLst>
          </p:cNvPr>
          <p:cNvSpPr/>
          <p:nvPr/>
        </p:nvSpPr>
        <p:spPr>
          <a:xfrm>
            <a:off x="8176072" y="3955167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&lt;td&gt;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D6A8A3FA-8B00-4FFB-A4C0-7B1CDABD6CD3}"/>
              </a:ext>
            </a:extLst>
          </p:cNvPr>
          <p:cNvSpPr/>
          <p:nvPr/>
        </p:nvSpPr>
        <p:spPr>
          <a:xfrm>
            <a:off x="3030418" y="3940644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&lt;td&gt;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BC6B5D8D-D66F-4CD4-8AB7-52427D5BE45C}"/>
              </a:ext>
            </a:extLst>
          </p:cNvPr>
          <p:cNvSpPr/>
          <p:nvPr/>
        </p:nvSpPr>
        <p:spPr>
          <a:xfrm>
            <a:off x="10877094" y="3940658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&lt;td&gt;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EF0CADAF-098D-4C6B-9187-75A9C8B7CAB9}"/>
              </a:ext>
            </a:extLst>
          </p:cNvPr>
          <p:cNvCxnSpPr>
            <a:cxnSpLocks/>
          </p:cNvCxnSpPr>
          <p:nvPr/>
        </p:nvCxnSpPr>
        <p:spPr>
          <a:xfrm>
            <a:off x="4051069" y="3352809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9D413125-1C1A-4028-A41C-ABC8BB973B67}"/>
              </a:ext>
            </a:extLst>
          </p:cNvPr>
          <p:cNvCxnSpPr>
            <a:cxnSpLocks/>
          </p:cNvCxnSpPr>
          <p:nvPr/>
        </p:nvCxnSpPr>
        <p:spPr>
          <a:xfrm>
            <a:off x="3393274" y="3635842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5F5D910B-87E2-4384-9E09-4339154CF593}"/>
              </a:ext>
            </a:extLst>
          </p:cNvPr>
          <p:cNvCxnSpPr>
            <a:cxnSpLocks/>
          </p:cNvCxnSpPr>
          <p:nvPr/>
        </p:nvCxnSpPr>
        <p:spPr>
          <a:xfrm>
            <a:off x="11242213" y="3657612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CF1CF66-8BEB-4B3A-A320-ABBE9D779822}"/>
              </a:ext>
            </a:extLst>
          </p:cNvPr>
          <p:cNvCxnSpPr>
            <a:cxnSpLocks/>
          </p:cNvCxnSpPr>
          <p:nvPr/>
        </p:nvCxnSpPr>
        <p:spPr>
          <a:xfrm>
            <a:off x="8538928" y="3635843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3F7192C6-2F70-435E-8E5E-41AB91059B28}"/>
              </a:ext>
            </a:extLst>
          </p:cNvPr>
          <p:cNvCxnSpPr>
            <a:cxnSpLocks/>
          </p:cNvCxnSpPr>
          <p:nvPr/>
        </p:nvCxnSpPr>
        <p:spPr>
          <a:xfrm>
            <a:off x="5834737" y="3635843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CA59E63E-0DD3-47F0-BDFD-9452D929CB35}"/>
              </a:ext>
            </a:extLst>
          </p:cNvPr>
          <p:cNvSpPr/>
          <p:nvPr/>
        </p:nvSpPr>
        <p:spPr>
          <a:xfrm>
            <a:off x="587370" y="4630095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&lt;a&gt;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54CAB561-A927-4AC9-804C-079439A51D70}"/>
              </a:ext>
            </a:extLst>
          </p:cNvPr>
          <p:cNvCxnSpPr>
            <a:cxnSpLocks/>
          </p:cNvCxnSpPr>
          <p:nvPr/>
        </p:nvCxnSpPr>
        <p:spPr>
          <a:xfrm>
            <a:off x="950226" y="3657612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752DD6FD-4A6D-4CBA-9DFE-E8FE69CA8A3F}"/>
              </a:ext>
            </a:extLst>
          </p:cNvPr>
          <p:cNvSpPr/>
          <p:nvPr/>
        </p:nvSpPr>
        <p:spPr>
          <a:xfrm>
            <a:off x="3030418" y="4630095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&lt;a&gt;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0C430606-AB82-482A-AE5C-4A6E91726F42}"/>
              </a:ext>
            </a:extLst>
          </p:cNvPr>
          <p:cNvSpPr/>
          <p:nvPr/>
        </p:nvSpPr>
        <p:spPr>
          <a:xfrm>
            <a:off x="5472335" y="4630094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&lt;a&gt;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7C823492-3AEA-4285-A333-969C3F5CABF1}"/>
              </a:ext>
            </a:extLst>
          </p:cNvPr>
          <p:cNvCxnSpPr>
            <a:cxnSpLocks/>
          </p:cNvCxnSpPr>
          <p:nvPr/>
        </p:nvCxnSpPr>
        <p:spPr>
          <a:xfrm>
            <a:off x="968929" y="4332538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E3DE1D97-726E-40A7-B6BE-7E8F1A4B6770}"/>
              </a:ext>
            </a:extLst>
          </p:cNvPr>
          <p:cNvCxnSpPr>
            <a:cxnSpLocks/>
          </p:cNvCxnSpPr>
          <p:nvPr/>
        </p:nvCxnSpPr>
        <p:spPr>
          <a:xfrm>
            <a:off x="5834737" y="4332538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777477D2-602C-4E17-9C67-2C94B86C432B}"/>
              </a:ext>
            </a:extLst>
          </p:cNvPr>
          <p:cNvCxnSpPr>
            <a:cxnSpLocks/>
          </p:cNvCxnSpPr>
          <p:nvPr/>
        </p:nvCxnSpPr>
        <p:spPr>
          <a:xfrm>
            <a:off x="3393274" y="4318014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C0CF68D4-7C15-4753-AAA6-C0131A8F7B73}"/>
              </a:ext>
            </a:extLst>
          </p:cNvPr>
          <p:cNvSpPr/>
          <p:nvPr/>
        </p:nvSpPr>
        <p:spPr>
          <a:xfrm>
            <a:off x="8176072" y="4637341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ul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271B0E9D-9357-4EF7-A721-D83CFB87B2F8}"/>
              </a:ext>
            </a:extLst>
          </p:cNvPr>
          <p:cNvCxnSpPr>
            <a:cxnSpLocks/>
          </p:cNvCxnSpPr>
          <p:nvPr/>
        </p:nvCxnSpPr>
        <p:spPr>
          <a:xfrm>
            <a:off x="8538928" y="4354323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0F5F9ED1-17FF-447C-912A-425B5E96617E}"/>
              </a:ext>
            </a:extLst>
          </p:cNvPr>
          <p:cNvCxnSpPr>
            <a:cxnSpLocks/>
          </p:cNvCxnSpPr>
          <p:nvPr/>
        </p:nvCxnSpPr>
        <p:spPr>
          <a:xfrm>
            <a:off x="968928" y="5014743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8FD86363-BCD8-4353-908B-11DDF9593DB4}"/>
              </a:ext>
            </a:extLst>
          </p:cNvPr>
          <p:cNvSpPr/>
          <p:nvPr/>
        </p:nvSpPr>
        <p:spPr>
          <a:xfrm>
            <a:off x="1465252" y="4630094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href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C3B6A65B-E684-4264-8978-A11C0BE43ADF}"/>
              </a:ext>
            </a:extLst>
          </p:cNvPr>
          <p:cNvSpPr/>
          <p:nvPr/>
        </p:nvSpPr>
        <p:spPr>
          <a:xfrm>
            <a:off x="3915266" y="4016913"/>
            <a:ext cx="1311171" cy="997799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/structure/deputies/</a:t>
            </a:r>
            <a:endParaRPr lang="ru-RU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1756684/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98727011-91BD-4E8E-8EB4-1F5DB50F3508}"/>
              </a:ext>
            </a:extLst>
          </p:cNvPr>
          <p:cNvCxnSpPr>
            <a:stCxn id="88" idx="3"/>
            <a:endCxn id="101" idx="1"/>
          </p:cNvCxnSpPr>
          <p:nvPr/>
        </p:nvCxnSpPr>
        <p:spPr>
          <a:xfrm flipV="1">
            <a:off x="1313082" y="4818780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984B1ACD-9AB6-43A5-8165-EB2E0661BA5C}"/>
              </a:ext>
            </a:extLst>
          </p:cNvPr>
          <p:cNvCxnSpPr/>
          <p:nvPr/>
        </p:nvCxnSpPr>
        <p:spPr>
          <a:xfrm flipV="1">
            <a:off x="3755337" y="4811502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F74D1786-37EE-4242-A9F5-181942251BDA}"/>
              </a:ext>
            </a:extLst>
          </p:cNvPr>
          <p:cNvSpPr/>
          <p:nvPr/>
        </p:nvSpPr>
        <p:spPr>
          <a:xfrm>
            <a:off x="2983463" y="5319547"/>
            <a:ext cx="1519395" cy="885374"/>
          </a:xfrm>
          <a:prstGeom prst="roundRect">
            <a:avLst/>
          </a:prstGeom>
          <a:solidFill>
            <a:srgbClr val="FF944B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Абрамов Иван Николаевич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20690958-5EB7-422A-B060-7A9313403688}"/>
              </a:ext>
            </a:extLst>
          </p:cNvPr>
          <p:cNvCxnSpPr>
            <a:cxnSpLocks/>
          </p:cNvCxnSpPr>
          <p:nvPr/>
        </p:nvCxnSpPr>
        <p:spPr>
          <a:xfrm>
            <a:off x="3422751" y="500746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E1EEF871-D01C-4768-9880-DC61D1AF65D0}"/>
              </a:ext>
            </a:extLst>
          </p:cNvPr>
          <p:cNvSpPr/>
          <p:nvPr/>
        </p:nvSpPr>
        <p:spPr>
          <a:xfrm>
            <a:off x="6348176" y="4630071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href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BCF41FA8-DC28-4E83-9345-804DEC9C70C2}"/>
              </a:ext>
            </a:extLst>
          </p:cNvPr>
          <p:cNvCxnSpPr/>
          <p:nvPr/>
        </p:nvCxnSpPr>
        <p:spPr>
          <a:xfrm flipV="1">
            <a:off x="6196799" y="4818756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4955D10E-F2F2-472E-84BF-0783991D1AAF}"/>
              </a:ext>
            </a:extLst>
          </p:cNvPr>
          <p:cNvSpPr/>
          <p:nvPr/>
        </p:nvSpPr>
        <p:spPr>
          <a:xfrm>
            <a:off x="5404905" y="5312267"/>
            <a:ext cx="1099511" cy="624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Фракция ЛДПР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01FBDE01-C983-452F-816E-B9118D2F00A7}"/>
              </a:ext>
            </a:extLst>
          </p:cNvPr>
          <p:cNvCxnSpPr>
            <a:cxnSpLocks/>
          </p:cNvCxnSpPr>
          <p:nvPr/>
        </p:nvCxnSpPr>
        <p:spPr>
          <a:xfrm>
            <a:off x="5844192" y="5000187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33F80612-4EF5-409C-9193-4461B2893E9B}"/>
              </a:ext>
            </a:extLst>
          </p:cNvPr>
          <p:cNvSpPr/>
          <p:nvPr/>
        </p:nvSpPr>
        <p:spPr>
          <a:xfrm>
            <a:off x="10802926" y="4630071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text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80A4185A-1B0B-4600-A4B8-1A536D017DA4}"/>
              </a:ext>
            </a:extLst>
          </p:cNvPr>
          <p:cNvCxnSpPr>
            <a:cxnSpLocks/>
          </p:cNvCxnSpPr>
          <p:nvPr/>
        </p:nvCxnSpPr>
        <p:spPr>
          <a:xfrm>
            <a:off x="11242213" y="4317990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D2595844-681D-4FA8-AA47-EFBA0FE29BDB}"/>
              </a:ext>
            </a:extLst>
          </p:cNvPr>
          <p:cNvSpPr/>
          <p:nvPr/>
        </p:nvSpPr>
        <p:spPr>
          <a:xfrm>
            <a:off x="8176072" y="5319546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&lt;li&gt;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E7351B7D-6EBD-49C2-9872-A55B0E8E99A3}"/>
              </a:ext>
            </a:extLst>
          </p:cNvPr>
          <p:cNvCxnSpPr>
            <a:cxnSpLocks/>
          </p:cNvCxnSpPr>
          <p:nvPr/>
        </p:nvCxnSpPr>
        <p:spPr>
          <a:xfrm>
            <a:off x="8518955" y="5014743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5D08B506-621C-481F-9386-EDC72FBC4DB0}"/>
              </a:ext>
            </a:extLst>
          </p:cNvPr>
          <p:cNvSpPr/>
          <p:nvPr/>
        </p:nvSpPr>
        <p:spPr>
          <a:xfrm>
            <a:off x="9052253" y="4622816"/>
            <a:ext cx="878573" cy="384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A30CB3FB-C4E2-4BA8-A613-8B6E74B3A80D}"/>
              </a:ext>
            </a:extLst>
          </p:cNvPr>
          <p:cNvCxnSpPr/>
          <p:nvPr/>
        </p:nvCxnSpPr>
        <p:spPr>
          <a:xfrm flipV="1">
            <a:off x="8900876" y="4811501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A01B2A5A-C2A0-46E2-B61F-738724BB3CF2}"/>
              </a:ext>
            </a:extLst>
          </p:cNvPr>
          <p:cNvSpPr/>
          <p:nvPr/>
        </p:nvSpPr>
        <p:spPr>
          <a:xfrm>
            <a:off x="6980958" y="239446"/>
            <a:ext cx="5021162" cy="37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trtags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soup.find</a:t>
            </a:r>
            <a:r>
              <a:rPr lang="en-US" sz="1600" dirty="0">
                <a:solidFill>
                  <a:schemeClr val="tx1"/>
                </a:solidFill>
              </a:rPr>
              <a:t>('table', id="lists_list_elements_35")('</a:t>
            </a:r>
            <a:r>
              <a:rPr lang="en-US" sz="1600" dirty="0" err="1">
                <a:solidFill>
                  <a:schemeClr val="tx1"/>
                </a:solidFill>
              </a:rPr>
              <a:t>tr</a:t>
            </a:r>
            <a:r>
              <a:rPr lang="en-US" sz="1600" dirty="0">
                <a:solidFill>
                  <a:schemeClr val="tx1"/>
                </a:solidFill>
              </a:rPr>
              <a:t>')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52FB00FE-42BC-474E-BD0C-5987B8D6B32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27482" y="1299029"/>
            <a:ext cx="3" cy="134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A6B7FC01-7DE5-4531-ABE7-5CBB88728050}"/>
              </a:ext>
            </a:extLst>
          </p:cNvPr>
          <p:cNvCxnSpPr>
            <a:cxnSpLocks/>
          </p:cNvCxnSpPr>
          <p:nvPr/>
        </p:nvCxnSpPr>
        <p:spPr>
          <a:xfrm>
            <a:off x="7740643" y="1451429"/>
            <a:ext cx="0" cy="159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>
            <a:extLst>
              <a:ext uri="{FF2B5EF4-FFF2-40B4-BE49-F238E27FC236}">
                <a16:creationId xmlns:a16="http://schemas.microsoft.com/office/drawing/2014/main" id="{1FADBBE8-7429-4FC8-9044-73AC341BF1E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822493" y="1799709"/>
            <a:ext cx="130855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9341B1A0-83F7-4922-A401-5C21CD02B8E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827485" y="1785185"/>
            <a:ext cx="7252" cy="493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Овал 151">
            <a:extLst>
              <a:ext uri="{FF2B5EF4-FFF2-40B4-BE49-F238E27FC236}">
                <a16:creationId xmlns:a16="http://schemas.microsoft.com/office/drawing/2014/main" id="{50171397-0D42-4013-AB1D-EA8501F71E13}"/>
              </a:ext>
            </a:extLst>
          </p:cNvPr>
          <p:cNvSpPr/>
          <p:nvPr/>
        </p:nvSpPr>
        <p:spPr>
          <a:xfrm>
            <a:off x="5667556" y="1611400"/>
            <a:ext cx="428443" cy="428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AB6BCF31-7705-4253-9992-FA62E5EAC203}"/>
              </a:ext>
            </a:extLst>
          </p:cNvPr>
          <p:cNvSpPr/>
          <p:nvPr/>
        </p:nvSpPr>
        <p:spPr>
          <a:xfrm>
            <a:off x="1541682" y="5319546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29784D7D-F825-47BC-97EC-F99090B4BD23}"/>
              </a:ext>
            </a:extLst>
          </p:cNvPr>
          <p:cNvCxnSpPr>
            <a:stCxn id="99" idx="3"/>
            <a:endCxn id="154" idx="1"/>
          </p:cNvCxnSpPr>
          <p:nvPr/>
        </p:nvCxnSpPr>
        <p:spPr>
          <a:xfrm>
            <a:off x="1408215" y="5508232"/>
            <a:ext cx="1334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D6C0017C-3921-43CB-9FBD-7C15BDB27848}"/>
              </a:ext>
            </a:extLst>
          </p:cNvPr>
          <p:cNvSpPr/>
          <p:nvPr/>
        </p:nvSpPr>
        <p:spPr>
          <a:xfrm>
            <a:off x="71653" y="6008997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A5C93B07-3C21-4831-A0F4-9D099463C1BF}"/>
              </a:ext>
            </a:extLst>
          </p:cNvPr>
          <p:cNvSpPr/>
          <p:nvPr/>
        </p:nvSpPr>
        <p:spPr>
          <a:xfrm>
            <a:off x="2104892" y="6008997"/>
            <a:ext cx="58025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9" name="Прямоугольник: скругленные углы 158">
            <a:extLst>
              <a:ext uri="{FF2B5EF4-FFF2-40B4-BE49-F238E27FC236}">
                <a16:creationId xmlns:a16="http://schemas.microsoft.com/office/drawing/2014/main" id="{DF2F22A2-D10F-48C8-B34E-4464FC0996C0}"/>
              </a:ext>
            </a:extLst>
          </p:cNvPr>
          <p:cNvSpPr/>
          <p:nvPr/>
        </p:nvSpPr>
        <p:spPr>
          <a:xfrm>
            <a:off x="1088272" y="6001720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width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9C29A109-4B70-4D01-805F-2BF00D6C7CC3}"/>
              </a:ext>
            </a:extLst>
          </p:cNvPr>
          <p:cNvCxnSpPr>
            <a:cxnSpLocks/>
          </p:cNvCxnSpPr>
          <p:nvPr/>
        </p:nvCxnSpPr>
        <p:spPr>
          <a:xfrm flipV="1">
            <a:off x="510939" y="5820311"/>
            <a:ext cx="1884079" cy="14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>
            <a:extLst>
              <a:ext uri="{FF2B5EF4-FFF2-40B4-BE49-F238E27FC236}">
                <a16:creationId xmlns:a16="http://schemas.microsoft.com/office/drawing/2014/main" id="{182E828B-3EF9-45A5-B0B2-3E2C072E270E}"/>
              </a:ext>
            </a:extLst>
          </p:cNvPr>
          <p:cNvCxnSpPr>
            <a:cxnSpLocks/>
          </p:cNvCxnSpPr>
          <p:nvPr/>
        </p:nvCxnSpPr>
        <p:spPr>
          <a:xfrm flipH="1">
            <a:off x="968928" y="5689639"/>
            <a:ext cx="3" cy="134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9052A037-CAB1-4D44-9309-B16426FEBAB5}"/>
              </a:ext>
            </a:extLst>
          </p:cNvPr>
          <p:cNvSpPr/>
          <p:nvPr/>
        </p:nvSpPr>
        <p:spPr>
          <a:xfrm>
            <a:off x="529642" y="5319546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img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F07A11DB-FABD-4741-93A1-7ABB38A8C39A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10939" y="5834744"/>
            <a:ext cx="1" cy="174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02690BB0-7DF9-4243-9280-0AE1D5E1B96D}"/>
              </a:ext>
            </a:extLst>
          </p:cNvPr>
          <p:cNvCxnSpPr>
            <a:cxnSpLocks/>
          </p:cNvCxnSpPr>
          <p:nvPr/>
        </p:nvCxnSpPr>
        <p:spPr>
          <a:xfrm>
            <a:off x="1541681" y="5818460"/>
            <a:ext cx="1" cy="174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A243AAF-7070-4072-BD17-B16B6B532BF2}"/>
              </a:ext>
            </a:extLst>
          </p:cNvPr>
          <p:cNvCxnSpPr>
            <a:cxnSpLocks/>
          </p:cNvCxnSpPr>
          <p:nvPr/>
        </p:nvCxnSpPr>
        <p:spPr>
          <a:xfrm>
            <a:off x="2385368" y="5818501"/>
            <a:ext cx="1" cy="174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: скругленные углы 180">
            <a:extLst>
              <a:ext uri="{FF2B5EF4-FFF2-40B4-BE49-F238E27FC236}">
                <a16:creationId xmlns:a16="http://schemas.microsoft.com/office/drawing/2014/main" id="{A12AE249-A72E-4F8C-91F6-95B311C4F9CC}"/>
              </a:ext>
            </a:extLst>
          </p:cNvPr>
          <p:cNvSpPr/>
          <p:nvPr/>
        </p:nvSpPr>
        <p:spPr>
          <a:xfrm>
            <a:off x="9052253" y="5992713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href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1B758F84-4297-409B-A6B5-6A6C69DCB3D7}"/>
              </a:ext>
            </a:extLst>
          </p:cNvPr>
          <p:cNvCxnSpPr/>
          <p:nvPr/>
        </p:nvCxnSpPr>
        <p:spPr>
          <a:xfrm flipV="1">
            <a:off x="8900876" y="6181398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: скругленные углы 182">
            <a:extLst>
              <a:ext uri="{FF2B5EF4-FFF2-40B4-BE49-F238E27FC236}">
                <a16:creationId xmlns:a16="http://schemas.microsoft.com/office/drawing/2014/main" id="{3148FB9B-AB15-4B3D-BFF6-2AE56A6CF42C}"/>
              </a:ext>
            </a:extLst>
          </p:cNvPr>
          <p:cNvSpPr/>
          <p:nvPr/>
        </p:nvSpPr>
        <p:spPr>
          <a:xfrm>
            <a:off x="7144523" y="6019885"/>
            <a:ext cx="87857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text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144ED9AD-064B-41F4-97BE-0C092678E449}"/>
              </a:ext>
            </a:extLst>
          </p:cNvPr>
          <p:cNvCxnSpPr/>
          <p:nvPr/>
        </p:nvCxnSpPr>
        <p:spPr>
          <a:xfrm flipV="1">
            <a:off x="8024580" y="6197682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E3346A1F-5694-4BD7-8048-4DFCF46F1EDF}"/>
              </a:ext>
            </a:extLst>
          </p:cNvPr>
          <p:cNvCxnSpPr>
            <a:cxnSpLocks/>
          </p:cNvCxnSpPr>
          <p:nvPr/>
        </p:nvCxnSpPr>
        <p:spPr>
          <a:xfrm>
            <a:off x="8545139" y="5716958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: скругленные углы 179">
            <a:extLst>
              <a:ext uri="{FF2B5EF4-FFF2-40B4-BE49-F238E27FC236}">
                <a16:creationId xmlns:a16="http://schemas.microsoft.com/office/drawing/2014/main" id="{DD22F082-4FFA-4B70-94CC-C2129E305811}"/>
              </a:ext>
            </a:extLst>
          </p:cNvPr>
          <p:cNvSpPr/>
          <p:nvPr/>
        </p:nvSpPr>
        <p:spPr>
          <a:xfrm>
            <a:off x="8175957" y="5999991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&lt;a&gt;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0" name="Прямоугольник: скругленные углы 189">
            <a:extLst>
              <a:ext uri="{FF2B5EF4-FFF2-40B4-BE49-F238E27FC236}">
                <a16:creationId xmlns:a16="http://schemas.microsoft.com/office/drawing/2014/main" id="{E929B13E-46EB-4182-AA7E-A16A5988E21F}"/>
              </a:ext>
            </a:extLst>
          </p:cNvPr>
          <p:cNvSpPr/>
          <p:nvPr/>
        </p:nvSpPr>
        <p:spPr>
          <a:xfrm>
            <a:off x="4513942" y="2975438"/>
            <a:ext cx="725713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D1B42F6C-D568-4ADD-AD30-65A723737C71}"/>
              </a:ext>
            </a:extLst>
          </p:cNvPr>
          <p:cNvCxnSpPr>
            <a:cxnSpLocks/>
          </p:cNvCxnSpPr>
          <p:nvPr/>
        </p:nvCxnSpPr>
        <p:spPr>
          <a:xfrm flipV="1">
            <a:off x="4362565" y="3164123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85765B8-5472-45A0-930E-8DFDEF3A2779}"/>
              </a:ext>
            </a:extLst>
          </p:cNvPr>
          <p:cNvSpPr/>
          <p:nvPr/>
        </p:nvSpPr>
        <p:spPr>
          <a:xfrm>
            <a:off x="3659187" y="2968178"/>
            <a:ext cx="725712" cy="37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A27B29B3-E549-4424-8593-3C817DC585BF}"/>
              </a:ext>
            </a:extLst>
          </p:cNvPr>
          <p:cNvSpPr/>
          <p:nvPr/>
        </p:nvSpPr>
        <p:spPr>
          <a:xfrm>
            <a:off x="8727605" y="761952"/>
            <a:ext cx="3274516" cy="377371"/>
          </a:xfrm>
          <a:prstGeom prst="rect">
            <a:avLst/>
          </a:prstGeom>
          <a:solidFill>
            <a:srgbClr val="FF944B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name = </a:t>
            </a:r>
            <a:r>
              <a:rPr lang="en-US" sz="1600" dirty="0" err="1">
                <a:solidFill>
                  <a:schemeClr val="tx1"/>
                </a:solidFill>
              </a:rPr>
              <a:t>trtag</a:t>
            </a:r>
            <a:r>
              <a:rPr lang="en-US" sz="1600" dirty="0">
                <a:solidFill>
                  <a:schemeClr val="tx1"/>
                </a:solidFill>
              </a:rPr>
              <a:t>('td')[1].</a:t>
            </a:r>
            <a:r>
              <a:rPr lang="en-US" sz="1600" dirty="0" err="1">
                <a:solidFill>
                  <a:schemeClr val="tx1"/>
                </a:solidFill>
              </a:rPr>
              <a:t>a.contents</a:t>
            </a:r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757E4222-9983-4045-B081-D30A3ED22D19}"/>
              </a:ext>
            </a:extLst>
          </p:cNvPr>
          <p:cNvSpPr/>
          <p:nvPr/>
        </p:nvSpPr>
        <p:spPr>
          <a:xfrm>
            <a:off x="8727605" y="1298982"/>
            <a:ext cx="3293447" cy="377371"/>
          </a:xfrm>
          <a:prstGeom prst="rect">
            <a:avLst/>
          </a:prstGeom>
          <a:solidFill>
            <a:srgbClr val="FFFF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trtag</a:t>
            </a:r>
            <a:r>
              <a:rPr lang="en-US" sz="1600" dirty="0">
                <a:solidFill>
                  <a:schemeClr val="tx1"/>
                </a:solidFill>
              </a:rPr>
              <a:t>('td')[1].</a:t>
            </a:r>
            <a:r>
              <a:rPr lang="en-US" sz="1600" dirty="0" err="1">
                <a:solidFill>
                  <a:schemeClr val="tx1"/>
                </a:solidFill>
              </a:rPr>
              <a:t>a.get</a:t>
            </a:r>
            <a:r>
              <a:rPr lang="en-US" sz="1600" dirty="0">
                <a:solidFill>
                  <a:schemeClr val="tx1"/>
                </a:solidFill>
              </a:rPr>
              <a:t>('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', None)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8" name="Прямоугольник: скругленные углы 197">
            <a:extLst>
              <a:ext uri="{FF2B5EF4-FFF2-40B4-BE49-F238E27FC236}">
                <a16:creationId xmlns:a16="http://schemas.microsoft.com/office/drawing/2014/main" id="{9CC73EAC-86CE-4257-BA80-AF76C941BE41}"/>
              </a:ext>
            </a:extLst>
          </p:cNvPr>
          <p:cNvSpPr/>
          <p:nvPr/>
        </p:nvSpPr>
        <p:spPr>
          <a:xfrm>
            <a:off x="232548" y="235796"/>
            <a:ext cx="4441459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1.1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4BC8561-6C78-4076-BC81-42387D6828EB}"/>
              </a:ext>
            </a:extLst>
          </p:cNvPr>
          <p:cNvSpPr/>
          <p:nvPr/>
        </p:nvSpPr>
        <p:spPr>
          <a:xfrm>
            <a:off x="178045" y="809151"/>
            <a:ext cx="4550463" cy="341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</a:t>
            </a:r>
          </a:p>
        </p:txBody>
      </p:sp>
    </p:spTree>
    <p:extLst>
      <p:ext uri="{BB962C8B-B14F-4D97-AF65-F5344CB8AC3E}">
        <p14:creationId xmlns:p14="http://schemas.microsoft.com/office/powerpoint/2010/main" val="11307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FDD0B49-0996-48E9-A916-3A521BEC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0" y="1107879"/>
            <a:ext cx="10235057" cy="545470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7F85B1-CAC5-4558-A679-F1BA1DC180D9}"/>
              </a:ext>
            </a:extLst>
          </p:cNvPr>
          <p:cNvSpPr/>
          <p:nvPr/>
        </p:nvSpPr>
        <p:spPr>
          <a:xfrm>
            <a:off x="8684935" y="309487"/>
            <a:ext cx="3274516" cy="377371"/>
          </a:xfrm>
          <a:prstGeom prst="rect">
            <a:avLst/>
          </a:prstGeom>
          <a:solidFill>
            <a:srgbClr val="FF944B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name = </a:t>
            </a:r>
            <a:r>
              <a:rPr lang="en-US" sz="1600" dirty="0" err="1">
                <a:solidFill>
                  <a:schemeClr val="tx1"/>
                </a:solidFill>
              </a:rPr>
              <a:t>trtag</a:t>
            </a:r>
            <a:r>
              <a:rPr lang="en-US" sz="1600" dirty="0">
                <a:solidFill>
                  <a:schemeClr val="tx1"/>
                </a:solidFill>
              </a:rPr>
              <a:t>('td')[1].</a:t>
            </a:r>
            <a:r>
              <a:rPr lang="en-US" sz="1600" dirty="0" err="1">
                <a:solidFill>
                  <a:schemeClr val="tx1"/>
                </a:solidFill>
              </a:rPr>
              <a:t>a.contents</a:t>
            </a:r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24019D-5D48-4683-B1BA-162DF986F16A}"/>
              </a:ext>
            </a:extLst>
          </p:cNvPr>
          <p:cNvSpPr/>
          <p:nvPr/>
        </p:nvSpPr>
        <p:spPr>
          <a:xfrm>
            <a:off x="8684935" y="846517"/>
            <a:ext cx="3293447" cy="377371"/>
          </a:xfrm>
          <a:prstGeom prst="rect">
            <a:avLst/>
          </a:prstGeom>
          <a:solidFill>
            <a:srgbClr val="FFFF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trtag</a:t>
            </a:r>
            <a:r>
              <a:rPr lang="en-US" sz="1600" dirty="0">
                <a:solidFill>
                  <a:schemeClr val="tx1"/>
                </a:solidFill>
              </a:rPr>
              <a:t>('td')[1].</a:t>
            </a:r>
            <a:r>
              <a:rPr lang="en-US" sz="1600" dirty="0" err="1">
                <a:solidFill>
                  <a:schemeClr val="tx1"/>
                </a:solidFill>
              </a:rPr>
              <a:t>a.get</a:t>
            </a:r>
            <a:r>
              <a:rPr lang="en-US" sz="1600" dirty="0">
                <a:solidFill>
                  <a:schemeClr val="tx1"/>
                </a:solidFill>
              </a:rPr>
              <a:t>('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', None)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070BA03-68FD-40D1-88E1-A2682D203E4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36229" y="498173"/>
            <a:ext cx="1848706" cy="0"/>
          </a:xfrm>
          <a:prstGeom prst="line">
            <a:avLst/>
          </a:prstGeom>
          <a:ln w="63500">
            <a:solidFill>
              <a:srgbClr val="FF9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4D188B0-39B5-4ED0-B02F-F4FC7D752B81}"/>
              </a:ext>
            </a:extLst>
          </p:cNvPr>
          <p:cNvCxnSpPr>
            <a:cxnSpLocks/>
          </p:cNvCxnSpPr>
          <p:nvPr/>
        </p:nvCxnSpPr>
        <p:spPr>
          <a:xfrm flipH="1">
            <a:off x="4484914" y="1007071"/>
            <a:ext cx="4200023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1D1E41B-C732-435D-A6B8-102F799A8605}"/>
              </a:ext>
            </a:extLst>
          </p:cNvPr>
          <p:cNvCxnSpPr>
            <a:cxnSpLocks/>
          </p:cNvCxnSpPr>
          <p:nvPr/>
        </p:nvCxnSpPr>
        <p:spPr>
          <a:xfrm>
            <a:off x="4484914" y="974361"/>
            <a:ext cx="0" cy="1783353"/>
          </a:xfrm>
          <a:prstGeom prst="straightConnector1">
            <a:avLst/>
          </a:prstGeom>
          <a:ln w="63500">
            <a:solidFill>
              <a:srgbClr val="FF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6C4A614-B779-4290-92EB-B5A462A712BF}"/>
              </a:ext>
            </a:extLst>
          </p:cNvPr>
          <p:cNvCxnSpPr/>
          <p:nvPr/>
        </p:nvCxnSpPr>
        <p:spPr>
          <a:xfrm>
            <a:off x="6836229" y="460776"/>
            <a:ext cx="0" cy="2296938"/>
          </a:xfrm>
          <a:prstGeom prst="straightConnector1">
            <a:avLst/>
          </a:prstGeom>
          <a:ln w="63500">
            <a:solidFill>
              <a:srgbClr val="FF94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A27EB7E7-62EE-4317-98A3-034D29EF2BDC}"/>
              </a:ext>
            </a:extLst>
          </p:cNvPr>
          <p:cNvSpPr/>
          <p:nvPr/>
        </p:nvSpPr>
        <p:spPr>
          <a:xfrm>
            <a:off x="238202" y="81883"/>
            <a:ext cx="4441459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1.1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5F41432-905F-4B60-8C85-41E0679C02DD}"/>
              </a:ext>
            </a:extLst>
          </p:cNvPr>
          <p:cNvSpPr/>
          <p:nvPr/>
        </p:nvSpPr>
        <p:spPr>
          <a:xfrm>
            <a:off x="232549" y="582080"/>
            <a:ext cx="4550463" cy="341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</a:t>
            </a:r>
          </a:p>
        </p:txBody>
      </p:sp>
    </p:spTree>
    <p:extLst>
      <p:ext uri="{BB962C8B-B14F-4D97-AF65-F5344CB8AC3E}">
        <p14:creationId xmlns:p14="http://schemas.microsoft.com/office/powerpoint/2010/main" val="6393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AD278CA-0CF2-4AF5-81E3-419C73C607B2}"/>
              </a:ext>
            </a:extLst>
          </p:cNvPr>
          <p:cNvSpPr/>
          <p:nvPr/>
        </p:nvSpPr>
        <p:spPr>
          <a:xfrm>
            <a:off x="4891313" y="239484"/>
            <a:ext cx="1872343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B933F2C-4962-4623-A106-E3AFDF7FE446}"/>
              </a:ext>
            </a:extLst>
          </p:cNvPr>
          <p:cNvCxnSpPr>
            <a:cxnSpLocks/>
          </p:cNvCxnSpPr>
          <p:nvPr/>
        </p:nvCxnSpPr>
        <p:spPr>
          <a:xfrm>
            <a:off x="5827485" y="61685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3FAF3E8-FAE4-47C2-8E14-65E6C94D0F19}"/>
              </a:ext>
            </a:extLst>
          </p:cNvPr>
          <p:cNvSpPr/>
          <p:nvPr/>
        </p:nvSpPr>
        <p:spPr>
          <a:xfrm>
            <a:off x="7131043" y="1611024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&lt;body&gt;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AD3260A-22DB-4D9B-BA06-DD67927E3485}"/>
              </a:ext>
            </a:extLst>
          </p:cNvPr>
          <p:cNvSpPr/>
          <p:nvPr/>
        </p:nvSpPr>
        <p:spPr>
          <a:xfrm>
            <a:off x="3294742" y="1611088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&lt;head&gt;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135EF8A-F597-45C3-8064-130F7BCC2718}"/>
              </a:ext>
            </a:extLst>
          </p:cNvPr>
          <p:cNvCxnSpPr>
            <a:cxnSpLocks/>
          </p:cNvCxnSpPr>
          <p:nvPr/>
        </p:nvCxnSpPr>
        <p:spPr>
          <a:xfrm flipH="1">
            <a:off x="3904343" y="1451429"/>
            <a:ext cx="3836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2B9C4EB-B09B-425F-A529-91B011618C71}"/>
              </a:ext>
            </a:extLst>
          </p:cNvPr>
          <p:cNvCxnSpPr>
            <a:endCxn id="5" idx="0"/>
          </p:cNvCxnSpPr>
          <p:nvPr/>
        </p:nvCxnSpPr>
        <p:spPr>
          <a:xfrm>
            <a:off x="3904342" y="1451429"/>
            <a:ext cx="0" cy="159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8041B4C-5C9B-4A6A-9CCC-A05FB6C60A99}"/>
              </a:ext>
            </a:extLst>
          </p:cNvPr>
          <p:cNvCxnSpPr>
            <a:cxnSpLocks/>
          </p:cNvCxnSpPr>
          <p:nvPr/>
        </p:nvCxnSpPr>
        <p:spPr>
          <a:xfrm flipH="1">
            <a:off x="5827482" y="1299029"/>
            <a:ext cx="3" cy="134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460EFC-50F1-42C7-8D69-370ABDD6017A}"/>
              </a:ext>
            </a:extLst>
          </p:cNvPr>
          <p:cNvCxnSpPr>
            <a:cxnSpLocks/>
          </p:cNvCxnSpPr>
          <p:nvPr/>
        </p:nvCxnSpPr>
        <p:spPr>
          <a:xfrm>
            <a:off x="7740643" y="1451429"/>
            <a:ext cx="0" cy="159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AF6BBED-1B3B-490F-B819-152D81D31DD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822493" y="1799709"/>
            <a:ext cx="130855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96A8857-857A-4D0A-AA8B-9184F157C45A}"/>
              </a:ext>
            </a:extLst>
          </p:cNvPr>
          <p:cNvCxnSpPr>
            <a:cxnSpLocks/>
          </p:cNvCxnSpPr>
          <p:nvPr/>
        </p:nvCxnSpPr>
        <p:spPr>
          <a:xfrm flipH="1">
            <a:off x="5827485" y="1785185"/>
            <a:ext cx="7252" cy="493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8AA476A-77B7-492E-AE44-C711D44F531C}"/>
              </a:ext>
            </a:extLst>
          </p:cNvPr>
          <p:cNvSpPr/>
          <p:nvPr/>
        </p:nvSpPr>
        <p:spPr>
          <a:xfrm>
            <a:off x="5667556" y="1611400"/>
            <a:ext cx="428443" cy="428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B2113E0-3BA0-4365-81CD-D3ABBD9B0C59}"/>
              </a:ext>
            </a:extLst>
          </p:cNvPr>
          <p:cNvSpPr/>
          <p:nvPr/>
        </p:nvSpPr>
        <p:spPr>
          <a:xfrm>
            <a:off x="5217885" y="921658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&lt;html&gt;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ACF9824-122B-46D3-96BF-D4B2317BCF1E}"/>
              </a:ext>
            </a:extLst>
          </p:cNvPr>
          <p:cNvSpPr/>
          <p:nvPr/>
        </p:nvSpPr>
        <p:spPr>
          <a:xfrm>
            <a:off x="5217885" y="2278742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&lt;div&gt;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38D13BB-9587-4516-83AB-3E36FD055FC4}"/>
              </a:ext>
            </a:extLst>
          </p:cNvPr>
          <p:cNvCxnSpPr>
            <a:cxnSpLocks/>
          </p:cNvCxnSpPr>
          <p:nvPr/>
        </p:nvCxnSpPr>
        <p:spPr>
          <a:xfrm>
            <a:off x="6437085" y="2467427"/>
            <a:ext cx="3265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CC73CB0-D345-40A8-BD36-1FB436C5043A}"/>
              </a:ext>
            </a:extLst>
          </p:cNvPr>
          <p:cNvSpPr/>
          <p:nvPr/>
        </p:nvSpPr>
        <p:spPr>
          <a:xfrm>
            <a:off x="6763656" y="2286004"/>
            <a:ext cx="2293253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class="page-nave-1"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CA4811-8678-49FE-BEA4-13936E87DCE7}"/>
              </a:ext>
            </a:extLst>
          </p:cNvPr>
          <p:cNvCxnSpPr>
            <a:cxnSpLocks/>
          </p:cNvCxnSpPr>
          <p:nvPr/>
        </p:nvCxnSpPr>
        <p:spPr>
          <a:xfrm>
            <a:off x="949787" y="2828477"/>
            <a:ext cx="93966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331E813-5286-4C15-BBD3-06F3F2EAB084}"/>
              </a:ext>
            </a:extLst>
          </p:cNvPr>
          <p:cNvCxnSpPr>
            <a:cxnSpLocks/>
          </p:cNvCxnSpPr>
          <p:nvPr/>
        </p:nvCxnSpPr>
        <p:spPr>
          <a:xfrm>
            <a:off x="10346428" y="2828476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905A6A-6AB9-4FBA-A8AF-C58A74EA1EFB}"/>
              </a:ext>
            </a:extLst>
          </p:cNvPr>
          <p:cNvCxnSpPr>
            <a:cxnSpLocks/>
          </p:cNvCxnSpPr>
          <p:nvPr/>
        </p:nvCxnSpPr>
        <p:spPr>
          <a:xfrm>
            <a:off x="5461776" y="2837538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EDFBD10-B448-4881-9600-86A2EE62F9C5}"/>
              </a:ext>
            </a:extLst>
          </p:cNvPr>
          <p:cNvSpPr/>
          <p:nvPr/>
        </p:nvSpPr>
        <p:spPr>
          <a:xfrm>
            <a:off x="586931" y="3795461"/>
            <a:ext cx="725712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А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8D42E19-02E5-470A-A821-57FA09C5E29A}"/>
              </a:ext>
            </a:extLst>
          </p:cNvPr>
          <p:cNvCxnSpPr>
            <a:cxnSpLocks/>
          </p:cNvCxnSpPr>
          <p:nvPr/>
        </p:nvCxnSpPr>
        <p:spPr>
          <a:xfrm>
            <a:off x="950225" y="2828475"/>
            <a:ext cx="0" cy="3138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407E066F-9DC1-4B73-85B7-1B0F8A818FE6}"/>
              </a:ext>
            </a:extLst>
          </p:cNvPr>
          <p:cNvSpPr/>
          <p:nvPr/>
        </p:nvSpPr>
        <p:spPr>
          <a:xfrm>
            <a:off x="5103526" y="3104250"/>
            <a:ext cx="725712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&lt;a&gt;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7345B5D6-6FE9-4585-8301-3C866539534C}"/>
              </a:ext>
            </a:extLst>
          </p:cNvPr>
          <p:cNvSpPr/>
          <p:nvPr/>
        </p:nvSpPr>
        <p:spPr>
          <a:xfrm>
            <a:off x="5979822" y="3125996"/>
            <a:ext cx="878573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href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455087E4-AC35-48BD-B621-EF393EC9AF2D}"/>
              </a:ext>
            </a:extLst>
          </p:cNvPr>
          <p:cNvCxnSpPr/>
          <p:nvPr/>
        </p:nvCxnSpPr>
        <p:spPr>
          <a:xfrm flipV="1">
            <a:off x="5828445" y="3314681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FC701E4-E295-4DB8-949B-4E2BE322E57D}"/>
              </a:ext>
            </a:extLst>
          </p:cNvPr>
          <p:cNvSpPr/>
          <p:nvPr/>
        </p:nvSpPr>
        <p:spPr>
          <a:xfrm>
            <a:off x="5098920" y="3795463"/>
            <a:ext cx="725712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5B38771-2110-4E2E-8DF9-0F34B019E910}"/>
              </a:ext>
            </a:extLst>
          </p:cNvPr>
          <p:cNvSpPr/>
          <p:nvPr/>
        </p:nvSpPr>
        <p:spPr>
          <a:xfrm>
            <a:off x="8050418" y="3116956"/>
            <a:ext cx="725712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 . 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8FFF165C-B2D5-426C-B088-CE939FEEA0D6}"/>
              </a:ext>
            </a:extLst>
          </p:cNvPr>
          <p:cNvSpPr/>
          <p:nvPr/>
        </p:nvSpPr>
        <p:spPr>
          <a:xfrm>
            <a:off x="1586134" y="3109704"/>
            <a:ext cx="2293253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class="page-nave-act"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8050181B-C1BB-413D-B089-F5FA2DF6E7E1}"/>
              </a:ext>
            </a:extLst>
          </p:cNvPr>
          <p:cNvCxnSpPr>
            <a:cxnSpLocks/>
          </p:cNvCxnSpPr>
          <p:nvPr/>
        </p:nvCxnSpPr>
        <p:spPr>
          <a:xfrm>
            <a:off x="5473637" y="3481621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5D75849F-EAB1-4E20-9082-E32FD96A280C}"/>
              </a:ext>
            </a:extLst>
          </p:cNvPr>
          <p:cNvSpPr/>
          <p:nvPr/>
        </p:nvSpPr>
        <p:spPr>
          <a:xfrm>
            <a:off x="9968153" y="3126015"/>
            <a:ext cx="725712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&lt;a&gt;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D914912D-B74C-4403-ADE7-782562DE828F}"/>
              </a:ext>
            </a:extLst>
          </p:cNvPr>
          <p:cNvSpPr/>
          <p:nvPr/>
        </p:nvSpPr>
        <p:spPr>
          <a:xfrm>
            <a:off x="10852110" y="3116957"/>
            <a:ext cx="878573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href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8ABE96EC-7F4F-4CDB-AEF1-F95D70F4D1C6}"/>
              </a:ext>
            </a:extLst>
          </p:cNvPr>
          <p:cNvCxnSpPr/>
          <p:nvPr/>
        </p:nvCxnSpPr>
        <p:spPr>
          <a:xfrm flipV="1">
            <a:off x="10700128" y="3291091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91867E57-25DB-4DE6-9694-5F95D01A5873}"/>
              </a:ext>
            </a:extLst>
          </p:cNvPr>
          <p:cNvCxnSpPr>
            <a:cxnSpLocks/>
          </p:cNvCxnSpPr>
          <p:nvPr/>
        </p:nvCxnSpPr>
        <p:spPr>
          <a:xfrm>
            <a:off x="10348839" y="3503386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59E902B9-6B22-4377-AA15-B8CC3757F2F1}"/>
              </a:ext>
            </a:extLst>
          </p:cNvPr>
          <p:cNvCxnSpPr>
            <a:cxnSpLocks/>
          </p:cNvCxnSpPr>
          <p:nvPr/>
        </p:nvCxnSpPr>
        <p:spPr>
          <a:xfrm>
            <a:off x="949787" y="3481618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08241269-C493-4373-93AD-53EBE2A799B5}"/>
              </a:ext>
            </a:extLst>
          </p:cNvPr>
          <p:cNvCxnSpPr/>
          <p:nvPr/>
        </p:nvCxnSpPr>
        <p:spPr>
          <a:xfrm flipV="1">
            <a:off x="1433964" y="3292932"/>
            <a:ext cx="1521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A40060CE-3BA1-4816-B78C-28EF7C5C1EF9}"/>
              </a:ext>
            </a:extLst>
          </p:cNvPr>
          <p:cNvCxnSpPr>
            <a:cxnSpLocks/>
          </p:cNvCxnSpPr>
          <p:nvPr/>
        </p:nvCxnSpPr>
        <p:spPr>
          <a:xfrm>
            <a:off x="5822493" y="2656113"/>
            <a:ext cx="0" cy="1814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AE5E5C5E-F867-4E8D-9532-16E644A6D531}"/>
              </a:ext>
            </a:extLst>
          </p:cNvPr>
          <p:cNvCxnSpPr>
            <a:cxnSpLocks/>
          </p:cNvCxnSpPr>
          <p:nvPr/>
        </p:nvCxnSpPr>
        <p:spPr>
          <a:xfrm>
            <a:off x="8413274" y="282847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9A5A6C85-2337-421D-9DC8-37DC4FB86EC9}"/>
              </a:ext>
            </a:extLst>
          </p:cNvPr>
          <p:cNvSpPr/>
          <p:nvPr/>
        </p:nvSpPr>
        <p:spPr>
          <a:xfrm>
            <a:off x="7740643" y="239449"/>
            <a:ext cx="3991840" cy="377371"/>
          </a:xfrm>
          <a:prstGeom prst="rect">
            <a:avLst/>
          </a:prstGeom>
          <a:solidFill>
            <a:srgbClr val="9DE9E7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alphabet = </a:t>
            </a:r>
            <a:r>
              <a:rPr lang="en-US" sz="1600" dirty="0" err="1">
                <a:solidFill>
                  <a:schemeClr val="tx1"/>
                </a:solidFill>
              </a:rPr>
              <a:t>soup.find</a:t>
            </a:r>
            <a:r>
              <a:rPr lang="en-US" sz="1600" dirty="0">
                <a:solidFill>
                  <a:schemeClr val="tx1"/>
                </a:solidFill>
              </a:rPr>
              <a:t>('div', "page-nave-1")('a')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7AC5AFB3-1F29-487B-B5BD-8B7DFE34F9E9}"/>
              </a:ext>
            </a:extLst>
          </p:cNvPr>
          <p:cNvSpPr/>
          <p:nvPr/>
        </p:nvSpPr>
        <p:spPr>
          <a:xfrm>
            <a:off x="232548" y="235796"/>
            <a:ext cx="4382991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1.2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A2E203CC-70B7-455B-AC81-D6CAEDCD23CE}"/>
              </a:ext>
            </a:extLst>
          </p:cNvPr>
          <p:cNvSpPr/>
          <p:nvPr/>
        </p:nvSpPr>
        <p:spPr>
          <a:xfrm>
            <a:off x="461317" y="3113305"/>
            <a:ext cx="976939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&lt;span&gt;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4A7DE482-640F-4C10-8A60-135B098E4A61}"/>
              </a:ext>
            </a:extLst>
          </p:cNvPr>
          <p:cNvSpPr/>
          <p:nvPr/>
        </p:nvSpPr>
        <p:spPr>
          <a:xfrm>
            <a:off x="9968153" y="3786454"/>
            <a:ext cx="725712" cy="377371"/>
          </a:xfrm>
          <a:prstGeom prst="roundRect">
            <a:avLst/>
          </a:prstGeom>
          <a:solidFill>
            <a:srgbClr val="9D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Все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87B480B-51EC-472C-8577-BBE67E50B55A}"/>
              </a:ext>
            </a:extLst>
          </p:cNvPr>
          <p:cNvSpPr/>
          <p:nvPr/>
        </p:nvSpPr>
        <p:spPr>
          <a:xfrm>
            <a:off x="178045" y="809151"/>
            <a:ext cx="4550463" cy="341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</a:t>
            </a:r>
          </a:p>
        </p:txBody>
      </p:sp>
    </p:spTree>
    <p:extLst>
      <p:ext uri="{BB962C8B-B14F-4D97-AF65-F5344CB8AC3E}">
        <p14:creationId xmlns:p14="http://schemas.microsoft.com/office/powerpoint/2010/main" val="70989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947E94-D6B8-40AF-9EAA-E72F0FEC6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1" y="1084217"/>
            <a:ext cx="10235056" cy="545470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103CAB-96C4-4D50-9DE6-1EFDACCC0C5C}"/>
              </a:ext>
            </a:extLst>
          </p:cNvPr>
          <p:cNvSpPr/>
          <p:nvPr/>
        </p:nvSpPr>
        <p:spPr>
          <a:xfrm>
            <a:off x="7740643" y="239449"/>
            <a:ext cx="3991840" cy="377371"/>
          </a:xfrm>
          <a:prstGeom prst="rect">
            <a:avLst/>
          </a:prstGeom>
          <a:solidFill>
            <a:srgbClr val="9DE9E7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alphabet = </a:t>
            </a:r>
            <a:r>
              <a:rPr lang="en-US" sz="1600" dirty="0" err="1">
                <a:solidFill>
                  <a:schemeClr val="tx1"/>
                </a:solidFill>
              </a:rPr>
              <a:t>soup.find</a:t>
            </a:r>
            <a:r>
              <a:rPr lang="en-US" sz="1600" dirty="0">
                <a:solidFill>
                  <a:schemeClr val="tx1"/>
                </a:solidFill>
              </a:rPr>
              <a:t>('div', "page-nave-1")('a')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A271999D-5EEB-4C5B-8D26-BB84F9FBD84D}"/>
              </a:ext>
            </a:extLst>
          </p:cNvPr>
          <p:cNvSpPr/>
          <p:nvPr/>
        </p:nvSpPr>
        <p:spPr>
          <a:xfrm>
            <a:off x="6202127" y="2293258"/>
            <a:ext cx="474443" cy="3701143"/>
          </a:xfrm>
          <a:prstGeom prst="rightBrace">
            <a:avLst/>
          </a:prstGeom>
          <a:ln w="63500">
            <a:solidFill>
              <a:srgbClr val="9D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42965D-1E52-45B5-B99F-CA9699FE44E3}"/>
              </a:ext>
            </a:extLst>
          </p:cNvPr>
          <p:cNvCxnSpPr>
            <a:stCxn id="9" idx="2"/>
          </p:cNvCxnSpPr>
          <p:nvPr/>
        </p:nvCxnSpPr>
        <p:spPr>
          <a:xfrm>
            <a:off x="9736563" y="616820"/>
            <a:ext cx="0" cy="3527009"/>
          </a:xfrm>
          <a:prstGeom prst="line">
            <a:avLst/>
          </a:prstGeom>
          <a:ln w="63500">
            <a:solidFill>
              <a:srgbClr val="9D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CD789BD-B1EB-4713-8219-C20E97202DF5}"/>
              </a:ext>
            </a:extLst>
          </p:cNvPr>
          <p:cNvCxnSpPr/>
          <p:nvPr/>
        </p:nvCxnSpPr>
        <p:spPr>
          <a:xfrm flipH="1">
            <a:off x="7126514" y="4122058"/>
            <a:ext cx="2610049" cy="0"/>
          </a:xfrm>
          <a:prstGeom prst="straightConnector1">
            <a:avLst/>
          </a:prstGeom>
          <a:ln w="63500">
            <a:solidFill>
              <a:srgbClr val="9DE9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3B40E78-0F85-4D41-BDA2-BDBCCF0E3F23}"/>
              </a:ext>
            </a:extLst>
          </p:cNvPr>
          <p:cNvSpPr/>
          <p:nvPr/>
        </p:nvSpPr>
        <p:spPr>
          <a:xfrm>
            <a:off x="232548" y="94101"/>
            <a:ext cx="4382991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1.2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61D9D6B-C084-4827-95BC-FE663B9D95CD}"/>
              </a:ext>
            </a:extLst>
          </p:cNvPr>
          <p:cNvSpPr/>
          <p:nvPr/>
        </p:nvSpPr>
        <p:spPr>
          <a:xfrm>
            <a:off x="232548" y="616820"/>
            <a:ext cx="4550463" cy="341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</a:t>
            </a:r>
          </a:p>
        </p:txBody>
      </p:sp>
    </p:spTree>
    <p:extLst>
      <p:ext uri="{BB962C8B-B14F-4D97-AF65-F5344CB8AC3E}">
        <p14:creationId xmlns:p14="http://schemas.microsoft.com/office/powerpoint/2010/main" val="287423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5C6841A-3F5C-426E-9BC6-D6FCD10720C5}"/>
              </a:ext>
            </a:extLst>
          </p:cNvPr>
          <p:cNvSpPr/>
          <p:nvPr/>
        </p:nvSpPr>
        <p:spPr>
          <a:xfrm>
            <a:off x="4891313" y="239484"/>
            <a:ext cx="1872343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90A2E5-B476-40FC-877C-F28C49BD7F88}"/>
              </a:ext>
            </a:extLst>
          </p:cNvPr>
          <p:cNvCxnSpPr>
            <a:cxnSpLocks/>
          </p:cNvCxnSpPr>
          <p:nvPr/>
        </p:nvCxnSpPr>
        <p:spPr>
          <a:xfrm>
            <a:off x="5827485" y="61685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F00C8AF-03E9-4277-949D-74D471676DE6}"/>
              </a:ext>
            </a:extLst>
          </p:cNvPr>
          <p:cNvSpPr/>
          <p:nvPr/>
        </p:nvSpPr>
        <p:spPr>
          <a:xfrm>
            <a:off x="7131043" y="1611024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&lt;body&gt;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98B4228-8E39-4BC4-BA24-47681FE942F2}"/>
              </a:ext>
            </a:extLst>
          </p:cNvPr>
          <p:cNvSpPr/>
          <p:nvPr/>
        </p:nvSpPr>
        <p:spPr>
          <a:xfrm>
            <a:off x="3294742" y="1611088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&lt;head&gt;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EB8168C-DDC4-4576-92EF-C481BCAFBB7F}"/>
              </a:ext>
            </a:extLst>
          </p:cNvPr>
          <p:cNvCxnSpPr>
            <a:cxnSpLocks/>
          </p:cNvCxnSpPr>
          <p:nvPr/>
        </p:nvCxnSpPr>
        <p:spPr>
          <a:xfrm flipH="1">
            <a:off x="3904343" y="1451429"/>
            <a:ext cx="3836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32B7CDA-4969-4740-A64F-F12C6706C491}"/>
              </a:ext>
            </a:extLst>
          </p:cNvPr>
          <p:cNvCxnSpPr>
            <a:endCxn id="5" idx="0"/>
          </p:cNvCxnSpPr>
          <p:nvPr/>
        </p:nvCxnSpPr>
        <p:spPr>
          <a:xfrm>
            <a:off x="3904342" y="1451429"/>
            <a:ext cx="0" cy="159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F13ECB7-840A-458E-8384-AE7FFAB6F36F}"/>
              </a:ext>
            </a:extLst>
          </p:cNvPr>
          <p:cNvCxnSpPr>
            <a:cxnSpLocks/>
          </p:cNvCxnSpPr>
          <p:nvPr/>
        </p:nvCxnSpPr>
        <p:spPr>
          <a:xfrm flipH="1">
            <a:off x="5827482" y="1299029"/>
            <a:ext cx="3" cy="134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3489A2B-737B-463C-8D98-E7CBCAF51E67}"/>
              </a:ext>
            </a:extLst>
          </p:cNvPr>
          <p:cNvCxnSpPr>
            <a:cxnSpLocks/>
          </p:cNvCxnSpPr>
          <p:nvPr/>
        </p:nvCxnSpPr>
        <p:spPr>
          <a:xfrm>
            <a:off x="7740643" y="1451429"/>
            <a:ext cx="0" cy="159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F93B5EE-097F-48EA-B794-8501B47FBB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822493" y="1799709"/>
            <a:ext cx="130855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A09508C-146A-4FB9-9CBF-060CFEF23153}"/>
              </a:ext>
            </a:extLst>
          </p:cNvPr>
          <p:cNvCxnSpPr>
            <a:cxnSpLocks/>
          </p:cNvCxnSpPr>
          <p:nvPr/>
        </p:nvCxnSpPr>
        <p:spPr>
          <a:xfrm flipH="1">
            <a:off x="5827485" y="1785185"/>
            <a:ext cx="7252" cy="493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A2AE7D47-50E9-450C-BB23-9C7C094CD6D0}"/>
              </a:ext>
            </a:extLst>
          </p:cNvPr>
          <p:cNvSpPr/>
          <p:nvPr/>
        </p:nvSpPr>
        <p:spPr>
          <a:xfrm>
            <a:off x="5667556" y="1611400"/>
            <a:ext cx="428443" cy="428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47BEF08-37B8-48B7-B48C-4C0F1D0AA251}"/>
              </a:ext>
            </a:extLst>
          </p:cNvPr>
          <p:cNvSpPr/>
          <p:nvPr/>
        </p:nvSpPr>
        <p:spPr>
          <a:xfrm>
            <a:off x="5217885" y="921658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&lt;html&gt;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4890E80-238C-46E6-A75B-99D8DBA7DEFE}"/>
              </a:ext>
            </a:extLst>
          </p:cNvPr>
          <p:cNvSpPr/>
          <p:nvPr/>
        </p:nvSpPr>
        <p:spPr>
          <a:xfrm>
            <a:off x="5217885" y="2278742"/>
            <a:ext cx="12192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&lt;p&gt;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6FEAC9A-272D-4587-858F-19450349FB2D}"/>
              </a:ext>
            </a:extLst>
          </p:cNvPr>
          <p:cNvCxnSpPr>
            <a:cxnSpLocks/>
          </p:cNvCxnSpPr>
          <p:nvPr/>
        </p:nvCxnSpPr>
        <p:spPr>
          <a:xfrm>
            <a:off x="6437085" y="2467427"/>
            <a:ext cx="3265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FEE8A17-4467-4832-948E-CDBFACFA1223}"/>
              </a:ext>
            </a:extLst>
          </p:cNvPr>
          <p:cNvSpPr/>
          <p:nvPr/>
        </p:nvSpPr>
        <p:spPr>
          <a:xfrm>
            <a:off x="6763656" y="2286004"/>
            <a:ext cx="2641600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class="</a:t>
            </a:r>
            <a:r>
              <a:rPr lang="en-US" dirty="0" err="1">
                <a:solidFill>
                  <a:schemeClr val="tx1"/>
                </a:solidFill>
              </a:rPr>
              <a:t>deputat</a:t>
            </a:r>
            <a:r>
              <a:rPr lang="en-US" dirty="0">
                <a:solidFill>
                  <a:schemeClr val="tx1"/>
                </a:solidFill>
              </a:rPr>
              <a:t>-info-date"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391A8DE-7A8B-4A87-941F-CC938129E4D5}"/>
              </a:ext>
            </a:extLst>
          </p:cNvPr>
          <p:cNvCxnSpPr>
            <a:cxnSpLocks/>
          </p:cNvCxnSpPr>
          <p:nvPr/>
        </p:nvCxnSpPr>
        <p:spPr>
          <a:xfrm>
            <a:off x="5822493" y="2663375"/>
            <a:ext cx="0" cy="304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3A40F8-734D-4DA3-8B61-401B6BD1812C}"/>
              </a:ext>
            </a:extLst>
          </p:cNvPr>
          <p:cNvSpPr/>
          <p:nvPr/>
        </p:nvSpPr>
        <p:spPr>
          <a:xfrm>
            <a:off x="4003445" y="2975440"/>
            <a:ext cx="3655331" cy="377371"/>
          </a:xfrm>
          <a:prstGeom prst="roundRect">
            <a:avLst/>
          </a:prstGeom>
          <a:solidFill>
            <a:srgbClr val="F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Дата рождения: 16 июня 1978 года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2A4958-28A6-42C9-815E-A4BC7EC9CEF6}"/>
              </a:ext>
            </a:extLst>
          </p:cNvPr>
          <p:cNvSpPr/>
          <p:nvPr/>
        </p:nvSpPr>
        <p:spPr>
          <a:xfrm>
            <a:off x="7373256" y="239483"/>
            <a:ext cx="4601440" cy="377371"/>
          </a:xfrm>
          <a:prstGeom prst="rect">
            <a:avLst/>
          </a:prstGeom>
          <a:solidFill>
            <a:srgbClr val="FFABAB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dob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soupi.find</a:t>
            </a:r>
            <a:r>
              <a:rPr lang="en-US" sz="1600" dirty="0">
                <a:solidFill>
                  <a:schemeClr val="tx1"/>
                </a:solidFill>
              </a:rPr>
              <a:t>('p', "</a:t>
            </a:r>
            <a:r>
              <a:rPr lang="en-US" sz="1600" dirty="0" err="1">
                <a:solidFill>
                  <a:schemeClr val="tx1"/>
                </a:solidFill>
              </a:rPr>
              <a:t>deputat</a:t>
            </a:r>
            <a:r>
              <a:rPr lang="en-US" sz="1600" dirty="0">
                <a:solidFill>
                  <a:schemeClr val="tx1"/>
                </a:solidFill>
              </a:rPr>
              <a:t>-info-date").contents[0]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9593EB18-4175-4FCA-9FEC-348457CE237D}"/>
              </a:ext>
            </a:extLst>
          </p:cNvPr>
          <p:cNvSpPr/>
          <p:nvPr/>
        </p:nvSpPr>
        <p:spPr>
          <a:xfrm>
            <a:off x="232549" y="235796"/>
            <a:ext cx="4130014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2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1AD7E1D-AB4E-4E66-882F-02CCC3E549A0}"/>
              </a:ext>
            </a:extLst>
          </p:cNvPr>
          <p:cNvSpPr/>
          <p:nvPr/>
        </p:nvSpPr>
        <p:spPr>
          <a:xfrm>
            <a:off x="232549" y="6244833"/>
            <a:ext cx="5435007" cy="3773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http://www.duma.gov.ru/structure/deputies/1756684/</a:t>
            </a:r>
          </a:p>
        </p:txBody>
      </p:sp>
    </p:spTree>
    <p:extLst>
      <p:ext uri="{BB962C8B-B14F-4D97-AF65-F5344CB8AC3E}">
        <p14:creationId xmlns:p14="http://schemas.microsoft.com/office/powerpoint/2010/main" val="17027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>
                <a:lumMod val="89000"/>
              </a:srgbClr>
            </a:gs>
            <a:gs pos="23000">
              <a:srgbClr val="00F66F">
                <a:lumMod val="89000"/>
              </a:srgbClr>
            </a:gs>
            <a:gs pos="69000">
              <a:srgbClr val="00F66F">
                <a:lumMod val="75000"/>
              </a:srgbClr>
            </a:gs>
            <a:gs pos="100000">
              <a:srgbClr val="00F66F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62ACB18-183D-4FB4-9F4D-5503CD5CBB7A}"/>
              </a:ext>
            </a:extLst>
          </p:cNvPr>
          <p:cNvSpPr/>
          <p:nvPr/>
        </p:nvSpPr>
        <p:spPr>
          <a:xfrm>
            <a:off x="232549" y="116474"/>
            <a:ext cx="4130014" cy="449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Document Object Model 2 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168CD8-E82D-40EE-906A-80DF5464E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2" y="1061845"/>
            <a:ext cx="10235056" cy="5454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2653D0-5C47-4630-B807-149A1EEDE2F4}"/>
              </a:ext>
            </a:extLst>
          </p:cNvPr>
          <p:cNvSpPr/>
          <p:nvPr/>
        </p:nvSpPr>
        <p:spPr>
          <a:xfrm>
            <a:off x="7373256" y="239483"/>
            <a:ext cx="4601440" cy="377371"/>
          </a:xfrm>
          <a:prstGeom prst="rect">
            <a:avLst/>
          </a:prstGeom>
          <a:solidFill>
            <a:srgbClr val="FFABAB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dob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soupi.find</a:t>
            </a:r>
            <a:r>
              <a:rPr lang="en-US" sz="1600" dirty="0">
                <a:solidFill>
                  <a:schemeClr val="tx1"/>
                </a:solidFill>
              </a:rPr>
              <a:t>('p', "</a:t>
            </a:r>
            <a:r>
              <a:rPr lang="en-US" sz="1600" dirty="0" err="1">
                <a:solidFill>
                  <a:schemeClr val="tx1"/>
                </a:solidFill>
              </a:rPr>
              <a:t>deputat</a:t>
            </a:r>
            <a:r>
              <a:rPr lang="en-US" sz="1600" dirty="0">
                <a:solidFill>
                  <a:schemeClr val="tx1"/>
                </a:solidFill>
              </a:rPr>
              <a:t>-info-date").contents[0]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104CD26-07E1-41A5-9133-2B6D04620B42}"/>
              </a:ext>
            </a:extLst>
          </p:cNvPr>
          <p:cNvCxnSpPr>
            <a:cxnSpLocks/>
          </p:cNvCxnSpPr>
          <p:nvPr/>
        </p:nvCxnSpPr>
        <p:spPr>
          <a:xfrm>
            <a:off x="9666923" y="616854"/>
            <a:ext cx="7053" cy="4245432"/>
          </a:xfrm>
          <a:prstGeom prst="line">
            <a:avLst/>
          </a:prstGeom>
          <a:ln w="63500">
            <a:solidFill>
              <a:srgbClr val="F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A37AA5D-4DD1-4F17-882E-621E3E5B69DE}"/>
              </a:ext>
            </a:extLst>
          </p:cNvPr>
          <p:cNvCxnSpPr>
            <a:cxnSpLocks/>
          </p:cNvCxnSpPr>
          <p:nvPr/>
        </p:nvCxnSpPr>
        <p:spPr>
          <a:xfrm flipH="1">
            <a:off x="4905834" y="4905828"/>
            <a:ext cx="4768142" cy="0"/>
          </a:xfrm>
          <a:prstGeom prst="straightConnector1">
            <a:avLst/>
          </a:prstGeom>
          <a:ln w="63500">
            <a:solidFill>
              <a:srgbClr val="F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C1BB5D9-AB97-4F08-A0F1-F4B18974AF19}"/>
              </a:ext>
            </a:extLst>
          </p:cNvPr>
          <p:cNvSpPr/>
          <p:nvPr/>
        </p:nvSpPr>
        <p:spPr>
          <a:xfrm>
            <a:off x="232549" y="664679"/>
            <a:ext cx="5435007" cy="305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http://www.duma.gov.ru/structure/deputies/1756684/</a:t>
            </a:r>
          </a:p>
        </p:txBody>
      </p:sp>
    </p:spTree>
    <p:extLst>
      <p:ext uri="{BB962C8B-B14F-4D97-AF65-F5344CB8AC3E}">
        <p14:creationId xmlns:p14="http://schemas.microsoft.com/office/powerpoint/2010/main" val="784073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531</Words>
  <Application>Microsoft Office PowerPoint</Application>
  <PresentationFormat>Широкоэкранный</PresentationFormat>
  <Paragraphs>107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Catherine</dc:creator>
  <cp:lastModifiedBy>Екатерина Чумаченко</cp:lastModifiedBy>
  <cp:revision>58</cp:revision>
  <dcterms:created xsi:type="dcterms:W3CDTF">2017-12-21T22:13:36Z</dcterms:created>
  <dcterms:modified xsi:type="dcterms:W3CDTF">2018-01-04T21:39:15Z</dcterms:modified>
</cp:coreProperties>
</file>