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63" r:id="rId6"/>
    <p:sldId id="265" r:id="rId7"/>
    <p:sldId id="264" r:id="rId8"/>
    <p:sldId id="267" r:id="rId9"/>
    <p:sldId id="270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6"/>
    <a:srgbClr val="D7F5F4"/>
    <a:srgbClr val="EA5F00"/>
    <a:srgbClr val="FF0B0D"/>
    <a:srgbClr val="4C7430"/>
    <a:srgbClr val="874BFF"/>
    <a:srgbClr val="009900"/>
    <a:srgbClr val="FFFF43"/>
    <a:srgbClr val="FFFF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85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8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1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7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4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C664-B26A-46A7-A495-A125149F1FD2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67F8-12F8-4F3A-8800-853D4E8A5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0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7B26C6-DF19-43CA-B526-8A33F470A5F5}"/>
              </a:ext>
            </a:extLst>
          </p:cNvPr>
          <p:cNvSpPr/>
          <p:nvPr/>
        </p:nvSpPr>
        <p:spPr>
          <a:xfrm>
            <a:off x="933155" y="548637"/>
            <a:ext cx="3334044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Веб-приложение по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153C8F7-A6E4-49AC-8335-44CCDA3F8A2B}"/>
              </a:ext>
            </a:extLst>
          </p:cNvPr>
          <p:cNvSpPr/>
          <p:nvPr/>
        </p:nvSpPr>
        <p:spPr>
          <a:xfrm>
            <a:off x="4264854" y="548637"/>
            <a:ext cx="3334044" cy="2412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tx1"/>
                </a:solidFill>
              </a:rPr>
              <a:t>созданию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tx1"/>
                </a:solidFill>
              </a:rPr>
              <a:t>редактированию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tx1"/>
                </a:solidFill>
              </a:rPr>
              <a:t>удалению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tx1"/>
                </a:solidFill>
              </a:rPr>
              <a:t>хранению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tx1"/>
                </a:solidFill>
              </a:rPr>
              <a:t>поиску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7FAFDA-0C4F-4897-9034-365D1E2A99B2}"/>
              </a:ext>
            </a:extLst>
          </p:cNvPr>
          <p:cNvSpPr/>
          <p:nvPr/>
        </p:nvSpPr>
        <p:spPr>
          <a:xfrm>
            <a:off x="7598898" y="548637"/>
            <a:ext cx="3334044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резюме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2DDA627-AA22-4807-B618-708DBB380E98}"/>
              </a:ext>
            </a:extLst>
          </p:cNvPr>
          <p:cNvCxnSpPr>
            <a:cxnSpLocks/>
          </p:cNvCxnSpPr>
          <p:nvPr/>
        </p:nvCxnSpPr>
        <p:spPr>
          <a:xfrm>
            <a:off x="4330270" y="681946"/>
            <a:ext cx="175846" cy="1947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88D27A1-E561-4F20-B057-65ACC600A2EC}"/>
              </a:ext>
            </a:extLst>
          </p:cNvPr>
          <p:cNvCxnSpPr>
            <a:cxnSpLocks/>
          </p:cNvCxnSpPr>
          <p:nvPr/>
        </p:nvCxnSpPr>
        <p:spPr>
          <a:xfrm flipV="1">
            <a:off x="4506116" y="686191"/>
            <a:ext cx="168929" cy="2157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0DF11DE-DD73-439C-9B04-5543744CDB0E}"/>
              </a:ext>
            </a:extLst>
          </p:cNvPr>
          <p:cNvCxnSpPr>
            <a:cxnSpLocks/>
          </p:cNvCxnSpPr>
          <p:nvPr/>
        </p:nvCxnSpPr>
        <p:spPr>
          <a:xfrm flipV="1">
            <a:off x="4506116" y="1080698"/>
            <a:ext cx="168929" cy="2157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E3BCE28-0FC4-482B-84FD-FBCFDBF8C981}"/>
              </a:ext>
            </a:extLst>
          </p:cNvPr>
          <p:cNvCxnSpPr>
            <a:cxnSpLocks/>
          </p:cNvCxnSpPr>
          <p:nvPr/>
        </p:nvCxnSpPr>
        <p:spPr>
          <a:xfrm flipV="1">
            <a:off x="4506119" y="1521098"/>
            <a:ext cx="168929" cy="2157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395932-23F0-4CE3-8F17-667D25DF1E32}"/>
              </a:ext>
            </a:extLst>
          </p:cNvPr>
          <p:cNvCxnSpPr>
            <a:cxnSpLocks/>
          </p:cNvCxnSpPr>
          <p:nvPr/>
        </p:nvCxnSpPr>
        <p:spPr>
          <a:xfrm flipV="1">
            <a:off x="4506118" y="1930292"/>
            <a:ext cx="168929" cy="2157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183C641-6BC1-4872-A233-3F6FAF986736}"/>
              </a:ext>
            </a:extLst>
          </p:cNvPr>
          <p:cNvCxnSpPr>
            <a:cxnSpLocks/>
          </p:cNvCxnSpPr>
          <p:nvPr/>
        </p:nvCxnSpPr>
        <p:spPr>
          <a:xfrm flipV="1">
            <a:off x="4506117" y="2396083"/>
            <a:ext cx="168929" cy="2157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EF4DD15-83FD-4FC3-AD69-CC6C0902A342}"/>
              </a:ext>
            </a:extLst>
          </p:cNvPr>
          <p:cNvCxnSpPr>
            <a:cxnSpLocks/>
          </p:cNvCxnSpPr>
          <p:nvPr/>
        </p:nvCxnSpPr>
        <p:spPr>
          <a:xfrm>
            <a:off x="4330270" y="684856"/>
            <a:ext cx="175846" cy="1947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3812F52-0218-46D1-BC21-B5EDFD6DECD4}"/>
              </a:ext>
            </a:extLst>
          </p:cNvPr>
          <p:cNvCxnSpPr>
            <a:cxnSpLocks/>
          </p:cNvCxnSpPr>
          <p:nvPr/>
        </p:nvCxnSpPr>
        <p:spPr>
          <a:xfrm>
            <a:off x="4337186" y="1535278"/>
            <a:ext cx="175846" cy="1947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835D6B4-E977-489C-BEB2-D0AA1CDE2634}"/>
              </a:ext>
            </a:extLst>
          </p:cNvPr>
          <p:cNvCxnSpPr>
            <a:cxnSpLocks/>
          </p:cNvCxnSpPr>
          <p:nvPr/>
        </p:nvCxnSpPr>
        <p:spPr>
          <a:xfrm>
            <a:off x="4330270" y="1960489"/>
            <a:ext cx="175846" cy="1947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D88EE6AE-31A1-44C1-92C6-AF9E019FCC54}"/>
              </a:ext>
            </a:extLst>
          </p:cNvPr>
          <p:cNvCxnSpPr>
            <a:cxnSpLocks/>
          </p:cNvCxnSpPr>
          <p:nvPr/>
        </p:nvCxnSpPr>
        <p:spPr>
          <a:xfrm>
            <a:off x="4337186" y="2404118"/>
            <a:ext cx="175846" cy="1947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3DE4E23-122F-4EFA-AC1A-67BC5999E9B2}"/>
              </a:ext>
            </a:extLst>
          </p:cNvPr>
          <p:cNvCxnSpPr>
            <a:cxnSpLocks/>
          </p:cNvCxnSpPr>
          <p:nvPr/>
        </p:nvCxnSpPr>
        <p:spPr>
          <a:xfrm>
            <a:off x="4337186" y="1110067"/>
            <a:ext cx="175846" cy="1947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577DA0F3-D2FF-4C1F-9D3C-CB499EF18D63}"/>
              </a:ext>
            </a:extLst>
          </p:cNvPr>
          <p:cNvSpPr/>
          <p:nvPr/>
        </p:nvSpPr>
        <p:spPr>
          <a:xfrm>
            <a:off x="1593996" y="3443899"/>
            <a:ext cx="1766502" cy="675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HTML</a:t>
            </a:r>
            <a:r>
              <a:rPr lang="ru-RU" sz="28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9DBA231-47D8-4C01-B12E-DDD6C931D6AA}"/>
              </a:ext>
            </a:extLst>
          </p:cNvPr>
          <p:cNvSpPr/>
          <p:nvPr/>
        </p:nvSpPr>
        <p:spPr>
          <a:xfrm>
            <a:off x="3527852" y="3443899"/>
            <a:ext cx="1249368" cy="675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99FF"/>
                </a:solidFill>
              </a:rPr>
              <a:t>CSS3</a:t>
            </a:r>
            <a:endParaRPr lang="ru-RU" sz="2800" dirty="0">
              <a:solidFill>
                <a:srgbClr val="0099FF"/>
              </a:solidFill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EE7124C8-FFCF-4FE4-A47C-B7AAC8F192BD}"/>
              </a:ext>
            </a:extLst>
          </p:cNvPr>
          <p:cNvSpPr/>
          <p:nvPr/>
        </p:nvSpPr>
        <p:spPr>
          <a:xfrm>
            <a:off x="10888569" y="3448981"/>
            <a:ext cx="1082385" cy="675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E0039"/>
                </a:solidFill>
              </a:rPr>
              <a:t>SQL</a:t>
            </a:r>
            <a:endParaRPr lang="ru-RU" sz="2800" dirty="0">
              <a:solidFill>
                <a:srgbClr val="8E0039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6561C98-0740-4FC5-9121-C4CA8EF5224B}"/>
              </a:ext>
            </a:extLst>
          </p:cNvPr>
          <p:cNvSpPr/>
          <p:nvPr/>
        </p:nvSpPr>
        <p:spPr>
          <a:xfrm>
            <a:off x="7432906" y="3443899"/>
            <a:ext cx="1657074" cy="675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jQuery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B997A99-EECE-4F14-A01A-557411B366CC}"/>
              </a:ext>
            </a:extLst>
          </p:cNvPr>
          <p:cNvSpPr/>
          <p:nvPr/>
        </p:nvSpPr>
        <p:spPr>
          <a:xfrm>
            <a:off x="9287167" y="3437760"/>
            <a:ext cx="1404215" cy="675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74BFF"/>
                </a:solidFill>
              </a:rPr>
              <a:t>PHP5</a:t>
            </a:r>
            <a:endParaRPr lang="ru-RU" sz="2800" dirty="0">
              <a:solidFill>
                <a:srgbClr val="874BFF"/>
              </a:solidFill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1FA39F2-AABF-47E0-961D-C98FAD6C1739}"/>
              </a:ext>
            </a:extLst>
          </p:cNvPr>
          <p:cNvSpPr/>
          <p:nvPr/>
        </p:nvSpPr>
        <p:spPr>
          <a:xfrm>
            <a:off x="4944574" y="3437760"/>
            <a:ext cx="2320978" cy="675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C7430"/>
                </a:solidFill>
              </a:rPr>
              <a:t>JavaScript</a:t>
            </a:r>
            <a:endParaRPr lang="ru-RU" sz="2800" dirty="0">
              <a:solidFill>
                <a:srgbClr val="4C7430"/>
              </a:solidFill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01AC292-5F13-4A02-9F3A-1C7C49718A58}"/>
              </a:ext>
            </a:extLst>
          </p:cNvPr>
          <p:cNvSpPr/>
          <p:nvPr/>
        </p:nvSpPr>
        <p:spPr>
          <a:xfrm>
            <a:off x="62298" y="3432290"/>
            <a:ext cx="1364344" cy="698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Языки: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551B5723-FBC0-4E7F-B66E-DC0FF1F83FF7}"/>
              </a:ext>
            </a:extLst>
          </p:cNvPr>
          <p:cNvSpPr/>
          <p:nvPr/>
        </p:nvSpPr>
        <p:spPr>
          <a:xfrm>
            <a:off x="390991" y="4688116"/>
            <a:ext cx="2071302" cy="6984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Технологии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5A8C2C52-3221-4578-9A3D-EE85C2692C6A}"/>
              </a:ext>
            </a:extLst>
          </p:cNvPr>
          <p:cNvSpPr/>
          <p:nvPr/>
        </p:nvSpPr>
        <p:spPr>
          <a:xfrm>
            <a:off x="2883427" y="4688116"/>
            <a:ext cx="3657600" cy="6984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PDO</a:t>
            </a:r>
            <a:r>
              <a:rPr lang="ru-RU" sz="2400" dirty="0">
                <a:solidFill>
                  <a:schemeClr val="tx1"/>
                </a:solidFill>
              </a:rPr>
              <a:t> для доступа к БД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1246AAD6-C451-42EF-B9C1-1CE75E1F78F6}"/>
              </a:ext>
            </a:extLst>
          </p:cNvPr>
          <p:cNvSpPr/>
          <p:nvPr/>
        </p:nvSpPr>
        <p:spPr>
          <a:xfrm>
            <a:off x="6962161" y="4688116"/>
            <a:ext cx="4866982" cy="6984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AJAX </a:t>
            </a:r>
            <a:r>
              <a:rPr lang="ru-RU" sz="2400" dirty="0">
                <a:solidFill>
                  <a:schemeClr val="tx1"/>
                </a:solidFill>
              </a:rPr>
              <a:t>для ввода с автодополнением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B9C29E7F-9BF0-4764-95A2-17C07AD54E94}"/>
              </a:ext>
            </a:extLst>
          </p:cNvPr>
          <p:cNvSpPr/>
          <p:nvPr/>
        </p:nvSpPr>
        <p:spPr>
          <a:xfrm>
            <a:off x="209036" y="5672291"/>
            <a:ext cx="3136861" cy="6752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Среда разработки:</a:t>
            </a: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74BE6B5B-98DF-42C1-9444-82819AAE1515}"/>
              </a:ext>
            </a:extLst>
          </p:cNvPr>
          <p:cNvSpPr/>
          <p:nvPr/>
        </p:nvSpPr>
        <p:spPr>
          <a:xfrm>
            <a:off x="9426952" y="5672291"/>
            <a:ext cx="2544002" cy="675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5000">
                <a:schemeClr val="bg1"/>
              </a:gs>
              <a:gs pos="48000">
                <a:srgbClr val="FFFF43"/>
              </a:gs>
              <a:gs pos="97000">
                <a:srgbClr val="0099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Notepad++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705D1A9-0361-4174-A127-75739780DC6E}"/>
              </a:ext>
            </a:extLst>
          </p:cNvPr>
          <p:cNvSpPr/>
          <p:nvPr/>
        </p:nvSpPr>
        <p:spPr>
          <a:xfrm>
            <a:off x="5504320" y="5672291"/>
            <a:ext cx="1767247" cy="675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MAMP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DAD794F-83D3-46FA-B29A-CD6BED1AF079}"/>
              </a:ext>
            </a:extLst>
          </p:cNvPr>
          <p:cNvSpPr/>
          <p:nvPr/>
        </p:nvSpPr>
        <p:spPr>
          <a:xfrm>
            <a:off x="3541485" y="5676765"/>
            <a:ext cx="1767247" cy="675250"/>
          </a:xfrm>
          <a:prstGeom prst="ellipse">
            <a:avLst/>
          </a:prstGeom>
          <a:solidFill>
            <a:srgbClr val="FF6F0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XAMPP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8C9EAAD-3782-4D9C-BAF0-400659671B91}"/>
              </a:ext>
            </a:extLst>
          </p:cNvPr>
          <p:cNvSpPr/>
          <p:nvPr/>
        </p:nvSpPr>
        <p:spPr>
          <a:xfrm>
            <a:off x="7467151" y="5674528"/>
            <a:ext cx="1764216" cy="675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50000">
                <a:srgbClr val="EA5F00"/>
              </a:gs>
              <a:gs pos="100000">
                <a:srgbClr val="EA5F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MySQL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CB43B56-D62C-4274-853E-B55B9436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5" y="966123"/>
            <a:ext cx="10515937" cy="5604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BF0CA-7DC1-4015-A010-F5DD65D329F5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add.php</a:t>
            </a:r>
            <a:r>
              <a:rPr lang="en-US" sz="2800" dirty="0">
                <a:solidFill>
                  <a:schemeClr val="accent1"/>
                </a:solidFill>
              </a:rPr>
              <a:t>  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9D78F2-09BF-454A-9362-E74CB44A4B41}"/>
              </a:ext>
            </a:extLst>
          </p:cNvPr>
          <p:cNvSpPr/>
          <p:nvPr/>
        </p:nvSpPr>
        <p:spPr>
          <a:xfrm>
            <a:off x="7079060" y="3663407"/>
            <a:ext cx="3291840" cy="1200329"/>
          </a:xfrm>
          <a:prstGeom prst="rect">
            <a:avLst/>
          </a:prstGeom>
          <a:noFill/>
          <a:ln w="4762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9DB56-1494-4D1D-B727-6F39F5515BBE}"/>
              </a:ext>
            </a:extLst>
          </p:cNvPr>
          <p:cNvSpPr txBox="1"/>
          <p:nvPr/>
        </p:nvSpPr>
        <p:spPr>
          <a:xfrm>
            <a:off x="7079059" y="3685534"/>
            <a:ext cx="329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создаются дополнительные поля формы об образовании/опыте работы (</a:t>
            </a:r>
            <a:r>
              <a:rPr lang="en-US" dirty="0"/>
              <a:t>jQuery)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CC7CC72-FBC2-4ABE-A44C-B6462D272A63}"/>
              </a:ext>
            </a:extLst>
          </p:cNvPr>
          <p:cNvCxnSpPr/>
          <p:nvPr/>
        </p:nvCxnSpPr>
        <p:spPr>
          <a:xfrm>
            <a:off x="838021" y="3033486"/>
            <a:ext cx="5257973" cy="0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D365EE9-39D0-4A2C-A9F4-6FC5C1685732}"/>
              </a:ext>
            </a:extLst>
          </p:cNvPr>
          <p:cNvCxnSpPr/>
          <p:nvPr/>
        </p:nvCxnSpPr>
        <p:spPr>
          <a:xfrm>
            <a:off x="838027" y="6277429"/>
            <a:ext cx="5257973" cy="0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1B5E26C-494A-495B-AD66-3387E88800F1}"/>
              </a:ext>
            </a:extLst>
          </p:cNvPr>
          <p:cNvCxnSpPr/>
          <p:nvPr/>
        </p:nvCxnSpPr>
        <p:spPr>
          <a:xfrm>
            <a:off x="838021" y="3966385"/>
            <a:ext cx="5257973" cy="0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3843AA3-9F6B-49C1-8DB7-9302E162FC42}"/>
              </a:ext>
            </a:extLst>
          </p:cNvPr>
          <p:cNvCxnSpPr>
            <a:cxnSpLocks/>
          </p:cNvCxnSpPr>
          <p:nvPr/>
        </p:nvCxnSpPr>
        <p:spPr>
          <a:xfrm>
            <a:off x="6095994" y="3033486"/>
            <a:ext cx="0" cy="932899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84BC224-686C-4616-A064-32C3A045658F}"/>
              </a:ext>
            </a:extLst>
          </p:cNvPr>
          <p:cNvCxnSpPr>
            <a:cxnSpLocks/>
          </p:cNvCxnSpPr>
          <p:nvPr/>
        </p:nvCxnSpPr>
        <p:spPr>
          <a:xfrm>
            <a:off x="838027" y="3033486"/>
            <a:ext cx="0" cy="932899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1760BE4-C763-4286-A943-7755994175A7}"/>
              </a:ext>
            </a:extLst>
          </p:cNvPr>
          <p:cNvCxnSpPr/>
          <p:nvPr/>
        </p:nvCxnSpPr>
        <p:spPr>
          <a:xfrm flipH="1" flipV="1">
            <a:off x="6095994" y="3149600"/>
            <a:ext cx="983065" cy="79828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B8E62AD-57B1-4462-8C3F-5395ED739C8E}"/>
              </a:ext>
            </a:extLst>
          </p:cNvPr>
          <p:cNvCxnSpPr>
            <a:cxnSpLocks/>
          </p:cNvCxnSpPr>
          <p:nvPr/>
        </p:nvCxnSpPr>
        <p:spPr>
          <a:xfrm flipH="1">
            <a:off x="6095994" y="4594694"/>
            <a:ext cx="983066" cy="590889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4B55B27-D300-40E2-8F6B-411FF0AF2EBC}"/>
              </a:ext>
            </a:extLst>
          </p:cNvPr>
          <p:cNvSpPr/>
          <p:nvPr/>
        </p:nvSpPr>
        <p:spPr>
          <a:xfrm>
            <a:off x="7108116" y="2687668"/>
            <a:ext cx="3291838" cy="405255"/>
          </a:xfrm>
          <a:prstGeom prst="rect">
            <a:avLst/>
          </a:prstGeom>
          <a:solidFill>
            <a:schemeClr val="bg1"/>
          </a:solidFill>
          <a:ln w="4762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ACD33F-2237-472A-ADCD-F1D93B405FF7}"/>
              </a:ext>
            </a:extLst>
          </p:cNvPr>
          <p:cNvSpPr txBox="1"/>
          <p:nvPr/>
        </p:nvSpPr>
        <p:spPr>
          <a:xfrm>
            <a:off x="7079056" y="2694675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 нажатии на </a:t>
            </a:r>
            <a:r>
              <a:rPr lang="en-US" dirty="0"/>
              <a:t>‘+’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3BCC912-9570-4F9D-B8BA-73FA5975BA44}"/>
              </a:ext>
            </a:extLst>
          </p:cNvPr>
          <p:cNvCxnSpPr>
            <a:cxnSpLocks/>
          </p:cNvCxnSpPr>
          <p:nvPr/>
        </p:nvCxnSpPr>
        <p:spPr>
          <a:xfrm flipH="1">
            <a:off x="1944914" y="2879341"/>
            <a:ext cx="5148673" cy="10955"/>
          </a:xfrm>
          <a:prstGeom prst="straightConnector1">
            <a:avLst/>
          </a:prstGeom>
          <a:ln w="4762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E3169DC-FAEB-429B-B14D-BC3017420B71}"/>
              </a:ext>
            </a:extLst>
          </p:cNvPr>
          <p:cNvCxnSpPr>
            <a:cxnSpLocks/>
          </p:cNvCxnSpPr>
          <p:nvPr/>
        </p:nvCxnSpPr>
        <p:spPr>
          <a:xfrm flipH="1">
            <a:off x="1944914" y="4127037"/>
            <a:ext cx="4642612" cy="0"/>
          </a:xfrm>
          <a:prstGeom prst="straightConnector1">
            <a:avLst/>
          </a:prstGeom>
          <a:ln w="4762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40A55D6-9812-41FB-BAC5-8F28F2D79E39}"/>
              </a:ext>
            </a:extLst>
          </p:cNvPr>
          <p:cNvCxnSpPr>
            <a:cxnSpLocks/>
          </p:cNvCxnSpPr>
          <p:nvPr/>
        </p:nvCxnSpPr>
        <p:spPr>
          <a:xfrm>
            <a:off x="6103245" y="4252686"/>
            <a:ext cx="0" cy="2024743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8AF6312-B12E-40CE-BCBA-FB43B03FBB88}"/>
              </a:ext>
            </a:extLst>
          </p:cNvPr>
          <p:cNvCxnSpPr/>
          <p:nvPr/>
        </p:nvCxnSpPr>
        <p:spPr>
          <a:xfrm>
            <a:off x="838021" y="4263928"/>
            <a:ext cx="5257973" cy="0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280784AC-0B90-4D07-ABEC-F3435F7692C1}"/>
              </a:ext>
            </a:extLst>
          </p:cNvPr>
          <p:cNvCxnSpPr>
            <a:cxnSpLocks/>
          </p:cNvCxnSpPr>
          <p:nvPr/>
        </p:nvCxnSpPr>
        <p:spPr>
          <a:xfrm>
            <a:off x="823495" y="4263928"/>
            <a:ext cx="0" cy="2024743"/>
          </a:xfrm>
          <a:prstGeom prst="line">
            <a:avLst/>
          </a:prstGeom>
          <a:ln w="349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AF7ECFE-E19E-41CC-B2A6-861BAC8C0256}"/>
              </a:ext>
            </a:extLst>
          </p:cNvPr>
          <p:cNvCxnSpPr/>
          <p:nvPr/>
        </p:nvCxnSpPr>
        <p:spPr>
          <a:xfrm flipV="1">
            <a:off x="6587526" y="2879341"/>
            <a:ext cx="0" cy="1242716"/>
          </a:xfrm>
          <a:prstGeom prst="line">
            <a:avLst/>
          </a:prstGeom>
          <a:ln w="4762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3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3F8EF6-A77A-4884-849D-B7D38AC5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6" y="966123"/>
            <a:ext cx="10515936" cy="5604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D7426-34CA-4152-AE1E-4F2E9A16A905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edit.php</a:t>
            </a:r>
            <a:r>
              <a:rPr lang="en-US" sz="2800" dirty="0">
                <a:solidFill>
                  <a:schemeClr val="accent1"/>
                </a:solidFill>
              </a:rPr>
              <a:t>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142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A8DF74-B912-4CAA-9635-2D8691AB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6" y="966123"/>
            <a:ext cx="10515936" cy="5604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7C20F-1C76-4D72-B6E9-ED422CC3EE13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delete.php</a:t>
            </a:r>
            <a:r>
              <a:rPr lang="en-US" sz="2800" dirty="0">
                <a:solidFill>
                  <a:schemeClr val="accent1"/>
                </a:solidFill>
              </a:rPr>
              <a:t>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57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60138"/>
              </p:ext>
            </p:extLst>
          </p:nvPr>
        </p:nvGraphicFramePr>
        <p:xfrm>
          <a:off x="159840" y="2231964"/>
          <a:ext cx="1781502" cy="22772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81502">
                  <a:extLst>
                    <a:ext uri="{9D8B030D-6E8A-4147-A177-3AD203B41FA5}">
                      <a16:colId xmlns:a16="http://schemas.microsoft.com/office/drawing/2014/main" val="3686506825"/>
                    </a:ext>
                  </a:extLst>
                </a:gridCol>
              </a:tblGrid>
              <a:tr h="5660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users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15408"/>
                  </a:ext>
                </a:extLst>
              </a:tr>
              <a:tr h="56604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user_id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42459"/>
                  </a:ext>
                </a:extLst>
              </a:tr>
              <a:tr h="566042">
                <a:tc>
                  <a:txBody>
                    <a:bodyPr/>
                    <a:lstStyle/>
                    <a:p>
                      <a:r>
                        <a:rPr lang="en-US" sz="2800" dirty="0"/>
                        <a:t>email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8146"/>
                  </a:ext>
                </a:extLst>
              </a:tr>
              <a:tr h="566042">
                <a:tc>
                  <a:txBody>
                    <a:bodyPr/>
                    <a:lstStyle/>
                    <a:p>
                      <a:r>
                        <a:rPr lang="en-US" sz="2800" dirty="0" err="1"/>
                        <a:t>passwordh</a:t>
                      </a:r>
                      <a:endParaRPr lang="ru-RU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7643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411"/>
              </p:ext>
            </p:extLst>
          </p:nvPr>
        </p:nvGraphicFramePr>
        <p:xfrm>
          <a:off x="2871537" y="1624404"/>
          <a:ext cx="2507917" cy="444120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07917">
                  <a:extLst>
                    <a:ext uri="{9D8B030D-6E8A-4147-A177-3AD203B41FA5}">
                      <a16:colId xmlns:a16="http://schemas.microsoft.com/office/drawing/2014/main" val="2425541365"/>
                    </a:ext>
                  </a:extLst>
                </a:gridCol>
              </a:tblGrid>
              <a:tr h="551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resumes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37869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resume_id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98313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user_id</a:t>
                      </a:r>
                      <a:endParaRPr lang="ru-RU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69429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first_name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20126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patronymic_name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52139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last_name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41144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job_title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04063"/>
                  </a:ext>
                </a:extLst>
              </a:tr>
              <a:tr h="55172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resume_cv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80435"/>
                  </a:ext>
                </a:extLst>
              </a:tr>
            </a:tbl>
          </a:graphicData>
        </a:graphic>
      </p:graphicFrame>
      <p:sp>
        <p:nvSpPr>
          <p:cNvPr id="9" name="Стрелка влево 8"/>
          <p:cNvSpPr/>
          <p:nvPr/>
        </p:nvSpPr>
        <p:spPr>
          <a:xfrm>
            <a:off x="1952619" y="2738690"/>
            <a:ext cx="907641" cy="389571"/>
          </a:xfrm>
          <a:prstGeom prst="leftArrow">
            <a:avLst>
              <a:gd name="adj1" fmla="val 66471"/>
              <a:gd name="adj2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01176"/>
              </p:ext>
            </p:extLst>
          </p:nvPr>
        </p:nvGraphicFramePr>
        <p:xfrm>
          <a:off x="6510660" y="979728"/>
          <a:ext cx="1807489" cy="2987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7489">
                  <a:extLst>
                    <a:ext uri="{9D8B030D-6E8A-4147-A177-3AD203B41FA5}">
                      <a16:colId xmlns:a16="http://schemas.microsoft.com/office/drawing/2014/main" val="526143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jobs</a:t>
                      </a:r>
                      <a:endParaRPr lang="ru-RU" sz="3200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job_id</a:t>
                      </a:r>
                      <a:endParaRPr lang="ru-RU" sz="2800" b="1" dirty="0"/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72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accent2"/>
                          </a:solidFill>
                        </a:rPr>
                        <a:t>resume_id</a:t>
                      </a:r>
                      <a:endParaRPr lang="ru-RU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year_start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7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year_finish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0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11538"/>
                  </a:ext>
                </a:extLst>
              </a:tr>
            </a:tbl>
          </a:graphicData>
        </a:graphic>
      </p:graphicFrame>
      <p:sp>
        <p:nvSpPr>
          <p:cNvPr id="12" name="Стрелка влево 11"/>
          <p:cNvSpPr/>
          <p:nvPr/>
        </p:nvSpPr>
        <p:spPr>
          <a:xfrm>
            <a:off x="5402008" y="1984924"/>
            <a:ext cx="1097375" cy="488324"/>
          </a:xfrm>
          <a:prstGeom prst="lef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35809"/>
              </p:ext>
            </p:extLst>
          </p:nvPr>
        </p:nvGraphicFramePr>
        <p:xfrm>
          <a:off x="6521937" y="4146970"/>
          <a:ext cx="2259606" cy="2529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9606">
                  <a:extLst>
                    <a:ext uri="{9D8B030D-6E8A-4147-A177-3AD203B41FA5}">
                      <a16:colId xmlns:a16="http://schemas.microsoft.com/office/drawing/2014/main" val="26315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education</a:t>
                      </a:r>
                      <a:endParaRPr lang="ru-RU" sz="3200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9933FF"/>
                          </a:solidFill>
                        </a:rPr>
                        <a:t>institution_id</a:t>
                      </a:r>
                      <a:endParaRPr lang="ru-RU" sz="2800" dirty="0">
                        <a:solidFill>
                          <a:srgbClr val="9933FF"/>
                        </a:solidFill>
                      </a:endParaRPr>
                    </a:p>
                  </a:txBody>
                  <a:tcPr>
                    <a:solidFill>
                      <a:srgbClr val="DE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6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chemeClr val="accent2"/>
                          </a:solidFill>
                        </a:rPr>
                        <a:t>resume_id</a:t>
                      </a:r>
                      <a:endParaRPr lang="ru-RU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DE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year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degree</a:t>
                      </a:r>
                      <a:endParaRPr lang="ru-RU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67831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41661"/>
              </p:ext>
            </p:extLst>
          </p:nvPr>
        </p:nvGraphicFramePr>
        <p:xfrm>
          <a:off x="9878918" y="4354715"/>
          <a:ext cx="2190090" cy="1554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90090">
                  <a:extLst>
                    <a:ext uri="{9D8B030D-6E8A-4147-A177-3AD203B41FA5}">
                      <a16:colId xmlns:a16="http://schemas.microsoft.com/office/drawing/2014/main" val="166042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institutions</a:t>
                      </a:r>
                      <a:endParaRPr lang="ru-RU" sz="3200" b="1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14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institution_id</a:t>
                      </a:r>
                      <a:endParaRPr lang="ru-RU" sz="2800" b="1" dirty="0"/>
                    </a:p>
                  </a:txBody>
                  <a:tcPr>
                    <a:solidFill>
                      <a:srgbClr val="E3D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3216"/>
                  </a:ext>
                </a:extLst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8781543" y="4692924"/>
            <a:ext cx="1097375" cy="593558"/>
          </a:xfrm>
          <a:prstGeom prst="rightArrow">
            <a:avLst/>
          </a:prstGeom>
          <a:solidFill>
            <a:srgbClr val="993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872578" y="2646283"/>
            <a:ext cx="192505" cy="2743864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>
            <a:off x="5390731" y="2476431"/>
            <a:ext cx="674352" cy="392205"/>
          </a:xfrm>
          <a:prstGeom prst="leftArrow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72578" y="5304042"/>
            <a:ext cx="626805" cy="214544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79A37D9-764F-4005-9389-052B1AF48017}"/>
              </a:ext>
            </a:extLst>
          </p:cNvPr>
          <p:cNvSpPr/>
          <p:nvPr/>
        </p:nvSpPr>
        <p:spPr>
          <a:xfrm>
            <a:off x="2773777" y="172923"/>
            <a:ext cx="6197601" cy="71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3230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3872" y="1348799"/>
            <a:ext cx="3780062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index.php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login.php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registry.php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view.php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add.php</a:t>
            </a:r>
            <a:endParaRPr lang="ru-RU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edit.php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delete.php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school.php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logout.php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pdo.php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stl.css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C52813B-5094-45C3-B977-F0016E8E9E9A}"/>
              </a:ext>
            </a:extLst>
          </p:cNvPr>
          <p:cNvSpPr/>
          <p:nvPr/>
        </p:nvSpPr>
        <p:spPr>
          <a:xfrm>
            <a:off x="6823528" y="5427245"/>
            <a:ext cx="3055258" cy="1062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Подробное описание файлов в </a:t>
            </a:r>
            <a:r>
              <a:rPr lang="en-US" sz="2000" dirty="0">
                <a:solidFill>
                  <a:schemeClr val="tx1"/>
                </a:solidFill>
              </a:rPr>
              <a:t>README.txt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89853DC-459E-4753-8756-EE61F6AEDEB1}"/>
              </a:ext>
            </a:extLst>
          </p:cNvPr>
          <p:cNvSpPr/>
          <p:nvPr/>
        </p:nvSpPr>
        <p:spPr>
          <a:xfrm>
            <a:off x="2313214" y="357794"/>
            <a:ext cx="7565572" cy="716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/>
                </a:solidFill>
              </a:rPr>
              <a:t>Веб-приложение состоит из 11 файлов:</a:t>
            </a:r>
          </a:p>
        </p:txBody>
      </p:sp>
    </p:spTree>
    <p:extLst>
      <p:ext uri="{BB962C8B-B14F-4D97-AF65-F5344CB8AC3E}">
        <p14:creationId xmlns:p14="http://schemas.microsoft.com/office/powerpoint/2010/main" val="167668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6A328E-3EA0-41AF-8339-C1900564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3" y="970187"/>
            <a:ext cx="10515934" cy="560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4E87C-8D61-4451-BBA3-A51771D1E939}"/>
              </a:ext>
            </a:extLst>
          </p:cNvPr>
          <p:cNvSpPr txBox="1"/>
          <p:nvPr/>
        </p:nvSpPr>
        <p:spPr>
          <a:xfrm>
            <a:off x="961292" y="285486"/>
            <a:ext cx="1026941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600" dirty="0"/>
              <a:t>Снимок экрана 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1"/>
                </a:solidFill>
              </a:rPr>
              <a:t>index.php</a:t>
            </a:r>
            <a:r>
              <a:rPr lang="en-US" sz="2600" dirty="0"/>
              <a:t>  </a:t>
            </a:r>
            <a:r>
              <a:rPr lang="ru-RU" sz="2600" dirty="0"/>
              <a:t>для неверифицированных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2667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C9E3BE-FEFB-4202-A3E0-DAD9B5A06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3" y="966128"/>
            <a:ext cx="10515934" cy="560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38D60-3A2F-4FB1-8215-3E3FB031DCBB}"/>
              </a:ext>
            </a:extLst>
          </p:cNvPr>
          <p:cNvSpPr txBox="1"/>
          <p:nvPr/>
        </p:nvSpPr>
        <p:spPr>
          <a:xfrm>
            <a:off x="961292" y="285486"/>
            <a:ext cx="1026941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600" dirty="0"/>
              <a:t>Снимок экрана 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1"/>
                </a:solidFill>
              </a:rPr>
              <a:t>index.php</a:t>
            </a:r>
            <a:r>
              <a:rPr lang="en-US" sz="2600" dirty="0"/>
              <a:t>  </a:t>
            </a:r>
            <a:r>
              <a:rPr lang="ru-RU" sz="2600" dirty="0"/>
              <a:t>для верифицированных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4843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8BE2B3-CEBE-4248-8870-A6986ACAC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0" y="966127"/>
            <a:ext cx="10515935" cy="560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8A995-1B05-40FF-AB4F-1094B8FB119E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login.php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616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202411-44F4-4742-ACAB-A9ADFFA4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9" y="966126"/>
            <a:ext cx="10515935" cy="5604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FBB7B7-2A9A-4093-9C1D-CA7AA0399541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registry.php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837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46DEEB-F930-46B4-AC30-1CFA4464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8" y="966125"/>
            <a:ext cx="10515935" cy="5604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6791E-0354-4572-8F35-A546A111A98A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view.php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455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46D7D7-B8A0-463C-A0B3-03E86C66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6" y="966123"/>
            <a:ext cx="10515936" cy="5604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4A201B-7A54-4A8B-B51A-4DDD4C0AE3B8}"/>
              </a:ext>
            </a:extLst>
          </p:cNvPr>
          <p:cNvSpPr txBox="1"/>
          <p:nvPr/>
        </p:nvSpPr>
        <p:spPr>
          <a:xfrm>
            <a:off x="2684581" y="287480"/>
            <a:ext cx="6822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Снимок экрана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add.php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0994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209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Catherine</cp:lastModifiedBy>
  <cp:revision>51</cp:revision>
  <dcterms:created xsi:type="dcterms:W3CDTF">2017-11-04T20:19:27Z</dcterms:created>
  <dcterms:modified xsi:type="dcterms:W3CDTF">2017-12-24T18:33:21Z</dcterms:modified>
</cp:coreProperties>
</file>