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60" r:id="rId3"/>
    <p:sldId id="5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452DB-1E63-406B-BB3F-27288265D3CA}" v="14" dt="2025-06-13T06:42:30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mat Omidikia" userId="8217f839-14ce-4af7-8b78-7b480a551d90" providerId="ADAL" clId="{732452DB-1E63-406B-BB3F-27288265D3CA}"/>
    <pc:docChg chg="undo custSel addSld modSld">
      <pc:chgData name="Nemat Omidikia" userId="8217f839-14ce-4af7-8b78-7b480a551d90" providerId="ADAL" clId="{732452DB-1E63-406B-BB3F-27288265D3CA}" dt="2025-06-13T08:33:47.854" v="732" actId="20577"/>
      <pc:docMkLst>
        <pc:docMk/>
      </pc:docMkLst>
      <pc:sldChg chg="addSp delSp modSp new mod">
        <pc:chgData name="Nemat Omidikia" userId="8217f839-14ce-4af7-8b78-7b480a551d90" providerId="ADAL" clId="{732452DB-1E63-406B-BB3F-27288265D3CA}" dt="2025-06-13T08:33:47.854" v="732" actId="20577"/>
        <pc:sldMkLst>
          <pc:docMk/>
          <pc:sldMk cId="1000754620" sldId="256"/>
        </pc:sldMkLst>
        <pc:spChg chg="add del mod">
          <ac:chgData name="Nemat Omidikia" userId="8217f839-14ce-4af7-8b78-7b480a551d90" providerId="ADAL" clId="{732452DB-1E63-406B-BB3F-27288265D3CA}" dt="2025-06-12T19:34:40.232" v="198"/>
          <ac:spMkLst>
            <pc:docMk/>
            <pc:sldMk cId="1000754620" sldId="256"/>
            <ac:spMk id="2" creationId="{1EE62441-B510-4DB6-88A1-E97524653537}"/>
          </ac:spMkLst>
        </pc:spChg>
        <pc:spChg chg="del">
          <ac:chgData name="Nemat Omidikia" userId="8217f839-14ce-4af7-8b78-7b480a551d90" providerId="ADAL" clId="{732452DB-1E63-406B-BB3F-27288265D3CA}" dt="2025-06-12T14:41:37.687" v="1" actId="478"/>
          <ac:spMkLst>
            <pc:docMk/>
            <pc:sldMk cId="1000754620" sldId="256"/>
            <ac:spMk id="2" creationId="{7546A1C2-2E62-9FAA-EBA4-F65BD97A285E}"/>
          </ac:spMkLst>
        </pc:spChg>
        <pc:spChg chg="del">
          <ac:chgData name="Nemat Omidikia" userId="8217f839-14ce-4af7-8b78-7b480a551d90" providerId="ADAL" clId="{732452DB-1E63-406B-BB3F-27288265D3CA}" dt="2025-06-12T14:41:37.687" v="1" actId="478"/>
          <ac:spMkLst>
            <pc:docMk/>
            <pc:sldMk cId="1000754620" sldId="256"/>
            <ac:spMk id="3" creationId="{3F74CA7D-2E2C-F7FC-B290-47D1F4565B09}"/>
          </ac:spMkLst>
        </pc:spChg>
        <pc:spChg chg="add mod">
          <ac:chgData name="Nemat Omidikia" userId="8217f839-14ce-4af7-8b78-7b480a551d90" providerId="ADAL" clId="{732452DB-1E63-406B-BB3F-27288265D3CA}" dt="2025-06-13T08:33:47.854" v="732" actId="20577"/>
          <ac:spMkLst>
            <pc:docMk/>
            <pc:sldMk cId="1000754620" sldId="256"/>
            <ac:spMk id="3" creationId="{D1A7C1C0-296E-ED07-EFC2-9415434E9952}"/>
          </ac:spMkLst>
        </pc:spChg>
        <pc:spChg chg="add del mod">
          <ac:chgData name="Nemat Omidikia" userId="8217f839-14ce-4af7-8b78-7b480a551d90" providerId="ADAL" clId="{732452DB-1E63-406B-BB3F-27288265D3CA}" dt="2025-06-12T19:34:53.815" v="206"/>
          <ac:spMkLst>
            <pc:docMk/>
            <pc:sldMk cId="1000754620" sldId="256"/>
            <ac:spMk id="4" creationId="{388451A0-7E6E-C94A-642D-724AE943C99A}"/>
          </ac:spMkLst>
        </pc:spChg>
        <pc:spChg chg="add mod">
          <ac:chgData name="Nemat Omidikia" userId="8217f839-14ce-4af7-8b78-7b480a551d90" providerId="ADAL" clId="{732452DB-1E63-406B-BB3F-27288265D3CA}" dt="2025-06-13T08:33:44.896" v="731" actId="20577"/>
          <ac:spMkLst>
            <pc:docMk/>
            <pc:sldMk cId="1000754620" sldId="256"/>
            <ac:spMk id="5" creationId="{1114F782-4658-F5FE-7885-B219CAC2BC43}"/>
          </ac:spMkLst>
        </pc:spChg>
        <pc:spChg chg="add del">
          <ac:chgData name="Nemat Omidikia" userId="8217f839-14ce-4af7-8b78-7b480a551d90" providerId="ADAL" clId="{732452DB-1E63-406B-BB3F-27288265D3CA}" dt="2025-06-12T14:42:18.479" v="17" actId="22"/>
          <ac:spMkLst>
            <pc:docMk/>
            <pc:sldMk cId="1000754620" sldId="256"/>
            <ac:spMk id="6" creationId="{86E1F549-97EB-8C0D-A7D7-221D7DE7E546}"/>
          </ac:spMkLst>
        </pc:spChg>
        <pc:spChg chg="add mod">
          <ac:chgData name="Nemat Omidikia" userId="8217f839-14ce-4af7-8b78-7b480a551d90" providerId="ADAL" clId="{732452DB-1E63-406B-BB3F-27288265D3CA}" dt="2025-06-13T06:30:16.331" v="683" actId="20577"/>
          <ac:spMkLst>
            <pc:docMk/>
            <pc:sldMk cId="1000754620" sldId="256"/>
            <ac:spMk id="6" creationId="{E49177BD-970D-3BAD-D832-65844BC8097B}"/>
          </ac:spMkLst>
        </pc:spChg>
        <pc:spChg chg="add mod">
          <ac:chgData name="Nemat Omidikia" userId="8217f839-14ce-4af7-8b78-7b480a551d90" providerId="ADAL" clId="{732452DB-1E63-406B-BB3F-27288265D3CA}" dt="2025-06-13T08:33:41.174" v="728" actId="20577"/>
          <ac:spMkLst>
            <pc:docMk/>
            <pc:sldMk cId="1000754620" sldId="256"/>
            <ac:spMk id="7" creationId="{BA3866FE-DB85-3CB9-BCD5-C8B269B23615}"/>
          </ac:spMkLst>
        </pc:spChg>
        <pc:spChg chg="add mod">
          <ac:chgData name="Nemat Omidikia" userId="8217f839-14ce-4af7-8b78-7b480a551d90" providerId="ADAL" clId="{732452DB-1E63-406B-BB3F-27288265D3CA}" dt="2025-06-13T08:32:39.350" v="724" actId="20577"/>
          <ac:spMkLst>
            <pc:docMk/>
            <pc:sldMk cId="1000754620" sldId="256"/>
            <ac:spMk id="8" creationId="{28767E49-171C-45C9-4087-6E564A0FCC4D}"/>
          </ac:spMkLst>
        </pc:spChg>
        <pc:spChg chg="add del mod">
          <ac:chgData name="Nemat Omidikia" userId="8217f839-14ce-4af7-8b78-7b480a551d90" providerId="ADAL" clId="{732452DB-1E63-406B-BB3F-27288265D3CA}" dt="2025-06-12T19:34:40.233" v="200"/>
          <ac:spMkLst>
            <pc:docMk/>
            <pc:sldMk cId="1000754620" sldId="256"/>
            <ac:spMk id="9" creationId="{2B12EA4C-876B-7EDB-B191-9F00ADBB9F8B}"/>
          </ac:spMkLst>
        </pc:spChg>
        <pc:spChg chg="add mod">
          <ac:chgData name="Nemat Omidikia" userId="8217f839-14ce-4af7-8b78-7b480a551d90" providerId="ADAL" clId="{732452DB-1E63-406B-BB3F-27288265D3CA}" dt="2025-06-13T06:41:57.276" v="687" actId="1076"/>
          <ac:spMkLst>
            <pc:docMk/>
            <pc:sldMk cId="1000754620" sldId="256"/>
            <ac:spMk id="11" creationId="{A239F22E-98B4-FFD3-9A76-65200E5FB161}"/>
          </ac:spMkLst>
        </pc:spChg>
      </pc:sldChg>
      <pc:sldChg chg="delSp modSp add mod delAnim">
        <pc:chgData name="Nemat Omidikia" userId="8217f839-14ce-4af7-8b78-7b480a551d90" providerId="ADAL" clId="{732452DB-1E63-406B-BB3F-27288265D3CA}" dt="2025-06-13T06:42:39.390" v="695" actId="478"/>
        <pc:sldMkLst>
          <pc:docMk/>
          <pc:sldMk cId="33078356" sldId="559"/>
        </pc:sldMkLst>
        <pc:spChg chg="mod">
          <ac:chgData name="Nemat Omidikia" userId="8217f839-14ce-4af7-8b78-7b480a551d90" providerId="ADAL" clId="{732452DB-1E63-406B-BB3F-27288265D3CA}" dt="2025-06-13T06:42:30.415" v="692" actId="165"/>
          <ac:spMkLst>
            <pc:docMk/>
            <pc:sldMk cId="33078356" sldId="559"/>
            <ac:spMk id="3" creationId="{1A00E0E4-D153-AF98-739D-6E98F4BBA4DA}"/>
          </ac:spMkLst>
        </pc:spChg>
        <pc:spChg chg="mod">
          <ac:chgData name="Nemat Omidikia" userId="8217f839-14ce-4af7-8b78-7b480a551d90" providerId="ADAL" clId="{732452DB-1E63-406B-BB3F-27288265D3CA}" dt="2025-06-13T06:42:30.415" v="692" actId="165"/>
          <ac:spMkLst>
            <pc:docMk/>
            <pc:sldMk cId="33078356" sldId="559"/>
            <ac:spMk id="28" creationId="{C08DAB42-C687-3B1A-76B2-FE2FAB28C255}"/>
          </ac:spMkLst>
        </pc:spChg>
        <pc:spChg chg="mod">
          <ac:chgData name="Nemat Omidikia" userId="8217f839-14ce-4af7-8b78-7b480a551d90" providerId="ADAL" clId="{732452DB-1E63-406B-BB3F-27288265D3CA}" dt="2025-06-13T06:42:30.415" v="692" actId="165"/>
          <ac:spMkLst>
            <pc:docMk/>
            <pc:sldMk cId="33078356" sldId="559"/>
            <ac:spMk id="32" creationId="{9A1C5380-F038-1BF1-E49E-66617520EEE9}"/>
          </ac:spMkLst>
        </pc:spChg>
        <pc:spChg chg="mod">
          <ac:chgData name="Nemat Omidikia" userId="8217f839-14ce-4af7-8b78-7b480a551d90" providerId="ADAL" clId="{732452DB-1E63-406B-BB3F-27288265D3CA}" dt="2025-06-13T06:42:30.415" v="692" actId="165"/>
          <ac:spMkLst>
            <pc:docMk/>
            <pc:sldMk cId="33078356" sldId="559"/>
            <ac:spMk id="46" creationId="{3B65A82D-F365-1C99-A95B-A500C83C243D}"/>
          </ac:spMkLst>
        </pc:spChg>
        <pc:spChg chg="del">
          <ac:chgData name="Nemat Omidikia" userId="8217f839-14ce-4af7-8b78-7b480a551d90" providerId="ADAL" clId="{732452DB-1E63-406B-BB3F-27288265D3CA}" dt="2025-06-13T06:42:39.390" v="695" actId="478"/>
          <ac:spMkLst>
            <pc:docMk/>
            <pc:sldMk cId="33078356" sldId="559"/>
            <ac:spMk id="47" creationId="{FCB3E1C2-AB93-CC09-0E91-7465F0500C81}"/>
          </ac:spMkLst>
        </pc:spChg>
        <pc:spChg chg="mod">
          <ac:chgData name="Nemat Omidikia" userId="8217f839-14ce-4af7-8b78-7b480a551d90" providerId="ADAL" clId="{732452DB-1E63-406B-BB3F-27288265D3CA}" dt="2025-06-13T06:42:30.415" v="692" actId="165"/>
          <ac:spMkLst>
            <pc:docMk/>
            <pc:sldMk cId="33078356" sldId="559"/>
            <ac:spMk id="53" creationId="{128C00A5-BD89-655E-11F8-5DB30583E3F5}"/>
          </ac:spMkLst>
        </pc:spChg>
        <pc:spChg chg="mod">
          <ac:chgData name="Nemat Omidikia" userId="8217f839-14ce-4af7-8b78-7b480a551d90" providerId="ADAL" clId="{732452DB-1E63-406B-BB3F-27288265D3CA}" dt="2025-06-13T06:42:30.415" v="692" actId="165"/>
          <ac:spMkLst>
            <pc:docMk/>
            <pc:sldMk cId="33078356" sldId="559"/>
            <ac:spMk id="56" creationId="{A1ED3F95-43D3-DCCC-F56F-A6FF08E61818}"/>
          </ac:spMkLst>
        </pc:spChg>
        <pc:spChg chg="mod">
          <ac:chgData name="Nemat Omidikia" userId="8217f839-14ce-4af7-8b78-7b480a551d90" providerId="ADAL" clId="{732452DB-1E63-406B-BB3F-27288265D3CA}" dt="2025-06-13T06:42:30.415" v="692" actId="165"/>
          <ac:spMkLst>
            <pc:docMk/>
            <pc:sldMk cId="33078356" sldId="559"/>
            <ac:spMk id="62" creationId="{BC53E683-B525-2A76-B172-4512201F0697}"/>
          </ac:spMkLst>
        </pc:spChg>
        <pc:spChg chg="del">
          <ac:chgData name="Nemat Omidikia" userId="8217f839-14ce-4af7-8b78-7b480a551d90" providerId="ADAL" clId="{732452DB-1E63-406B-BB3F-27288265D3CA}" dt="2025-06-13T06:42:15.951" v="690" actId="478"/>
          <ac:spMkLst>
            <pc:docMk/>
            <pc:sldMk cId="33078356" sldId="559"/>
            <ac:spMk id="63" creationId="{F2A690AB-6A08-B00B-371C-56F492972F50}"/>
          </ac:spMkLst>
        </pc:spChg>
        <pc:spChg chg="mod">
          <ac:chgData name="Nemat Omidikia" userId="8217f839-14ce-4af7-8b78-7b480a551d90" providerId="ADAL" clId="{732452DB-1E63-406B-BB3F-27288265D3CA}" dt="2025-06-13T06:42:30.415" v="692" actId="165"/>
          <ac:spMkLst>
            <pc:docMk/>
            <pc:sldMk cId="33078356" sldId="559"/>
            <ac:spMk id="64" creationId="{7AC5A4F9-21DF-18A5-1883-8D01B3E1DE02}"/>
          </ac:spMkLst>
        </pc:spChg>
        <pc:spChg chg="mod">
          <ac:chgData name="Nemat Omidikia" userId="8217f839-14ce-4af7-8b78-7b480a551d90" providerId="ADAL" clId="{732452DB-1E63-406B-BB3F-27288265D3CA}" dt="2025-06-13T06:42:30.415" v="692" actId="165"/>
          <ac:spMkLst>
            <pc:docMk/>
            <pc:sldMk cId="33078356" sldId="559"/>
            <ac:spMk id="65" creationId="{12BECAED-CABB-E6D4-2416-6292EB7DAF1B}"/>
          </ac:spMkLst>
        </pc:spChg>
        <pc:spChg chg="mod">
          <ac:chgData name="Nemat Omidikia" userId="8217f839-14ce-4af7-8b78-7b480a551d90" providerId="ADAL" clId="{732452DB-1E63-406B-BB3F-27288265D3CA}" dt="2025-06-13T06:42:30.415" v="692" actId="165"/>
          <ac:spMkLst>
            <pc:docMk/>
            <pc:sldMk cId="33078356" sldId="559"/>
            <ac:spMk id="66" creationId="{3316BC3D-521D-ACF7-C1B2-AFB48858FA66}"/>
          </ac:spMkLst>
        </pc:spChg>
        <pc:spChg chg="del">
          <ac:chgData name="Nemat Omidikia" userId="8217f839-14ce-4af7-8b78-7b480a551d90" providerId="ADAL" clId="{732452DB-1E63-406B-BB3F-27288265D3CA}" dt="2025-06-13T06:42:04.686" v="688" actId="478"/>
          <ac:spMkLst>
            <pc:docMk/>
            <pc:sldMk cId="33078356" sldId="559"/>
            <ac:spMk id="77" creationId="{1709320B-7439-B67A-1322-99BF7EB472AA}"/>
          </ac:spMkLst>
        </pc:spChg>
        <pc:spChg chg="del">
          <ac:chgData name="Nemat Omidikia" userId="8217f839-14ce-4af7-8b78-7b480a551d90" providerId="ADAL" clId="{732452DB-1E63-406B-BB3F-27288265D3CA}" dt="2025-06-13T06:42:38.168" v="694" actId="478"/>
          <ac:spMkLst>
            <pc:docMk/>
            <pc:sldMk cId="33078356" sldId="559"/>
            <ac:spMk id="80" creationId="{FC3335D8-204E-A7BA-A628-FDCEB60E2897}"/>
          </ac:spMkLst>
        </pc:spChg>
        <pc:spChg chg="del">
          <ac:chgData name="Nemat Omidikia" userId="8217f839-14ce-4af7-8b78-7b480a551d90" providerId="ADAL" clId="{732452DB-1E63-406B-BB3F-27288265D3CA}" dt="2025-06-13T06:42:19.332" v="691" actId="478"/>
          <ac:spMkLst>
            <pc:docMk/>
            <pc:sldMk cId="33078356" sldId="559"/>
            <ac:spMk id="83" creationId="{C0751B7C-33D5-0900-B48E-CF6B3E695083}"/>
          </ac:spMkLst>
        </pc:spChg>
        <pc:grpChg chg="del">
          <ac:chgData name="Nemat Omidikia" userId="8217f839-14ce-4af7-8b78-7b480a551d90" providerId="ADAL" clId="{732452DB-1E63-406B-BB3F-27288265D3CA}" dt="2025-06-13T06:42:33.762" v="693" actId="478"/>
          <ac:grpSpMkLst>
            <pc:docMk/>
            <pc:sldMk cId="33078356" sldId="559"/>
            <ac:grpSpMk id="49" creationId="{161A6664-8AE3-A1B6-9A6F-5EBBFDEEECA3}"/>
          </ac:grpSpMkLst>
        </pc:grpChg>
        <pc:picChg chg="del">
          <ac:chgData name="Nemat Omidikia" userId="8217f839-14ce-4af7-8b78-7b480a551d90" providerId="ADAL" clId="{732452DB-1E63-406B-BB3F-27288265D3CA}" dt="2025-06-13T06:42:07.047" v="689" actId="478"/>
          <ac:picMkLst>
            <pc:docMk/>
            <pc:sldMk cId="33078356" sldId="559"/>
            <ac:picMk id="12" creationId="{1D241C58-339F-F30D-D0CA-4BFCFD7735D1}"/>
          </ac:picMkLst>
        </pc:picChg>
      </pc:sldChg>
      <pc:sldChg chg="addSp delSp modSp new mod">
        <pc:chgData name="Nemat Omidikia" userId="8217f839-14ce-4af7-8b78-7b480a551d90" providerId="ADAL" clId="{732452DB-1E63-406B-BB3F-27288265D3CA}" dt="2025-06-13T08:25:05.172" v="722" actId="20577"/>
        <pc:sldMkLst>
          <pc:docMk/>
          <pc:sldMk cId="3602712465" sldId="560"/>
        </pc:sldMkLst>
        <pc:spChg chg="del">
          <ac:chgData name="Nemat Omidikia" userId="8217f839-14ce-4af7-8b78-7b480a551d90" providerId="ADAL" clId="{732452DB-1E63-406B-BB3F-27288265D3CA}" dt="2025-06-13T06:26:33.835" v="598" actId="478"/>
          <ac:spMkLst>
            <pc:docMk/>
            <pc:sldMk cId="3602712465" sldId="560"/>
            <ac:spMk id="2" creationId="{D176A41A-C074-E8C2-E555-C4C30430ED67}"/>
          </ac:spMkLst>
        </pc:spChg>
        <pc:spChg chg="del">
          <ac:chgData name="Nemat Omidikia" userId="8217f839-14ce-4af7-8b78-7b480a551d90" providerId="ADAL" clId="{732452DB-1E63-406B-BB3F-27288265D3CA}" dt="2025-06-13T06:26:33.835" v="598" actId="478"/>
          <ac:spMkLst>
            <pc:docMk/>
            <pc:sldMk cId="3602712465" sldId="560"/>
            <ac:spMk id="3" creationId="{F00FCD64-A0F9-4D82-F06C-E7EC124F634B}"/>
          </ac:spMkLst>
        </pc:spChg>
        <pc:spChg chg="add mod">
          <ac:chgData name="Nemat Omidikia" userId="8217f839-14ce-4af7-8b78-7b480a551d90" providerId="ADAL" clId="{732452DB-1E63-406B-BB3F-27288265D3CA}" dt="2025-06-13T08:25:05.172" v="722" actId="20577"/>
          <ac:spMkLst>
            <pc:docMk/>
            <pc:sldMk cId="3602712465" sldId="560"/>
            <ac:spMk id="5" creationId="{50460A52-D501-4627-0A18-8666DEBEC55A}"/>
          </ac:spMkLst>
        </pc:spChg>
        <pc:spChg chg="add del mod">
          <ac:chgData name="Nemat Omidikia" userId="8217f839-14ce-4af7-8b78-7b480a551d90" providerId="ADAL" clId="{732452DB-1E63-406B-BB3F-27288265D3CA}" dt="2025-06-13T06:28:23.164" v="666"/>
          <ac:spMkLst>
            <pc:docMk/>
            <pc:sldMk cId="3602712465" sldId="560"/>
            <ac:spMk id="7" creationId="{D418C20C-7322-70CF-3944-F866A7C78542}"/>
          </ac:spMkLst>
        </pc:spChg>
        <pc:picChg chg="add mod">
          <ac:chgData name="Nemat Omidikia" userId="8217f839-14ce-4af7-8b78-7b480a551d90" providerId="ADAL" clId="{732452DB-1E63-406B-BB3F-27288265D3CA}" dt="2025-06-13T06:47:23.027" v="700" actId="1076"/>
          <ac:picMkLst>
            <pc:docMk/>
            <pc:sldMk cId="3602712465" sldId="560"/>
            <ac:picMk id="3" creationId="{A510B70D-6169-4F7F-AFBF-753D863C8C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90A5-1462-C4B4-984E-AAE1F8453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6364A-2185-2EFC-E65F-1D6444A5D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1DF8-BDD1-0176-C9BE-867C9014D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B3BC6-0226-CB8F-0C04-464BA874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68DB-76C0-AEB6-50B5-348BC1A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4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5DDF-67D9-5EE1-3772-2237401C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4F44C-5C0F-BD61-DC5A-16E8D56C8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A39D6-3452-4DBD-54A0-4E2D35F1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E0D5-2B9C-22B2-05F6-4E644CF5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C92-DB1D-75D2-F122-22CE67D0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3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32F57-8E2A-790D-99CF-3212025D5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AEDE1-CE87-9EE6-F754-66E6C175E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C8F1-79B2-2D29-448E-D25DF45A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78D9-A8D5-85AE-7A90-FE6B6FD7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34BC-DDB4-BDB8-BCC9-E736328A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3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A61B-A5AA-534A-5ACE-B6AED55A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F56F-D72C-2CC2-05B6-FE883718E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A053-16D1-D28F-3632-E9BCAC14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14AC-F4A8-9107-7BD1-491CF6A3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1C260-7A6E-2BD3-FABC-A0E0E311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7E42-8497-9062-1C83-38A67DB6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83ACF-E004-F5EE-8700-43EC9BFE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D76F3-2224-877B-1F88-AE971F8A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4020-6023-63B4-1930-1A3C8AB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CD52-4C8A-66CD-04CC-C9D7CE78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83FA-9EB8-02FE-43F5-14907708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88942-DD1E-57D3-9C7B-396BB359D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63CAA-6B56-9E83-FA1C-EB7D9222B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61B3-FA1A-B61A-E468-98FE95AA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B315B-0F2C-6C41-0DEB-FDF0E923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2ADFF-F915-4190-790C-EAADF70F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5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737E7-F87B-A9D7-4359-6DA8D4D1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7BCE7-DD2B-3E24-E84F-86FB04C76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0FA29-F205-DF31-F69C-A4CA305C2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03FA4-B2FE-26D0-495A-5602DA3D9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63FC3-A642-E4A5-994F-5018D3EB5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7848F-FB42-0E91-BACD-6761C8BE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AF8BB-3E97-59ED-FDB1-CD53B575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AA38F-8A41-E477-BF3E-74200F94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8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E55F-B0E8-8F6E-20F8-AD185C3A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30297-0A7A-AFF7-2B0A-22D58793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38098-8C83-5806-9D05-2909F8CB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8370E-8700-CE00-835D-2094F506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9E779-5EC5-D000-BE3C-2EDCCD34E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19AC5-5CF3-AEEE-D4C5-E57386FF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0F128-F7E7-7A26-2A70-D24BFE48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2BB2-F6D7-7766-C23F-9828D438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B11C-7C4A-6886-3566-B84EEDCF5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6AEF-8D97-F392-C409-F0CEDAFDA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D0594-B039-374B-C483-D8B4EE860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4F20-2A7B-C22C-96D8-C160AC5C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6FCF5-00CB-9B82-5EE3-0F8EEC1D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16AC-5536-744F-D315-63417C75F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A9505-0752-F596-B431-DEF242E20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2051E-0584-121B-750B-D0C421A3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5CE34-A292-43E1-F391-12AF033AD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C9604-22C4-D7A8-C48D-067AC909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7E307-DC91-2124-F64D-23CEFDC9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0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6722D-4232-084F-1D4C-508160775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E284F-16A0-FF4B-8905-E35F67F7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5F48-51B1-FC9D-34E3-00D97881E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15464-04C4-4C97-BB30-C38A60A741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7AA7-5125-06A8-67F6-35E907B2C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52D5F-0D94-BA74-3A97-FC363D527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B1872-115F-456B-9B9E-D74869B18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6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3866FE-DB85-3CB9-BCD5-C8B269B23615}"/>
              </a:ext>
            </a:extLst>
          </p:cNvPr>
          <p:cNvSpPr txBox="1"/>
          <p:nvPr/>
        </p:nvSpPr>
        <p:spPr>
          <a:xfrm>
            <a:off x="311817" y="3695701"/>
            <a:ext cx="6021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ighlight>
                  <a:srgbClr val="00FFFF"/>
                </a:highlight>
              </a:rPr>
              <a:t>Sediment _ C</a:t>
            </a:r>
            <a:endParaRPr lang="en-US" dirty="0">
              <a:highlight>
                <a:srgbClr val="00FFFF"/>
              </a:highlight>
            </a:endParaRPr>
          </a:p>
          <a:p>
            <a:endParaRPr lang="nl-NL" dirty="0">
              <a:highlight>
                <a:srgbClr val="00FFFF"/>
              </a:highlight>
            </a:endParaRPr>
          </a:p>
          <a:p>
            <a:r>
              <a:rPr lang="nl-NL" dirty="0">
                <a:highlight>
                  <a:srgbClr val="00FFFF"/>
                </a:highlight>
              </a:rPr>
              <a:t>1) Pet = 18 </a:t>
            </a:r>
            <a:r>
              <a:rPr lang="nl-NL" dirty="0" err="1">
                <a:highlight>
                  <a:srgbClr val="00FFFF"/>
                </a:highlight>
              </a:rPr>
              <a:t>ng</a:t>
            </a:r>
            <a:r>
              <a:rPr lang="nl-NL" dirty="0">
                <a:highlight>
                  <a:srgbClr val="00FFFF"/>
                </a:highlight>
              </a:rPr>
              <a:t>/ml   </a:t>
            </a:r>
          </a:p>
          <a:p>
            <a:endParaRPr lang="nl-NL" dirty="0">
              <a:highlight>
                <a:srgbClr val="00FFFF"/>
              </a:highlight>
            </a:endParaRPr>
          </a:p>
          <a:p>
            <a:r>
              <a:rPr lang="nl-NL" dirty="0">
                <a:highlight>
                  <a:srgbClr val="00FFFF"/>
                </a:highlight>
              </a:rPr>
              <a:t>2) PP= 47.5 </a:t>
            </a:r>
            <a:r>
              <a:rPr lang="nl-NL" dirty="0" err="1">
                <a:highlight>
                  <a:srgbClr val="00FFFF"/>
                </a:highlight>
              </a:rPr>
              <a:t>ng</a:t>
            </a:r>
            <a:r>
              <a:rPr lang="nl-NL" dirty="0">
                <a:highlight>
                  <a:srgbClr val="00FFFF"/>
                </a:highlight>
              </a:rPr>
              <a:t>/ml    </a:t>
            </a:r>
          </a:p>
          <a:p>
            <a:endParaRPr lang="nl-NL" dirty="0">
              <a:highlight>
                <a:srgbClr val="00FFFF"/>
              </a:highlight>
            </a:endParaRPr>
          </a:p>
          <a:p>
            <a:r>
              <a:rPr lang="nl-NL" dirty="0">
                <a:highlight>
                  <a:srgbClr val="00FFFF"/>
                </a:highlight>
              </a:rPr>
              <a:t>3) PE= 51 </a:t>
            </a:r>
            <a:r>
              <a:rPr lang="nl-NL" dirty="0" err="1">
                <a:highlight>
                  <a:srgbClr val="00FFFF"/>
                </a:highlight>
              </a:rPr>
              <a:t>ng</a:t>
            </a:r>
            <a:r>
              <a:rPr lang="nl-NL" dirty="0">
                <a:highlight>
                  <a:srgbClr val="00FFFF"/>
                </a:highlight>
              </a:rPr>
              <a:t>/ml</a:t>
            </a:r>
          </a:p>
          <a:p>
            <a:r>
              <a:rPr lang="nl-NL" dirty="0">
                <a:highlight>
                  <a:srgbClr val="00FFFF"/>
                </a:highlight>
              </a:rPr>
              <a:t>4) PVC = 42 </a:t>
            </a:r>
            <a:r>
              <a:rPr lang="nl-NL" dirty="0" err="1">
                <a:highlight>
                  <a:srgbClr val="00FFFF"/>
                </a:highlight>
              </a:rPr>
              <a:t>ng</a:t>
            </a:r>
            <a:r>
              <a:rPr lang="nl-NL" dirty="0">
                <a:highlight>
                  <a:srgbClr val="00FFFF"/>
                </a:highlight>
              </a:rPr>
              <a:t>/ml</a:t>
            </a:r>
          </a:p>
          <a:p>
            <a:r>
              <a:rPr lang="nl-NL" dirty="0">
                <a:highlight>
                  <a:srgbClr val="00FFFF"/>
                </a:highlight>
              </a:rPr>
              <a:t>5) PS = 11 </a:t>
            </a:r>
            <a:r>
              <a:rPr lang="nl-NL" dirty="0" err="1">
                <a:highlight>
                  <a:srgbClr val="00FFFF"/>
                </a:highlight>
              </a:rPr>
              <a:t>ng</a:t>
            </a:r>
            <a:r>
              <a:rPr lang="nl-NL" dirty="0">
                <a:highlight>
                  <a:srgbClr val="00FFFF"/>
                </a:highlight>
              </a:rPr>
              <a:t>/ml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67E49-171C-45C9-4087-6E564A0FCC4D}"/>
              </a:ext>
            </a:extLst>
          </p:cNvPr>
          <p:cNvSpPr txBox="1"/>
          <p:nvPr/>
        </p:nvSpPr>
        <p:spPr>
          <a:xfrm>
            <a:off x="228600" y="494756"/>
            <a:ext cx="6021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ighlight>
                  <a:srgbClr val="00FF00"/>
                </a:highlight>
              </a:rPr>
              <a:t>Sediment _ A</a:t>
            </a:r>
            <a:endParaRPr lang="en-US" dirty="0">
              <a:highlight>
                <a:srgbClr val="00FF00"/>
              </a:highlight>
            </a:endParaRPr>
          </a:p>
          <a:p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00FF00"/>
                </a:highlight>
              </a:rPr>
              <a:t>1) Pet = 20 </a:t>
            </a:r>
            <a:r>
              <a:rPr lang="nl-NL" dirty="0" err="1">
                <a:highlight>
                  <a:srgbClr val="00FF00"/>
                </a:highlight>
              </a:rPr>
              <a:t>ng</a:t>
            </a:r>
            <a:r>
              <a:rPr lang="nl-NL" dirty="0">
                <a:highlight>
                  <a:srgbClr val="00FF00"/>
                </a:highlight>
              </a:rPr>
              <a:t>/ ml</a:t>
            </a:r>
          </a:p>
          <a:p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00FF00"/>
                </a:highlight>
              </a:rPr>
              <a:t>2) PP= 54.5 </a:t>
            </a:r>
            <a:r>
              <a:rPr lang="nl-NL" dirty="0" err="1">
                <a:highlight>
                  <a:srgbClr val="00FF00"/>
                </a:highlight>
              </a:rPr>
              <a:t>ng</a:t>
            </a:r>
            <a:r>
              <a:rPr lang="nl-NL" dirty="0">
                <a:highlight>
                  <a:srgbClr val="00FF00"/>
                </a:highlight>
              </a:rPr>
              <a:t>/ml   </a:t>
            </a:r>
          </a:p>
          <a:p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00FF00"/>
                </a:highlight>
              </a:rPr>
              <a:t>3) PE= 60 </a:t>
            </a:r>
            <a:r>
              <a:rPr lang="nl-NL" dirty="0" err="1">
                <a:highlight>
                  <a:srgbClr val="00FF00"/>
                </a:highlight>
              </a:rPr>
              <a:t>ng</a:t>
            </a:r>
            <a:r>
              <a:rPr lang="nl-NL" dirty="0">
                <a:highlight>
                  <a:srgbClr val="00FF00"/>
                </a:highlight>
              </a:rPr>
              <a:t>/ ml</a:t>
            </a:r>
          </a:p>
          <a:p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00FF00"/>
                </a:highlight>
              </a:rPr>
              <a:t>4) PVC=60 </a:t>
            </a:r>
            <a:r>
              <a:rPr lang="nl-NL" dirty="0" err="1">
                <a:highlight>
                  <a:srgbClr val="00FF00"/>
                </a:highlight>
              </a:rPr>
              <a:t>ng</a:t>
            </a:r>
            <a:r>
              <a:rPr lang="nl-NL" dirty="0">
                <a:highlight>
                  <a:srgbClr val="00FF00"/>
                </a:highlight>
              </a:rPr>
              <a:t> /ml</a:t>
            </a:r>
          </a:p>
          <a:p>
            <a:endParaRPr lang="nl-NL" dirty="0">
              <a:highlight>
                <a:srgbClr val="00FF00"/>
              </a:highlight>
            </a:endParaRPr>
          </a:p>
          <a:p>
            <a:r>
              <a:rPr lang="nl-NL" dirty="0">
                <a:highlight>
                  <a:srgbClr val="00FF00"/>
                </a:highlight>
              </a:rPr>
              <a:t>5) PS= </a:t>
            </a:r>
            <a:r>
              <a:rPr lang="fa-IR" dirty="0">
                <a:highlight>
                  <a:srgbClr val="00FF00"/>
                </a:highlight>
              </a:rPr>
              <a:t>20</a:t>
            </a:r>
            <a:r>
              <a:rPr lang="nl-NL" dirty="0">
                <a:highlight>
                  <a:srgbClr val="00FF00"/>
                </a:highlight>
              </a:rPr>
              <a:t> </a:t>
            </a:r>
            <a:r>
              <a:rPr lang="nl-NL" dirty="0" err="1">
                <a:highlight>
                  <a:srgbClr val="00FF00"/>
                </a:highlight>
              </a:rPr>
              <a:t>ng</a:t>
            </a:r>
            <a:r>
              <a:rPr lang="nl-NL" dirty="0">
                <a:highlight>
                  <a:srgbClr val="00FF00"/>
                </a:highlight>
              </a:rPr>
              <a:t> /ml</a:t>
            </a:r>
          </a:p>
          <a:p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7C1C0-296E-ED07-EFC2-9415434E9952}"/>
              </a:ext>
            </a:extLst>
          </p:cNvPr>
          <p:cNvSpPr txBox="1"/>
          <p:nvPr/>
        </p:nvSpPr>
        <p:spPr>
          <a:xfrm>
            <a:off x="5446294" y="3429000"/>
            <a:ext cx="6021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ighlight>
                  <a:srgbClr val="FFFF00"/>
                </a:highlight>
              </a:rPr>
              <a:t>Sediment _ B</a:t>
            </a:r>
            <a:endParaRPr lang="en-US" dirty="0">
              <a:highlight>
                <a:srgbClr val="FFFF00"/>
              </a:highlight>
            </a:endParaRPr>
          </a:p>
          <a:p>
            <a:endParaRPr lang="nl-NL" dirty="0">
              <a:highlight>
                <a:srgbClr val="FFFF00"/>
              </a:highlight>
            </a:endParaRPr>
          </a:p>
          <a:p>
            <a:r>
              <a:rPr lang="nl-NL" dirty="0">
                <a:highlight>
                  <a:srgbClr val="FFFF00"/>
                </a:highlight>
              </a:rPr>
              <a:t>1) Pet = 10 </a:t>
            </a:r>
            <a:r>
              <a:rPr lang="nl-NL" dirty="0" err="1">
                <a:highlight>
                  <a:srgbClr val="FFFF00"/>
                </a:highlight>
              </a:rPr>
              <a:t>ng</a:t>
            </a:r>
            <a:r>
              <a:rPr lang="nl-NL" dirty="0">
                <a:highlight>
                  <a:srgbClr val="FFFF00"/>
                </a:highlight>
              </a:rPr>
              <a:t>/ ml</a:t>
            </a:r>
          </a:p>
          <a:p>
            <a:endParaRPr lang="nl-NL" dirty="0">
              <a:highlight>
                <a:srgbClr val="FFFF00"/>
              </a:highlight>
            </a:endParaRPr>
          </a:p>
          <a:p>
            <a:r>
              <a:rPr lang="nl-NL" dirty="0">
                <a:highlight>
                  <a:srgbClr val="FFFF00"/>
                </a:highlight>
              </a:rPr>
              <a:t>2) PP= 37 </a:t>
            </a:r>
            <a:r>
              <a:rPr lang="nl-NL" dirty="0" err="1">
                <a:highlight>
                  <a:srgbClr val="FFFF00"/>
                </a:highlight>
              </a:rPr>
              <a:t>ng</a:t>
            </a:r>
            <a:r>
              <a:rPr lang="nl-NL" dirty="0">
                <a:highlight>
                  <a:srgbClr val="FFFF00"/>
                </a:highlight>
              </a:rPr>
              <a:t>/ml    </a:t>
            </a:r>
          </a:p>
          <a:p>
            <a:endParaRPr lang="nl-NL" dirty="0">
              <a:highlight>
                <a:srgbClr val="FFFF00"/>
              </a:highlight>
            </a:endParaRPr>
          </a:p>
          <a:p>
            <a:r>
              <a:rPr lang="nl-NL" dirty="0">
                <a:highlight>
                  <a:srgbClr val="FFFF00"/>
                </a:highlight>
              </a:rPr>
              <a:t>3) PE= 40 </a:t>
            </a:r>
            <a:r>
              <a:rPr lang="nl-NL" dirty="0" err="1">
                <a:highlight>
                  <a:srgbClr val="FFFF00"/>
                </a:highlight>
              </a:rPr>
              <a:t>ng</a:t>
            </a:r>
            <a:r>
              <a:rPr lang="nl-NL" dirty="0">
                <a:highlight>
                  <a:srgbClr val="FFFF00"/>
                </a:highlight>
              </a:rPr>
              <a:t>/0.5 ml</a:t>
            </a:r>
          </a:p>
          <a:p>
            <a:r>
              <a:rPr lang="nl-NL" dirty="0">
                <a:highlight>
                  <a:srgbClr val="FFFF00"/>
                </a:highlight>
              </a:rPr>
              <a:t>4) PS= 6 </a:t>
            </a:r>
            <a:r>
              <a:rPr lang="nl-NL" dirty="0" err="1">
                <a:highlight>
                  <a:srgbClr val="FFFF00"/>
                </a:highlight>
              </a:rPr>
              <a:t>ng</a:t>
            </a:r>
            <a:r>
              <a:rPr lang="nl-NL" dirty="0">
                <a:highlight>
                  <a:srgbClr val="FFFF00"/>
                </a:highlight>
              </a:rPr>
              <a:t> / ml</a:t>
            </a:r>
          </a:p>
          <a:p>
            <a:r>
              <a:rPr lang="nl-NL" dirty="0">
                <a:highlight>
                  <a:srgbClr val="FFFF00"/>
                </a:highlight>
              </a:rPr>
              <a:t>5) PVC=25.6 </a:t>
            </a:r>
            <a:r>
              <a:rPr lang="nl-NL" dirty="0" err="1">
                <a:highlight>
                  <a:srgbClr val="FFFF00"/>
                </a:highlight>
              </a:rPr>
              <a:t>ng</a:t>
            </a:r>
            <a:r>
              <a:rPr lang="nl-NL" dirty="0">
                <a:highlight>
                  <a:srgbClr val="FFFF00"/>
                </a:highlight>
              </a:rPr>
              <a:t> / </a:t>
            </a:r>
            <a:r>
              <a:rPr lang="nl-NL" dirty="0" err="1">
                <a:highlight>
                  <a:srgbClr val="FFFF00"/>
                </a:highlight>
              </a:rPr>
              <a:t>mls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4F782-4658-F5FE-7885-B219CAC2BC43}"/>
              </a:ext>
            </a:extLst>
          </p:cNvPr>
          <p:cNvSpPr txBox="1"/>
          <p:nvPr/>
        </p:nvSpPr>
        <p:spPr>
          <a:xfrm>
            <a:off x="5446294" y="576976"/>
            <a:ext cx="60218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highlight>
                  <a:srgbClr val="C0C0C0"/>
                </a:highlight>
              </a:rPr>
              <a:t>Sediment _D</a:t>
            </a:r>
            <a:endParaRPr lang="en-US" dirty="0">
              <a:highlight>
                <a:srgbClr val="C0C0C0"/>
              </a:highlight>
            </a:endParaRPr>
          </a:p>
          <a:p>
            <a:endParaRPr lang="nl-NL" dirty="0">
              <a:highlight>
                <a:srgbClr val="C0C0C0"/>
              </a:highlight>
            </a:endParaRPr>
          </a:p>
          <a:p>
            <a:r>
              <a:rPr lang="nl-NL" dirty="0">
                <a:highlight>
                  <a:srgbClr val="C0C0C0"/>
                </a:highlight>
              </a:rPr>
              <a:t>1) Pet = 15 </a:t>
            </a:r>
            <a:r>
              <a:rPr lang="nl-NL" dirty="0" err="1">
                <a:highlight>
                  <a:srgbClr val="C0C0C0"/>
                </a:highlight>
              </a:rPr>
              <a:t>ng</a:t>
            </a:r>
            <a:r>
              <a:rPr lang="nl-NL" dirty="0">
                <a:highlight>
                  <a:srgbClr val="C0C0C0"/>
                </a:highlight>
              </a:rPr>
              <a:t>/ ml</a:t>
            </a:r>
          </a:p>
          <a:p>
            <a:endParaRPr lang="nl-NL" dirty="0">
              <a:highlight>
                <a:srgbClr val="C0C0C0"/>
              </a:highlight>
            </a:endParaRPr>
          </a:p>
          <a:p>
            <a:r>
              <a:rPr lang="nl-NL" dirty="0">
                <a:highlight>
                  <a:srgbClr val="C0C0C0"/>
                </a:highlight>
              </a:rPr>
              <a:t>2) PP= 38 </a:t>
            </a:r>
            <a:r>
              <a:rPr lang="nl-NL" dirty="0" err="1">
                <a:highlight>
                  <a:srgbClr val="C0C0C0"/>
                </a:highlight>
              </a:rPr>
              <a:t>ng</a:t>
            </a:r>
            <a:r>
              <a:rPr lang="nl-NL" dirty="0">
                <a:highlight>
                  <a:srgbClr val="C0C0C0"/>
                </a:highlight>
              </a:rPr>
              <a:t>/ml   </a:t>
            </a:r>
          </a:p>
          <a:p>
            <a:endParaRPr lang="nl-NL" dirty="0">
              <a:highlight>
                <a:srgbClr val="C0C0C0"/>
              </a:highlight>
            </a:endParaRPr>
          </a:p>
          <a:p>
            <a:r>
              <a:rPr lang="nl-NL" dirty="0">
                <a:highlight>
                  <a:srgbClr val="C0C0C0"/>
                </a:highlight>
              </a:rPr>
              <a:t>3) PE= 43 </a:t>
            </a:r>
            <a:r>
              <a:rPr lang="nl-NL" dirty="0" err="1">
                <a:highlight>
                  <a:srgbClr val="C0C0C0"/>
                </a:highlight>
              </a:rPr>
              <a:t>ng</a:t>
            </a:r>
            <a:r>
              <a:rPr lang="nl-NL" dirty="0">
                <a:highlight>
                  <a:srgbClr val="C0C0C0"/>
                </a:highlight>
              </a:rPr>
              <a:t>/ml</a:t>
            </a:r>
          </a:p>
          <a:p>
            <a:r>
              <a:rPr lang="nl-NL" dirty="0">
                <a:highlight>
                  <a:srgbClr val="C0C0C0"/>
                </a:highlight>
              </a:rPr>
              <a:t>4) PS= 9 </a:t>
            </a:r>
            <a:r>
              <a:rPr lang="nl-NL" dirty="0" err="1">
                <a:highlight>
                  <a:srgbClr val="C0C0C0"/>
                </a:highlight>
              </a:rPr>
              <a:t>ng</a:t>
            </a:r>
            <a:r>
              <a:rPr lang="nl-NL" dirty="0">
                <a:highlight>
                  <a:srgbClr val="C0C0C0"/>
                </a:highlight>
              </a:rPr>
              <a:t> /ml</a:t>
            </a:r>
          </a:p>
          <a:p>
            <a:r>
              <a:rPr lang="nl-NL" dirty="0">
                <a:highlight>
                  <a:srgbClr val="C0C0C0"/>
                </a:highlight>
              </a:rPr>
              <a:t>5) PVC=21.5 </a:t>
            </a:r>
            <a:r>
              <a:rPr lang="nl-NL" dirty="0" err="1">
                <a:highlight>
                  <a:srgbClr val="C0C0C0"/>
                </a:highlight>
              </a:rPr>
              <a:t>ng</a:t>
            </a:r>
            <a:r>
              <a:rPr lang="nl-NL" dirty="0">
                <a:highlight>
                  <a:srgbClr val="C0C0C0"/>
                </a:highlight>
              </a:rPr>
              <a:t> ml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177BD-970D-3BAD-D832-65844BC8097B}"/>
              </a:ext>
            </a:extLst>
          </p:cNvPr>
          <p:cNvSpPr txBox="1"/>
          <p:nvPr/>
        </p:nvSpPr>
        <p:spPr>
          <a:xfrm>
            <a:off x="8626642" y="1443789"/>
            <a:ext cx="2201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3400 m </a:t>
            </a:r>
            <a:r>
              <a:rPr lang="nl-NL" dirty="0" err="1"/>
              <a:t>Deep</a:t>
            </a:r>
            <a:r>
              <a:rPr lang="nl-NL" dirty="0"/>
              <a:t> (L1)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39F22E-98B4-FFD3-9A76-65200E5FB161}"/>
              </a:ext>
            </a:extLst>
          </p:cNvPr>
          <p:cNvSpPr txBox="1"/>
          <p:nvPr/>
        </p:nvSpPr>
        <p:spPr>
          <a:xfrm>
            <a:off x="8053638" y="2977633"/>
            <a:ext cx="2937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35°05'42.5"N 13°03'09.0"W</a:t>
            </a:r>
          </a:p>
        </p:txBody>
      </p:sp>
    </p:spTree>
    <p:extLst>
      <p:ext uri="{BB962C8B-B14F-4D97-AF65-F5344CB8AC3E}">
        <p14:creationId xmlns:p14="http://schemas.microsoft.com/office/powerpoint/2010/main" val="100075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460A52-D501-4627-0A18-8666DEBEC55A}"/>
              </a:ext>
            </a:extLst>
          </p:cNvPr>
          <p:cNvSpPr txBox="1"/>
          <p:nvPr/>
        </p:nvSpPr>
        <p:spPr>
          <a:xfrm>
            <a:off x="3944853" y="1241076"/>
            <a:ext cx="60970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Deep water location 1</a:t>
            </a:r>
            <a:endParaRPr lang="fa-IR" sz="1800" b="0" i="0" dirty="0">
              <a:effectLst/>
              <a:latin typeface="Menlo"/>
            </a:endParaRPr>
          </a:p>
          <a:p>
            <a:endParaRPr lang="fa-IR" dirty="0">
              <a:latin typeface="Menlo"/>
            </a:endParaRPr>
          </a:p>
          <a:p>
            <a:r>
              <a:rPr lang="nl-NL" dirty="0" err="1">
                <a:latin typeface="Menlo"/>
              </a:rPr>
              <a:t>Ng</a:t>
            </a:r>
            <a:r>
              <a:rPr lang="nl-NL" dirty="0">
                <a:latin typeface="Menlo"/>
              </a:rPr>
              <a:t>/ml</a:t>
            </a:r>
            <a:endParaRPr lang="en-US" sz="1800" b="0" i="0" dirty="0">
              <a:effectLst/>
              <a:latin typeface="Menlo"/>
            </a:endParaRPr>
          </a:p>
          <a:p>
            <a:endParaRPr lang="en-US" dirty="0"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[PS = 4.1 ;</a:t>
            </a:r>
          </a:p>
          <a:p>
            <a:r>
              <a:rPr lang="en-US" sz="1800" b="0" i="0" dirty="0">
                <a:effectLst/>
                <a:latin typeface="Menlo"/>
              </a:rPr>
              <a:t>PVC = 6.5;</a:t>
            </a:r>
          </a:p>
          <a:p>
            <a:r>
              <a:rPr lang="en-US" sz="1800" b="0" i="0" dirty="0">
                <a:effectLst/>
                <a:latin typeface="Menlo"/>
              </a:rPr>
              <a:t>PET = 5.7;</a:t>
            </a:r>
          </a:p>
          <a:p>
            <a:r>
              <a:rPr lang="en-US" sz="1800" b="0" i="0" dirty="0">
                <a:effectLst/>
                <a:latin typeface="Menlo"/>
              </a:rPr>
              <a:t>PE = 5.6;</a:t>
            </a:r>
          </a:p>
          <a:p>
            <a:r>
              <a:rPr lang="en-US" sz="1800" b="0" i="0" dirty="0">
                <a:effectLst/>
                <a:latin typeface="Menlo"/>
              </a:rPr>
              <a:t>PP = 6];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0B70D-6169-4F7F-AFBF-753D863C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328" y="2750820"/>
            <a:ext cx="3362737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1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al Vector Art, Icons, and Graphics for Free Download">
            <a:extLst>
              <a:ext uri="{FF2B5EF4-FFF2-40B4-BE49-F238E27FC236}">
                <a16:creationId xmlns:a16="http://schemas.microsoft.com/office/drawing/2014/main" id="{CB46EF00-EBE7-D5C9-8603-84600FDB6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36" y="1409989"/>
            <a:ext cx="952500" cy="123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BA29EB0-DCF1-523E-45CF-011893DDB5CE}"/>
              </a:ext>
            </a:extLst>
          </p:cNvPr>
          <p:cNvGrpSpPr/>
          <p:nvPr/>
        </p:nvGrpSpPr>
        <p:grpSpPr>
          <a:xfrm>
            <a:off x="2067434" y="1364098"/>
            <a:ext cx="2990641" cy="1724044"/>
            <a:chOff x="3313903" y="1467853"/>
            <a:chExt cx="2990641" cy="20750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6112F4-35A3-4632-B0E1-BD3905B470F6}"/>
                </a:ext>
              </a:extLst>
            </p:cNvPr>
            <p:cNvGrpSpPr/>
            <p:nvPr/>
          </p:nvGrpSpPr>
          <p:grpSpPr>
            <a:xfrm>
              <a:off x="3313903" y="1467853"/>
              <a:ext cx="2990641" cy="2075067"/>
              <a:chOff x="4319467" y="992606"/>
              <a:chExt cx="2620778" cy="2075067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6364A14-F4D7-AF86-45B0-DF74E0CA6609}"/>
                  </a:ext>
                </a:extLst>
              </p:cNvPr>
              <p:cNvGrpSpPr/>
              <p:nvPr/>
            </p:nvGrpSpPr>
            <p:grpSpPr>
              <a:xfrm>
                <a:off x="4319467" y="992606"/>
                <a:ext cx="2620778" cy="2075067"/>
                <a:chOff x="5877660" y="-345505"/>
                <a:chExt cx="3189602" cy="4169566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0943E76-6FA0-20F2-BACE-E4EBCE0A12A4}"/>
                    </a:ext>
                  </a:extLst>
                </p:cNvPr>
                <p:cNvGrpSpPr/>
                <p:nvPr/>
              </p:nvGrpSpPr>
              <p:grpSpPr>
                <a:xfrm>
                  <a:off x="5877660" y="-345505"/>
                  <a:ext cx="901746" cy="4114573"/>
                  <a:chOff x="3889205" y="99704"/>
                  <a:chExt cx="901746" cy="3678563"/>
                </a:xfrm>
              </p:grpSpPr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8ED3CE91-3FC2-8DD6-9AF4-19AD18584B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889205" y="99704"/>
                    <a:ext cx="901746" cy="3678563"/>
                  </a:xfrm>
                  <a:prstGeom prst="rect">
                    <a:avLst/>
                  </a:prstGeom>
                </p:spPr>
              </p:pic>
              <p:sp>
                <p:nvSpPr>
                  <p:cNvPr id="38" name="Cylinder 37">
                    <a:extLst>
                      <a:ext uri="{FF2B5EF4-FFF2-40B4-BE49-F238E27FC236}">
                        <a16:creationId xmlns:a16="http://schemas.microsoft.com/office/drawing/2014/main" id="{DAF0C28B-5410-FBCB-75B5-F917D9C6FC1B}"/>
                      </a:ext>
                    </a:extLst>
                  </p:cNvPr>
                  <p:cNvSpPr/>
                  <p:nvPr/>
                </p:nvSpPr>
                <p:spPr>
                  <a:xfrm>
                    <a:off x="4086276" y="2952810"/>
                    <a:ext cx="485724" cy="703349"/>
                  </a:xfrm>
                  <a:prstGeom prst="can">
                    <a:avLst>
                      <a:gd name="adj" fmla="val 50000"/>
                    </a:avLst>
                  </a:prstGeom>
                  <a:solidFill>
                    <a:schemeClr val="bg2">
                      <a:lumMod val="9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8580F242-E8C2-BD5C-4DE8-D2271E1AF2AF}"/>
                    </a:ext>
                  </a:extLst>
                </p:cNvPr>
                <p:cNvGrpSpPr/>
                <p:nvPr/>
              </p:nvGrpSpPr>
              <p:grpSpPr>
                <a:xfrm>
                  <a:off x="6639149" y="-345504"/>
                  <a:ext cx="901746" cy="4114576"/>
                  <a:chOff x="4774063" y="99705"/>
                  <a:chExt cx="901746" cy="3678566"/>
                </a:xfrm>
              </p:grpSpPr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4E836D3C-B5B1-E718-8569-215DE2B68A17}"/>
                      </a:ext>
                    </a:extLst>
                  </p:cNvPr>
                  <p:cNvGrpSpPr/>
                  <p:nvPr/>
                </p:nvGrpSpPr>
                <p:grpSpPr>
                  <a:xfrm>
                    <a:off x="4774063" y="99705"/>
                    <a:ext cx="901746" cy="3678566"/>
                    <a:chOff x="3889205" y="99705"/>
                    <a:chExt cx="901746" cy="3678566"/>
                  </a:xfrm>
                </p:grpSpPr>
                <p:pic>
                  <p:nvPicPr>
                    <p:cNvPr id="35" name="Picture 34">
                      <a:extLst>
                        <a:ext uri="{FF2B5EF4-FFF2-40B4-BE49-F238E27FC236}">
                          <a16:creationId xmlns:a16="http://schemas.microsoft.com/office/drawing/2014/main" id="{CF81050F-C231-84DB-3E78-5029B2B80F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889205" y="99705"/>
                      <a:ext cx="901746" cy="367856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6" name="Cylinder 35">
                      <a:extLst>
                        <a:ext uri="{FF2B5EF4-FFF2-40B4-BE49-F238E27FC236}">
                          <a16:creationId xmlns:a16="http://schemas.microsoft.com/office/drawing/2014/main" id="{9FB8269F-1313-E83D-2B8F-2FED5E97C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4721" y="2992073"/>
                      <a:ext cx="487279" cy="671160"/>
                    </a:xfrm>
                    <a:prstGeom prst="can">
                      <a:avLst>
                        <a:gd name="adj" fmla="val 42160"/>
                      </a:avLst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4" name="Cylinder 33">
                    <a:extLst>
                      <a:ext uri="{FF2B5EF4-FFF2-40B4-BE49-F238E27FC236}">
                        <a16:creationId xmlns:a16="http://schemas.microsoft.com/office/drawing/2014/main" id="{DF09E0EF-E4BA-4234-D355-8B20BB762B9B}"/>
                      </a:ext>
                    </a:extLst>
                  </p:cNvPr>
                  <p:cNvSpPr/>
                  <p:nvPr/>
                </p:nvSpPr>
                <p:spPr>
                  <a:xfrm>
                    <a:off x="4979210" y="2921538"/>
                    <a:ext cx="487279" cy="410799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baseline="-10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B6C1F70-E1C1-437C-6B02-D6488A824715}"/>
                    </a:ext>
                  </a:extLst>
                </p:cNvPr>
                <p:cNvGrpSpPr/>
                <p:nvPr/>
              </p:nvGrpSpPr>
              <p:grpSpPr>
                <a:xfrm>
                  <a:off x="7395951" y="-309241"/>
                  <a:ext cx="901746" cy="4121214"/>
                  <a:chOff x="4774063" y="126190"/>
                  <a:chExt cx="901746" cy="36845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41C6A8EB-12D8-349F-8E0D-6BDB906A099F}"/>
                      </a:ext>
                    </a:extLst>
                  </p:cNvPr>
                  <p:cNvGrpSpPr/>
                  <p:nvPr/>
                </p:nvGrpSpPr>
                <p:grpSpPr>
                  <a:xfrm>
                    <a:off x="4774063" y="126190"/>
                    <a:ext cx="901746" cy="3684500"/>
                    <a:chOff x="3889205" y="126190"/>
                    <a:chExt cx="901746" cy="3684500"/>
                  </a:xfrm>
                </p:grpSpPr>
                <p:pic>
                  <p:nvPicPr>
                    <p:cNvPr id="31" name="Picture 30">
                      <a:extLst>
                        <a:ext uri="{FF2B5EF4-FFF2-40B4-BE49-F238E27FC236}">
                          <a16:creationId xmlns:a16="http://schemas.microsoft.com/office/drawing/2014/main" id="{FB7FEF5E-5D79-9C2A-7755-4F4DA76A08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889205" y="126190"/>
                      <a:ext cx="901746" cy="36845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32" name="Cylinder 31">
                      <a:extLst>
                        <a:ext uri="{FF2B5EF4-FFF2-40B4-BE49-F238E27FC236}">
                          <a16:creationId xmlns:a16="http://schemas.microsoft.com/office/drawing/2014/main" id="{9A1C5380-F038-1BF1-E49E-66617520E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4721" y="3033103"/>
                      <a:ext cx="487279" cy="671159"/>
                    </a:xfrm>
                    <a:prstGeom prst="can">
                      <a:avLst>
                        <a:gd name="adj" fmla="val 42160"/>
                      </a:avLst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30" name="Cylinder 29">
                    <a:extLst>
                      <a:ext uri="{FF2B5EF4-FFF2-40B4-BE49-F238E27FC236}">
                        <a16:creationId xmlns:a16="http://schemas.microsoft.com/office/drawing/2014/main" id="{A502E37D-903B-CB84-314E-893752442727}"/>
                      </a:ext>
                    </a:extLst>
                  </p:cNvPr>
                  <p:cNvSpPr/>
                  <p:nvPr/>
                </p:nvSpPr>
                <p:spPr>
                  <a:xfrm>
                    <a:off x="4971952" y="2688439"/>
                    <a:ext cx="487279" cy="702805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A73D3CA2-C4B8-01E9-4ED5-18D539E35E79}"/>
                    </a:ext>
                  </a:extLst>
                </p:cNvPr>
                <p:cNvGrpSpPr/>
                <p:nvPr/>
              </p:nvGrpSpPr>
              <p:grpSpPr>
                <a:xfrm>
                  <a:off x="8165516" y="-297153"/>
                  <a:ext cx="901746" cy="4121214"/>
                  <a:chOff x="4774063" y="136997"/>
                  <a:chExt cx="901746" cy="3684500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DE6002FA-757E-6B7D-3B5F-7D14700EAA42}"/>
                      </a:ext>
                    </a:extLst>
                  </p:cNvPr>
                  <p:cNvGrpSpPr/>
                  <p:nvPr/>
                </p:nvGrpSpPr>
                <p:grpSpPr>
                  <a:xfrm>
                    <a:off x="4774063" y="136997"/>
                    <a:ext cx="901746" cy="3684500"/>
                    <a:chOff x="3889205" y="136997"/>
                    <a:chExt cx="901746" cy="3684500"/>
                  </a:xfrm>
                </p:grpSpPr>
                <p:pic>
                  <p:nvPicPr>
                    <p:cNvPr id="27" name="Picture 26">
                      <a:extLst>
                        <a:ext uri="{FF2B5EF4-FFF2-40B4-BE49-F238E27FC236}">
                          <a16:creationId xmlns:a16="http://schemas.microsoft.com/office/drawing/2014/main" id="{D11970D1-CF83-0F4E-8B9E-EC7DD2E373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889205" y="136997"/>
                      <a:ext cx="901746" cy="36845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8" name="Cylinder 27">
                      <a:extLst>
                        <a:ext uri="{FF2B5EF4-FFF2-40B4-BE49-F238E27FC236}">
                          <a16:creationId xmlns:a16="http://schemas.microsoft.com/office/drawing/2014/main" id="{C08DAB42-C687-3B1A-76B2-FE2FAB28C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4721" y="3054717"/>
                      <a:ext cx="487279" cy="671158"/>
                    </a:xfrm>
                    <a:prstGeom prst="can">
                      <a:avLst>
                        <a:gd name="adj" fmla="val 42160"/>
                      </a:avLst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6" name="Cylinder 25">
                    <a:extLst>
                      <a:ext uri="{FF2B5EF4-FFF2-40B4-BE49-F238E27FC236}">
                        <a16:creationId xmlns:a16="http://schemas.microsoft.com/office/drawing/2014/main" id="{6C0C999D-C151-674A-DED1-4892C0235A2B}"/>
                      </a:ext>
                    </a:extLst>
                  </p:cNvPr>
                  <p:cNvSpPr/>
                  <p:nvPr/>
                </p:nvSpPr>
                <p:spPr>
                  <a:xfrm>
                    <a:off x="4971952" y="2443034"/>
                    <a:ext cx="487279" cy="878967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" name="Cylinder 12">
                <a:extLst>
                  <a:ext uri="{FF2B5EF4-FFF2-40B4-BE49-F238E27FC236}">
                    <a16:creationId xmlns:a16="http://schemas.microsoft.com/office/drawing/2014/main" id="{4663D6E0-F83E-1973-FD8F-1A38CE24BF5D}"/>
                  </a:ext>
                </a:extLst>
              </p:cNvPr>
              <p:cNvSpPr/>
              <p:nvPr/>
            </p:nvSpPr>
            <p:spPr>
              <a:xfrm>
                <a:off x="5105804" y="2485375"/>
                <a:ext cx="400379" cy="159267"/>
              </a:xfrm>
              <a:prstGeom prst="can">
                <a:avLst>
                  <a:gd name="adj" fmla="val 4216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Cylinder 13">
                <a:extLst>
                  <a:ext uri="{FF2B5EF4-FFF2-40B4-BE49-F238E27FC236}">
                    <a16:creationId xmlns:a16="http://schemas.microsoft.com/office/drawing/2014/main" id="{ED74728D-172E-2DB6-54FC-183A47DCFEA6}"/>
                  </a:ext>
                </a:extLst>
              </p:cNvPr>
              <p:cNvSpPr/>
              <p:nvPr/>
            </p:nvSpPr>
            <p:spPr>
              <a:xfrm>
                <a:off x="5728260" y="2335530"/>
                <a:ext cx="400379" cy="300052"/>
              </a:xfrm>
              <a:prstGeom prst="can">
                <a:avLst>
                  <a:gd name="adj" fmla="val 4216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Cylinder 14">
                <a:extLst>
                  <a:ext uri="{FF2B5EF4-FFF2-40B4-BE49-F238E27FC236}">
                    <a16:creationId xmlns:a16="http://schemas.microsoft.com/office/drawing/2014/main" id="{E7C114CE-4538-5D1F-9059-6BD1C8C116E7}"/>
                  </a:ext>
                </a:extLst>
              </p:cNvPr>
              <p:cNvSpPr/>
              <p:nvPr/>
            </p:nvSpPr>
            <p:spPr>
              <a:xfrm>
                <a:off x="6359962" y="1949373"/>
                <a:ext cx="400379" cy="536002"/>
              </a:xfrm>
              <a:prstGeom prst="can">
                <a:avLst>
                  <a:gd name="adj" fmla="val 4216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Cylinder 15">
                <a:extLst>
                  <a:ext uri="{FF2B5EF4-FFF2-40B4-BE49-F238E27FC236}">
                    <a16:creationId xmlns:a16="http://schemas.microsoft.com/office/drawing/2014/main" id="{962D6F8E-B52D-2F14-5F1B-9D5B9AD79DAC}"/>
                  </a:ext>
                </a:extLst>
              </p:cNvPr>
              <p:cNvSpPr/>
              <p:nvPr/>
            </p:nvSpPr>
            <p:spPr>
              <a:xfrm>
                <a:off x="5113716" y="2371932"/>
                <a:ext cx="400379" cy="154521"/>
              </a:xfrm>
              <a:prstGeom prst="can">
                <a:avLst>
                  <a:gd name="adj" fmla="val 4216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Cylinder 16">
                <a:extLst>
                  <a:ext uri="{FF2B5EF4-FFF2-40B4-BE49-F238E27FC236}">
                    <a16:creationId xmlns:a16="http://schemas.microsoft.com/office/drawing/2014/main" id="{983BF90D-4A10-031E-7CC1-654CBF006C2A}"/>
                  </a:ext>
                </a:extLst>
              </p:cNvPr>
              <p:cNvSpPr/>
              <p:nvPr/>
            </p:nvSpPr>
            <p:spPr>
              <a:xfrm>
                <a:off x="5736012" y="2149524"/>
                <a:ext cx="400379" cy="300052"/>
              </a:xfrm>
              <a:prstGeom prst="can">
                <a:avLst>
                  <a:gd name="adj" fmla="val 4216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Cylinder 17">
                <a:extLst>
                  <a:ext uri="{FF2B5EF4-FFF2-40B4-BE49-F238E27FC236}">
                    <a16:creationId xmlns:a16="http://schemas.microsoft.com/office/drawing/2014/main" id="{C5E81FDE-40EE-D3F6-E1E1-0B78CBC01B51}"/>
                  </a:ext>
                </a:extLst>
              </p:cNvPr>
              <p:cNvSpPr/>
              <p:nvPr/>
            </p:nvSpPr>
            <p:spPr>
              <a:xfrm>
                <a:off x="6359962" y="1793908"/>
                <a:ext cx="400379" cy="350969"/>
              </a:xfrm>
              <a:prstGeom prst="can">
                <a:avLst>
                  <a:gd name="adj" fmla="val 4216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B7CD528-F44C-47AC-20E0-4DBF34C7562E}"/>
                </a:ext>
              </a:extLst>
            </p:cNvPr>
            <p:cNvGrpSpPr/>
            <p:nvPr/>
          </p:nvGrpSpPr>
          <p:grpSpPr>
            <a:xfrm>
              <a:off x="4211212" y="1874299"/>
              <a:ext cx="1896530" cy="1020317"/>
              <a:chOff x="4211212" y="1874299"/>
              <a:chExt cx="1896530" cy="1020317"/>
            </a:xfrm>
          </p:grpSpPr>
          <p:sp>
            <p:nvSpPr>
              <p:cNvPr id="9" name="Cylinder 8">
                <a:extLst>
                  <a:ext uri="{FF2B5EF4-FFF2-40B4-BE49-F238E27FC236}">
                    <a16:creationId xmlns:a16="http://schemas.microsoft.com/office/drawing/2014/main" id="{16335448-9B7C-79F6-1A71-4AB7F4F35E6D}"/>
                  </a:ext>
                </a:extLst>
              </p:cNvPr>
              <p:cNvSpPr/>
              <p:nvPr/>
            </p:nvSpPr>
            <p:spPr>
              <a:xfrm>
                <a:off x="4211212" y="2709184"/>
                <a:ext cx="456883" cy="185432"/>
              </a:xfrm>
              <a:prstGeom prst="can">
                <a:avLst>
                  <a:gd name="adj" fmla="val 4216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Cylinder 9">
                <a:extLst>
                  <a:ext uri="{FF2B5EF4-FFF2-40B4-BE49-F238E27FC236}">
                    <a16:creationId xmlns:a16="http://schemas.microsoft.com/office/drawing/2014/main" id="{C013D51E-5178-0D03-30EA-28BB273F3A62}"/>
                  </a:ext>
                </a:extLst>
              </p:cNvPr>
              <p:cNvSpPr/>
              <p:nvPr/>
            </p:nvSpPr>
            <p:spPr>
              <a:xfrm>
                <a:off x="4922926" y="2409131"/>
                <a:ext cx="456883" cy="300052"/>
              </a:xfrm>
              <a:prstGeom prst="can">
                <a:avLst>
                  <a:gd name="adj" fmla="val 4216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Cylinder 10">
                <a:extLst>
                  <a:ext uri="{FF2B5EF4-FFF2-40B4-BE49-F238E27FC236}">
                    <a16:creationId xmlns:a16="http://schemas.microsoft.com/office/drawing/2014/main" id="{7B62B1B9-244A-C60C-304A-E11B7F12904D}"/>
                  </a:ext>
                </a:extLst>
              </p:cNvPr>
              <p:cNvSpPr/>
              <p:nvPr/>
            </p:nvSpPr>
            <p:spPr>
              <a:xfrm>
                <a:off x="5650859" y="1874299"/>
                <a:ext cx="456883" cy="489283"/>
              </a:xfrm>
              <a:prstGeom prst="can">
                <a:avLst>
                  <a:gd name="adj" fmla="val 4216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i="1" baseline="-1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5D2F0B6-953E-C701-0FE7-7266EC6E70F7}"/>
              </a:ext>
            </a:extLst>
          </p:cNvPr>
          <p:cNvSpPr/>
          <p:nvPr/>
        </p:nvSpPr>
        <p:spPr>
          <a:xfrm>
            <a:off x="1308317" y="1758453"/>
            <a:ext cx="815135" cy="675746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615C3B4F-C21E-8CEB-9AAC-755EAA982CE1}"/>
              </a:ext>
            </a:extLst>
          </p:cNvPr>
          <p:cNvSpPr/>
          <p:nvPr/>
        </p:nvSpPr>
        <p:spPr>
          <a:xfrm>
            <a:off x="4940491" y="1722473"/>
            <a:ext cx="1382455" cy="73126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TD-PTR_MS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CCF224-5B74-E4FF-2274-A0DB87E3E75B}"/>
              </a:ext>
            </a:extLst>
          </p:cNvPr>
          <p:cNvGrpSpPr/>
          <p:nvPr/>
        </p:nvGrpSpPr>
        <p:grpSpPr>
          <a:xfrm>
            <a:off x="6322946" y="721569"/>
            <a:ext cx="3398746" cy="2288268"/>
            <a:chOff x="1200424" y="565485"/>
            <a:chExt cx="3398746" cy="228826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00E0E4-D153-AF98-739D-6E98F4BBA4DA}"/>
                </a:ext>
              </a:extLst>
            </p:cNvPr>
            <p:cNvSpPr/>
            <p:nvPr/>
          </p:nvSpPr>
          <p:spPr>
            <a:xfrm>
              <a:off x="1843314" y="1117601"/>
              <a:ext cx="2755856" cy="1647722"/>
            </a:xfrm>
            <a:prstGeom prst="rect">
              <a:avLst/>
            </a:prstGeom>
            <a:gradFill>
              <a:gsLst>
                <a:gs pos="13000">
                  <a:schemeClr val="bg1"/>
                </a:gs>
                <a:gs pos="65000">
                  <a:schemeClr val="bg1">
                    <a:lumMod val="85000"/>
                  </a:schemeClr>
                </a:gs>
                <a:gs pos="99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BF2C6E2-625C-9218-ED4C-018655FEADAC}"/>
                </a:ext>
              </a:extLst>
            </p:cNvPr>
            <p:cNvCxnSpPr>
              <a:cxnSpLocks/>
            </p:cNvCxnSpPr>
            <p:nvPr/>
          </p:nvCxnSpPr>
          <p:spPr>
            <a:xfrm>
              <a:off x="1889655" y="1380028"/>
              <a:ext cx="2708165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8D94EC-E2A6-8785-2B16-AE0EE4E09AFC}"/>
                </a:ext>
              </a:extLst>
            </p:cNvPr>
            <p:cNvSpPr txBox="1"/>
            <p:nvPr/>
          </p:nvSpPr>
          <p:spPr>
            <a:xfrm>
              <a:off x="2576286" y="1054126"/>
              <a:ext cx="1411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Unknown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62F8DA1-0ED1-BD3F-21B9-FDD140F7326F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26" y="931318"/>
              <a:ext cx="2736094" cy="2281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797BA2-4205-BF2C-CBC5-5B61F6BDF4E5}"/>
                </a:ext>
              </a:extLst>
            </p:cNvPr>
            <p:cNvSpPr txBox="1"/>
            <p:nvPr/>
          </p:nvSpPr>
          <p:spPr>
            <a:xfrm>
              <a:off x="2358572" y="565485"/>
              <a:ext cx="1859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m/</a:t>
              </a:r>
              <a:r>
                <a:rPr lang="nl-NL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nl-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nl-NL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channels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B02BB3B-C3C5-126B-3DCA-CDE55809D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6571" y="1361903"/>
              <a:ext cx="0" cy="149185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9ED0BB-08C7-8D74-A757-10ADF66DD75D}"/>
                </a:ext>
              </a:extLst>
            </p:cNvPr>
            <p:cNvSpPr txBox="1"/>
            <p:nvPr/>
          </p:nvSpPr>
          <p:spPr>
            <a:xfrm rot="16200000">
              <a:off x="420859" y="1710882"/>
              <a:ext cx="1866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Standrad</a:t>
              </a:r>
              <a:r>
                <a:rPr lang="nl-NL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nl-NL" sz="1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additions</a:t>
              </a:r>
              <a:endPara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65A82D-F365-1C99-A95B-A500C83C243D}"/>
                </a:ext>
              </a:extLst>
            </p:cNvPr>
            <p:cNvSpPr txBox="1"/>
            <p:nvPr/>
          </p:nvSpPr>
          <p:spPr>
            <a:xfrm>
              <a:off x="2936636" y="1693340"/>
              <a:ext cx="63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C4BADF0-6C32-7D0D-983C-E8E67DA6152C}"/>
              </a:ext>
            </a:extLst>
          </p:cNvPr>
          <p:cNvSpPr txBox="1"/>
          <p:nvPr/>
        </p:nvSpPr>
        <p:spPr>
          <a:xfrm>
            <a:off x="378995" y="192505"/>
            <a:ext cx="9847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Multicomponent Multivariate Standard </a:t>
            </a:r>
            <a:r>
              <a:rPr lang="nl-NL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nl-N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(MMSA)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D584700-83C6-3268-367D-DF7DC2BD657F}"/>
              </a:ext>
            </a:extLst>
          </p:cNvPr>
          <p:cNvSpPr/>
          <p:nvPr/>
        </p:nvSpPr>
        <p:spPr>
          <a:xfrm>
            <a:off x="177034" y="3679843"/>
            <a:ext cx="456884" cy="406515"/>
          </a:xfrm>
          <a:prstGeom prst="can">
            <a:avLst>
              <a:gd name="adj" fmla="val 421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Cylinder 78">
            <a:extLst>
              <a:ext uri="{FF2B5EF4-FFF2-40B4-BE49-F238E27FC236}">
                <a16:creationId xmlns:a16="http://schemas.microsoft.com/office/drawing/2014/main" id="{8DA14F68-66F0-CE7B-633F-626D5C20A5ED}"/>
              </a:ext>
            </a:extLst>
          </p:cNvPr>
          <p:cNvSpPr/>
          <p:nvPr/>
        </p:nvSpPr>
        <p:spPr>
          <a:xfrm>
            <a:off x="174809" y="3388245"/>
            <a:ext cx="456883" cy="445331"/>
          </a:xfrm>
          <a:prstGeom prst="can">
            <a:avLst>
              <a:gd name="adj" fmla="val 4216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Cylinder 80">
            <a:extLst>
              <a:ext uri="{FF2B5EF4-FFF2-40B4-BE49-F238E27FC236}">
                <a16:creationId xmlns:a16="http://schemas.microsoft.com/office/drawing/2014/main" id="{BBD3115C-CD39-E011-B90D-729E9FFB058C}"/>
              </a:ext>
            </a:extLst>
          </p:cNvPr>
          <p:cNvSpPr/>
          <p:nvPr/>
        </p:nvSpPr>
        <p:spPr>
          <a:xfrm>
            <a:off x="174809" y="3259079"/>
            <a:ext cx="456883" cy="291598"/>
          </a:xfrm>
          <a:prstGeom prst="can">
            <a:avLst>
              <a:gd name="adj" fmla="val 421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Cylinder 81">
            <a:extLst>
              <a:ext uri="{FF2B5EF4-FFF2-40B4-BE49-F238E27FC236}">
                <a16:creationId xmlns:a16="http://schemas.microsoft.com/office/drawing/2014/main" id="{9B07DDA4-AAB1-618F-E203-05D90323B9C6}"/>
              </a:ext>
            </a:extLst>
          </p:cNvPr>
          <p:cNvSpPr/>
          <p:nvPr/>
        </p:nvSpPr>
        <p:spPr>
          <a:xfrm>
            <a:off x="183301" y="2931018"/>
            <a:ext cx="456883" cy="406515"/>
          </a:xfrm>
          <a:prstGeom prst="can">
            <a:avLst>
              <a:gd name="adj" fmla="val 421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85563F-3BB3-38B5-5F77-D1FC975C76E4}"/>
              </a:ext>
            </a:extLst>
          </p:cNvPr>
          <p:cNvSpPr txBox="1"/>
          <p:nvPr/>
        </p:nvSpPr>
        <p:spPr>
          <a:xfrm>
            <a:off x="703847" y="2954308"/>
            <a:ext cx="644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PP</a:t>
            </a:r>
          </a:p>
          <a:p>
            <a:r>
              <a:rPr lang="nl-NL" b="1" dirty="0">
                <a:solidFill>
                  <a:srgbClr val="FFFF00"/>
                </a:solidFill>
              </a:rPr>
              <a:t>PVC</a:t>
            </a:r>
          </a:p>
          <a:p>
            <a:r>
              <a:rPr lang="nl-NL" b="1" dirty="0">
                <a:solidFill>
                  <a:srgbClr val="92D050"/>
                </a:solidFill>
              </a:rPr>
              <a:t>PET</a:t>
            </a:r>
          </a:p>
          <a:p>
            <a:r>
              <a:rPr lang="nl-NL" b="1" dirty="0">
                <a:solidFill>
                  <a:srgbClr val="00B0F0"/>
                </a:solidFill>
              </a:rPr>
              <a:t>PS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a1651bf-58af-435b-86a8-3e9334b4b732}" enabled="0" method="" siteId="{9a1651bf-58af-435b-86a8-3e9334b4b73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235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Nemat Omidikia</dc:creator>
  <cp:lastModifiedBy>Nemat Omidikia</cp:lastModifiedBy>
  <cp:revision>1</cp:revision>
  <dcterms:created xsi:type="dcterms:W3CDTF">2025-06-12T14:41:22Z</dcterms:created>
  <dcterms:modified xsi:type="dcterms:W3CDTF">2025-06-13T08:36:03Z</dcterms:modified>
</cp:coreProperties>
</file>