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0" r:id="rId3"/>
    <p:sldId id="5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452DB-1E63-406B-BB3F-27288265D3CA}" v="14" dt="2025-06-13T06:42:30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90A5-1462-C4B4-984E-AAE1F845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364A-2185-2EFC-E65F-1D6444A5D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1DF8-BDD1-0176-C9BE-867C9014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3BC6-0226-CB8F-0C04-464BA8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68DB-76C0-AEB6-50B5-348BC1A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DDF-67D9-5EE1-3772-2237401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F44C-5C0F-BD61-DC5A-16E8D56C8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39D6-3452-4DBD-54A0-4E2D35F1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E0D5-2B9C-22B2-05F6-4E644CF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C92-DB1D-75D2-F122-22CE67D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32F57-8E2A-790D-99CF-3212025D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EDE1-CE87-9EE6-F754-66E6C175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C8F1-79B2-2D29-448E-D25DF45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78D9-A8D5-85AE-7A90-FE6B6FD7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34BC-DDB4-BDB8-BCC9-E736328A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A61B-A5AA-534A-5ACE-B6AED55A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F56F-D72C-2CC2-05B6-FE883718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053-16D1-D28F-3632-E9BCAC14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14AC-F4A8-9107-7BD1-491CF6A3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C260-7A6E-2BD3-FABC-A0E0E31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E42-8497-9062-1C83-38A67DB6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3ACF-E004-F5EE-8700-43EC9BFE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76F3-2224-877B-1F88-AE971F8A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4020-6023-63B4-1930-1A3C8AB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CD52-4C8A-66CD-04CC-C9D7CE7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83FA-9EB8-02FE-43F5-14907708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8942-DD1E-57D3-9C7B-396BB359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3CAA-6B56-9E83-FA1C-EB7D9222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61B3-FA1A-B61A-E468-98FE95A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315B-0F2C-6C41-0DEB-FDF0E923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ADFF-F915-4190-790C-EAADF70F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37E7-F87B-A9D7-4359-6DA8D4D1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BCE7-DD2B-3E24-E84F-86FB04C76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0FA29-F205-DF31-F69C-A4CA305C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03FA4-B2FE-26D0-495A-5602DA3D9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63FC3-A642-E4A5-994F-5018D3EB5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7848F-FB42-0E91-BACD-6761C8BE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AF8BB-3E97-59ED-FDB1-CD53B57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AA38F-8A41-E477-BF3E-74200F94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55F-B0E8-8F6E-20F8-AD185C3A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0297-0A7A-AFF7-2B0A-22D5879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8098-8C83-5806-9D05-2909F8C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8370E-8700-CE00-835D-2094F50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9E779-5EC5-D000-BE3C-2EDCCD34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19AC5-5CF3-AEEE-D4C5-E57386FF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F128-F7E7-7A26-2A70-D24BFE48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2BB2-F6D7-7766-C23F-9828D438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B11C-7C4A-6886-3566-B84EEDCF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6AEF-8D97-F392-C409-F0CEDAFD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0594-B039-374B-C483-D8B4EE8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4F20-2A7B-C22C-96D8-C160AC5C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FCF5-00CB-9B82-5EE3-0F8EEC1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16AC-5536-744F-D315-63417C75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A9505-0752-F596-B431-DEF242E2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051E-0584-121B-750B-D0C421A3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CE34-A292-43E1-F391-12AF033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9604-22C4-D7A8-C48D-067AC90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E307-DC91-2124-F64D-23CEFDC9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722D-4232-084F-1D4C-50816077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284F-16A0-FF4B-8905-E35F67F7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F48-51B1-FC9D-34E3-00D97881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7AA7-5125-06A8-67F6-35E907B2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2D5F-0D94-BA74-3A97-FC363D527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B1872-115F-456B-9B9E-D74869B189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3866FE-DB85-3CB9-BCD5-C8B269B23615}"/>
              </a:ext>
            </a:extLst>
          </p:cNvPr>
          <p:cNvSpPr txBox="1"/>
          <p:nvPr/>
        </p:nvSpPr>
        <p:spPr>
          <a:xfrm>
            <a:off x="311817" y="3695701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00FFFF"/>
                </a:highlight>
              </a:rPr>
              <a:t>Sediment _ C</a:t>
            </a:r>
            <a:endParaRPr lang="en-US" dirty="0">
              <a:highlight>
                <a:srgbClr val="00FFFF"/>
              </a:highlight>
            </a:endParaRP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1) Pet = 18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   </a:t>
            </a: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2) PP= 47.5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    </a:t>
            </a: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3) PE= 51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</a:p>
          <a:p>
            <a:r>
              <a:rPr lang="nl-NL" dirty="0">
                <a:highlight>
                  <a:srgbClr val="00FFFF"/>
                </a:highlight>
              </a:rPr>
              <a:t>4) PVC = 42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</a:p>
          <a:p>
            <a:r>
              <a:rPr lang="nl-NL" dirty="0">
                <a:highlight>
                  <a:srgbClr val="00FFFF"/>
                </a:highlight>
              </a:rPr>
              <a:t>5) PS = 11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67E49-171C-45C9-4087-6E564A0FCC4D}"/>
              </a:ext>
            </a:extLst>
          </p:cNvPr>
          <p:cNvSpPr txBox="1"/>
          <p:nvPr/>
        </p:nvSpPr>
        <p:spPr>
          <a:xfrm>
            <a:off x="228600" y="494756"/>
            <a:ext cx="6021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00FF00"/>
                </a:highlight>
              </a:rPr>
              <a:t>Sediment _ A</a:t>
            </a:r>
            <a:endParaRPr lang="en-US" dirty="0">
              <a:highlight>
                <a:srgbClr val="00FF00"/>
              </a:highlight>
            </a:endParaRP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1) Pet = 20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 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2) PP= 54.5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/ml   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3) PE= 60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 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4) PVC=60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 /ml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5) PS= </a:t>
            </a:r>
            <a:r>
              <a:rPr lang="fa-IR" dirty="0">
                <a:highlight>
                  <a:srgbClr val="00FF00"/>
                </a:highlight>
              </a:rPr>
              <a:t>20</a:t>
            </a:r>
            <a:r>
              <a:rPr lang="nl-NL" dirty="0">
                <a:highlight>
                  <a:srgbClr val="00FF00"/>
                </a:highlight>
              </a:rPr>
              <a:t>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 /ml</a:t>
            </a: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7C1C0-296E-ED07-EFC2-9415434E9952}"/>
              </a:ext>
            </a:extLst>
          </p:cNvPr>
          <p:cNvSpPr txBox="1"/>
          <p:nvPr/>
        </p:nvSpPr>
        <p:spPr>
          <a:xfrm>
            <a:off x="5446294" y="3429000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Sediment _ B</a:t>
            </a:r>
            <a:endParaRPr lang="en-US" dirty="0">
              <a:highlight>
                <a:srgbClr val="FFFF00"/>
              </a:highlight>
            </a:endParaRP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1) Pet = 10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 ml</a:t>
            </a: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2) PP= 37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/ml    </a:t>
            </a: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3) PE= 40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/0.5 ml</a:t>
            </a:r>
          </a:p>
          <a:p>
            <a:r>
              <a:rPr lang="nl-NL" dirty="0">
                <a:highlight>
                  <a:srgbClr val="FFFF00"/>
                </a:highlight>
              </a:rPr>
              <a:t>4) PS= 6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 / ml</a:t>
            </a:r>
          </a:p>
          <a:p>
            <a:r>
              <a:rPr lang="nl-NL" dirty="0">
                <a:highlight>
                  <a:srgbClr val="FFFF00"/>
                </a:highlight>
              </a:rPr>
              <a:t>5) PVC=25.6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 / </a:t>
            </a:r>
            <a:r>
              <a:rPr lang="nl-NL" dirty="0" err="1">
                <a:highlight>
                  <a:srgbClr val="FFFF00"/>
                </a:highlight>
              </a:rPr>
              <a:t>mls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F782-4658-F5FE-7885-B219CAC2BC43}"/>
              </a:ext>
            </a:extLst>
          </p:cNvPr>
          <p:cNvSpPr txBox="1"/>
          <p:nvPr/>
        </p:nvSpPr>
        <p:spPr>
          <a:xfrm>
            <a:off x="5446294" y="576976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C0C0C0"/>
                </a:highlight>
              </a:rPr>
              <a:t>Sediment _D</a:t>
            </a:r>
            <a:endParaRPr lang="en-US" dirty="0">
              <a:highlight>
                <a:srgbClr val="C0C0C0"/>
              </a:highlight>
            </a:endParaRP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1) Pet = 15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 ml</a:t>
            </a: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2) PP= 38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/ml   </a:t>
            </a: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3) PE= 43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/ml</a:t>
            </a:r>
          </a:p>
          <a:p>
            <a:r>
              <a:rPr lang="nl-NL" dirty="0">
                <a:highlight>
                  <a:srgbClr val="C0C0C0"/>
                </a:highlight>
              </a:rPr>
              <a:t>4) PS= 9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 /ml</a:t>
            </a:r>
          </a:p>
          <a:p>
            <a:r>
              <a:rPr lang="nl-NL" dirty="0">
                <a:highlight>
                  <a:srgbClr val="C0C0C0"/>
                </a:highlight>
              </a:rPr>
              <a:t>5) PVC=21.5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 ml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177BD-970D-3BAD-D832-65844BC8097B}"/>
              </a:ext>
            </a:extLst>
          </p:cNvPr>
          <p:cNvSpPr txBox="1"/>
          <p:nvPr/>
        </p:nvSpPr>
        <p:spPr>
          <a:xfrm>
            <a:off x="8626642" y="1443789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3400 m </a:t>
            </a:r>
            <a:r>
              <a:rPr lang="nl-NL" dirty="0" err="1"/>
              <a:t>Deep</a:t>
            </a:r>
            <a:r>
              <a:rPr lang="nl-NL" dirty="0"/>
              <a:t> (L1)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9F22E-98B4-FFD3-9A76-65200E5FB161}"/>
              </a:ext>
            </a:extLst>
          </p:cNvPr>
          <p:cNvSpPr txBox="1"/>
          <p:nvPr/>
        </p:nvSpPr>
        <p:spPr>
          <a:xfrm>
            <a:off x="8053638" y="2977633"/>
            <a:ext cx="293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35°05'42.5"N 13°03'09.0"W</a:t>
            </a:r>
          </a:p>
        </p:txBody>
      </p:sp>
    </p:spTree>
    <p:extLst>
      <p:ext uri="{BB962C8B-B14F-4D97-AF65-F5344CB8AC3E}">
        <p14:creationId xmlns:p14="http://schemas.microsoft.com/office/powerpoint/2010/main" val="10007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60A52-D501-4627-0A18-8666DEBEC55A}"/>
              </a:ext>
            </a:extLst>
          </p:cNvPr>
          <p:cNvSpPr txBox="1"/>
          <p:nvPr/>
        </p:nvSpPr>
        <p:spPr>
          <a:xfrm>
            <a:off x="3944853" y="1241076"/>
            <a:ext cx="60970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Deep water location 1</a:t>
            </a:r>
            <a:endParaRPr lang="fa-IR" sz="1800" b="0" i="0" dirty="0">
              <a:effectLst/>
              <a:latin typeface="Menlo"/>
            </a:endParaRPr>
          </a:p>
          <a:p>
            <a:endParaRPr lang="fa-IR" dirty="0">
              <a:latin typeface="Menlo"/>
            </a:endParaRPr>
          </a:p>
          <a:p>
            <a:r>
              <a:rPr lang="nl-NL" dirty="0" err="1">
                <a:latin typeface="Menlo"/>
              </a:rPr>
              <a:t>Ng</a:t>
            </a:r>
            <a:r>
              <a:rPr lang="nl-NL" dirty="0">
                <a:latin typeface="Menlo"/>
              </a:rPr>
              <a:t>/ml</a:t>
            </a:r>
            <a:endParaRPr lang="en-US" sz="1800" b="0" i="0" dirty="0">
              <a:effectLst/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[PS = 4.1 ;</a:t>
            </a:r>
          </a:p>
          <a:p>
            <a:r>
              <a:rPr lang="en-US" sz="1800" b="0" i="0" dirty="0">
                <a:effectLst/>
                <a:latin typeface="Menlo"/>
              </a:rPr>
              <a:t>PVC = 6.5;</a:t>
            </a:r>
          </a:p>
          <a:p>
            <a:r>
              <a:rPr lang="en-US" sz="1800" b="0" i="0" dirty="0">
                <a:effectLst/>
                <a:latin typeface="Menlo"/>
              </a:rPr>
              <a:t>PET = 5.7;</a:t>
            </a:r>
          </a:p>
          <a:p>
            <a:r>
              <a:rPr lang="en-US" sz="1800" b="0" i="0" dirty="0">
                <a:effectLst/>
                <a:latin typeface="Menlo"/>
              </a:rPr>
              <a:t>PE = 5.6;</a:t>
            </a:r>
          </a:p>
          <a:p>
            <a:r>
              <a:rPr lang="en-US" sz="1800" b="0" i="0" dirty="0">
                <a:effectLst/>
                <a:latin typeface="Menlo"/>
              </a:rPr>
              <a:t>PP = 6];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0B70D-6169-4F7F-AFBF-753D863C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28" y="2750820"/>
            <a:ext cx="336273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al Vector Art, Icons, and Graphics for Free Download">
            <a:extLst>
              <a:ext uri="{FF2B5EF4-FFF2-40B4-BE49-F238E27FC236}">
                <a16:creationId xmlns:a16="http://schemas.microsoft.com/office/drawing/2014/main" id="{CB46EF00-EBE7-D5C9-8603-84600FDB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2" y="978858"/>
            <a:ext cx="952500" cy="1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B5D2F0B6-953E-C701-0FE7-7266EC6E70F7}"/>
              </a:ext>
            </a:extLst>
          </p:cNvPr>
          <p:cNvSpPr/>
          <p:nvPr/>
        </p:nvSpPr>
        <p:spPr>
          <a:xfrm>
            <a:off x="1089953" y="1777475"/>
            <a:ext cx="952499" cy="6757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15C3B4F-C21E-8CEB-9AAC-755EAA982CE1}"/>
              </a:ext>
            </a:extLst>
          </p:cNvPr>
          <p:cNvSpPr/>
          <p:nvPr/>
        </p:nvSpPr>
        <p:spPr>
          <a:xfrm>
            <a:off x="5882405" y="1742672"/>
            <a:ext cx="1382455" cy="73126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TD-PTR-MS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CCF224-5B74-E4FF-2274-A0DB87E3E75B}"/>
              </a:ext>
            </a:extLst>
          </p:cNvPr>
          <p:cNvGrpSpPr/>
          <p:nvPr/>
        </p:nvGrpSpPr>
        <p:grpSpPr>
          <a:xfrm>
            <a:off x="7518854" y="849983"/>
            <a:ext cx="3398746" cy="2288268"/>
            <a:chOff x="1200424" y="565485"/>
            <a:chExt cx="3398746" cy="22882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00E0E4-D153-AF98-739D-6E98F4BBA4DA}"/>
                </a:ext>
              </a:extLst>
            </p:cNvPr>
            <p:cNvSpPr/>
            <p:nvPr/>
          </p:nvSpPr>
          <p:spPr>
            <a:xfrm>
              <a:off x="1843314" y="1117601"/>
              <a:ext cx="2755856" cy="1647722"/>
            </a:xfrm>
            <a:prstGeom prst="rect">
              <a:avLst/>
            </a:prstGeom>
            <a:gradFill>
              <a:gsLst>
                <a:gs pos="13000">
                  <a:schemeClr val="bg1"/>
                </a:gs>
                <a:gs pos="65000">
                  <a:schemeClr val="bg1">
                    <a:lumMod val="85000"/>
                  </a:schemeClr>
                </a:gs>
                <a:gs pos="99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F2C6E2-625C-9218-ED4C-018655FEADAC}"/>
                </a:ext>
              </a:extLst>
            </p:cNvPr>
            <p:cNvCxnSpPr>
              <a:cxnSpLocks/>
            </p:cNvCxnSpPr>
            <p:nvPr/>
          </p:nvCxnSpPr>
          <p:spPr>
            <a:xfrm>
              <a:off x="1889655" y="1380028"/>
              <a:ext cx="270816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8D94EC-E2A6-8785-2B16-AE0EE4E09AFC}"/>
                </a:ext>
              </a:extLst>
            </p:cNvPr>
            <p:cNvSpPr txBox="1"/>
            <p:nvPr/>
          </p:nvSpPr>
          <p:spPr>
            <a:xfrm>
              <a:off x="2576286" y="1054126"/>
              <a:ext cx="1411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62F8DA1-0ED1-BD3F-21B9-FDD140F7326F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26" y="931318"/>
              <a:ext cx="2736094" cy="228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97BA2-4205-BF2C-CBC5-5B61F6BDF4E5}"/>
                </a:ext>
              </a:extLst>
            </p:cNvPr>
            <p:cNvSpPr txBox="1"/>
            <p:nvPr/>
          </p:nvSpPr>
          <p:spPr>
            <a:xfrm>
              <a:off x="2358572" y="565485"/>
              <a:ext cx="1859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m/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B02BB3B-C3C5-126B-3DCA-CDE55809D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571" y="1361903"/>
              <a:ext cx="0" cy="149185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ED0BB-08C7-8D74-A757-10ADF66DD75D}"/>
                </a:ext>
              </a:extLst>
            </p:cNvPr>
            <p:cNvSpPr txBox="1"/>
            <p:nvPr/>
          </p:nvSpPr>
          <p:spPr>
            <a:xfrm rot="16200000">
              <a:off x="420859" y="1710882"/>
              <a:ext cx="186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Standrad</a:t>
              </a:r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65A82D-F365-1C99-A95B-A500C83C243D}"/>
                </a:ext>
              </a:extLst>
            </p:cNvPr>
            <p:cNvSpPr txBox="1"/>
            <p:nvPr/>
          </p:nvSpPr>
          <p:spPr>
            <a:xfrm>
              <a:off x="2936636" y="1693340"/>
              <a:ext cx="63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C4BADF0-6C32-7D0D-983C-E8E67DA6152C}"/>
              </a:ext>
            </a:extLst>
          </p:cNvPr>
          <p:cNvSpPr txBox="1"/>
          <p:nvPr/>
        </p:nvSpPr>
        <p:spPr>
          <a:xfrm>
            <a:off x="378995" y="192505"/>
            <a:ext cx="984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Multicomponent Multivariate Standard </a:t>
            </a:r>
            <a:r>
              <a:rPr lang="nl-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nl-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(MMSA)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D584700-83C6-3268-367D-DF7DC2BD657F}"/>
              </a:ext>
            </a:extLst>
          </p:cNvPr>
          <p:cNvSpPr/>
          <p:nvPr/>
        </p:nvSpPr>
        <p:spPr>
          <a:xfrm>
            <a:off x="177034" y="3679843"/>
            <a:ext cx="456884" cy="406515"/>
          </a:xfrm>
          <a:prstGeom prst="can">
            <a:avLst>
              <a:gd name="adj" fmla="val 421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8DA14F68-66F0-CE7B-633F-626D5C20A5ED}"/>
              </a:ext>
            </a:extLst>
          </p:cNvPr>
          <p:cNvSpPr/>
          <p:nvPr/>
        </p:nvSpPr>
        <p:spPr>
          <a:xfrm>
            <a:off x="174809" y="3388245"/>
            <a:ext cx="456883" cy="445331"/>
          </a:xfrm>
          <a:prstGeom prst="can">
            <a:avLst>
              <a:gd name="adj" fmla="val 421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BBD3115C-CD39-E011-B90D-729E9FFB058C}"/>
              </a:ext>
            </a:extLst>
          </p:cNvPr>
          <p:cNvSpPr/>
          <p:nvPr/>
        </p:nvSpPr>
        <p:spPr>
          <a:xfrm>
            <a:off x="174809" y="3259079"/>
            <a:ext cx="456883" cy="291598"/>
          </a:xfrm>
          <a:prstGeom prst="can">
            <a:avLst>
              <a:gd name="adj" fmla="val 421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9B07DDA4-AAB1-618F-E203-05D90323B9C6}"/>
              </a:ext>
            </a:extLst>
          </p:cNvPr>
          <p:cNvSpPr/>
          <p:nvPr/>
        </p:nvSpPr>
        <p:spPr>
          <a:xfrm>
            <a:off x="183301" y="2931018"/>
            <a:ext cx="456883" cy="406515"/>
          </a:xfrm>
          <a:prstGeom prst="can">
            <a:avLst>
              <a:gd name="adj" fmla="val 421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85563F-3BB3-38B5-5F77-D1FC975C76E4}"/>
              </a:ext>
            </a:extLst>
          </p:cNvPr>
          <p:cNvSpPr txBox="1"/>
          <p:nvPr/>
        </p:nvSpPr>
        <p:spPr>
          <a:xfrm>
            <a:off x="703847" y="2676708"/>
            <a:ext cx="64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</a:t>
            </a:r>
          </a:p>
          <a:p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</a:t>
            </a:r>
          </a:p>
          <a:p>
            <a:r>
              <a:rPr lang="nl-NL" b="1" dirty="0">
                <a:solidFill>
                  <a:srgbClr val="FFFF00"/>
                </a:solidFill>
              </a:rPr>
              <a:t>PVC</a:t>
            </a:r>
          </a:p>
          <a:p>
            <a:r>
              <a:rPr lang="nl-NL" b="1" dirty="0">
                <a:solidFill>
                  <a:srgbClr val="92D050"/>
                </a:solidFill>
              </a:rPr>
              <a:t>PET</a:t>
            </a:r>
          </a:p>
          <a:p>
            <a:r>
              <a:rPr lang="nl-NL" b="1" dirty="0">
                <a:solidFill>
                  <a:srgbClr val="00B0F0"/>
                </a:solidFill>
              </a:rPr>
              <a:t>PS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3" name="Cylinder 81">
            <a:extLst>
              <a:ext uri="{FF2B5EF4-FFF2-40B4-BE49-F238E27FC236}">
                <a16:creationId xmlns:a16="http://schemas.microsoft.com/office/drawing/2014/main" id="{C7D6FCD5-9DD4-B24F-81EE-F9907A6E9993}"/>
              </a:ext>
            </a:extLst>
          </p:cNvPr>
          <p:cNvSpPr/>
          <p:nvPr/>
        </p:nvSpPr>
        <p:spPr>
          <a:xfrm>
            <a:off x="182577" y="2684825"/>
            <a:ext cx="456883" cy="406515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53EF093E-9146-B0EB-5507-B44294BFC434}"/>
              </a:ext>
            </a:extLst>
          </p:cNvPr>
          <p:cNvSpPr txBox="1"/>
          <p:nvPr/>
        </p:nvSpPr>
        <p:spPr>
          <a:xfrm>
            <a:off x="103086" y="2083889"/>
            <a:ext cx="103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Sample</a:t>
            </a:r>
          </a:p>
        </p:txBody>
      </p:sp>
      <p:grpSp>
        <p:nvGrpSpPr>
          <p:cNvPr id="96" name="Groep 95">
            <a:extLst>
              <a:ext uri="{FF2B5EF4-FFF2-40B4-BE49-F238E27FC236}">
                <a16:creationId xmlns:a16="http://schemas.microsoft.com/office/drawing/2014/main" id="{8DFB4D06-2DFF-A1AB-C536-B5B4EAB8264F}"/>
              </a:ext>
            </a:extLst>
          </p:cNvPr>
          <p:cNvGrpSpPr/>
          <p:nvPr/>
        </p:nvGrpSpPr>
        <p:grpSpPr>
          <a:xfrm>
            <a:off x="2101826" y="1378565"/>
            <a:ext cx="3692209" cy="1724044"/>
            <a:chOff x="1936202" y="1367296"/>
            <a:chExt cx="3692209" cy="1724044"/>
          </a:xfrm>
        </p:grpSpPr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FD4669E5-57C9-27A2-D841-B858B4A48D86}"/>
                </a:ext>
              </a:extLst>
            </p:cNvPr>
            <p:cNvGrpSpPr/>
            <p:nvPr/>
          </p:nvGrpSpPr>
          <p:grpSpPr>
            <a:xfrm>
              <a:off x="2637770" y="1367296"/>
              <a:ext cx="2990641" cy="1724044"/>
              <a:chOff x="2044678" y="1367363"/>
              <a:chExt cx="2990641" cy="17240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BA29EB0-DCF1-523E-45CF-011893DDB5CE}"/>
                  </a:ext>
                </a:extLst>
              </p:cNvPr>
              <p:cNvGrpSpPr/>
              <p:nvPr/>
            </p:nvGrpSpPr>
            <p:grpSpPr>
              <a:xfrm>
                <a:off x="2044678" y="1367363"/>
                <a:ext cx="2990641" cy="1724044"/>
                <a:chOff x="3313903" y="1467853"/>
                <a:chExt cx="2990641" cy="207506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56112F4-35A3-4632-B0E1-BD3905B470F6}"/>
                    </a:ext>
                  </a:extLst>
                </p:cNvPr>
                <p:cNvGrpSpPr/>
                <p:nvPr/>
              </p:nvGrpSpPr>
              <p:grpSpPr>
                <a:xfrm>
                  <a:off x="3313903" y="1467853"/>
                  <a:ext cx="2990641" cy="2075068"/>
                  <a:chOff x="4319467" y="992606"/>
                  <a:chExt cx="2620778" cy="2075068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06364A14-F4D7-AF86-45B0-DF74E0CA6609}"/>
                      </a:ext>
                    </a:extLst>
                  </p:cNvPr>
                  <p:cNvGrpSpPr/>
                  <p:nvPr/>
                </p:nvGrpSpPr>
                <p:grpSpPr>
                  <a:xfrm>
                    <a:off x="4319467" y="992606"/>
                    <a:ext cx="2620778" cy="2075068"/>
                    <a:chOff x="5877660" y="-345505"/>
                    <a:chExt cx="3189602" cy="4169566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D0943E76-6FA0-20F2-BACE-E4EBCE0A12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7660" y="-345505"/>
                      <a:ext cx="901746" cy="4114573"/>
                      <a:chOff x="3889205" y="99704"/>
                      <a:chExt cx="901746" cy="3678563"/>
                    </a:xfrm>
                  </p:grpSpPr>
                  <p:pic>
                    <p:nvPicPr>
                      <p:cNvPr id="37" name="Picture 36">
                        <a:extLst>
                          <a:ext uri="{FF2B5EF4-FFF2-40B4-BE49-F238E27FC236}">
                            <a16:creationId xmlns:a16="http://schemas.microsoft.com/office/drawing/2014/main" id="{8ED3CE91-3FC2-8DD6-9AF4-19AD18584B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9205" y="99704"/>
                        <a:ext cx="901746" cy="367856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8" name="Cylinder 37">
                        <a:extLst>
                          <a:ext uri="{FF2B5EF4-FFF2-40B4-BE49-F238E27FC236}">
                            <a16:creationId xmlns:a16="http://schemas.microsoft.com/office/drawing/2014/main" id="{DAF0C28B-5410-FBCB-75B5-F917D9C6FC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6276" y="2952810"/>
                        <a:ext cx="485724" cy="703349"/>
                      </a:xfrm>
                      <a:prstGeom prst="can">
                        <a:avLst>
                          <a:gd name="adj" fmla="val 50000"/>
                        </a:avLst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8580F242-E8C2-BD5C-4DE8-D2271E1A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39149" y="-345504"/>
                      <a:ext cx="901746" cy="4114576"/>
                      <a:chOff x="4774063" y="99705"/>
                      <a:chExt cx="901746" cy="3678566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4E836D3C-B5B1-E718-8569-215DE2B68A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4063" y="99705"/>
                        <a:ext cx="901746" cy="3678566"/>
                        <a:chOff x="3889205" y="99705"/>
                        <a:chExt cx="901746" cy="3678566"/>
                      </a:xfrm>
                    </p:grpSpPr>
                    <p:pic>
                      <p:nvPicPr>
                        <p:cNvPr id="35" name="Picture 34">
                          <a:extLst>
                            <a:ext uri="{FF2B5EF4-FFF2-40B4-BE49-F238E27FC236}">
                              <a16:creationId xmlns:a16="http://schemas.microsoft.com/office/drawing/2014/main" id="{CF81050F-C231-84DB-3E78-5029B2B80F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89205" y="99705"/>
                          <a:ext cx="901746" cy="3678566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6" name="Cylinder 35">
                          <a:extLst>
                            <a:ext uri="{FF2B5EF4-FFF2-40B4-BE49-F238E27FC236}">
                              <a16:creationId xmlns:a16="http://schemas.microsoft.com/office/drawing/2014/main" id="{9FB8269F-1313-E83D-2B8F-2FED5E97C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4721" y="2992073"/>
                          <a:ext cx="487279" cy="671160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4" name="Cylinder 33">
                        <a:extLst>
                          <a:ext uri="{FF2B5EF4-FFF2-40B4-BE49-F238E27FC236}">
                            <a16:creationId xmlns:a16="http://schemas.microsoft.com/office/drawing/2014/main" id="{DF09E0EF-E4BA-4234-D355-8B20BB762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9207" y="2910695"/>
                        <a:ext cx="487281" cy="349740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i="1" baseline="-1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DB6C1F70-E1C1-437C-6B02-D6488A8247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95951" y="-309241"/>
                      <a:ext cx="901746" cy="4121214"/>
                      <a:chOff x="4774063" y="126190"/>
                      <a:chExt cx="901746" cy="3684500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41C6A8EB-12D8-349F-8E0D-6BDB906A09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4063" y="126190"/>
                        <a:ext cx="901746" cy="3684500"/>
                        <a:chOff x="3889205" y="126190"/>
                        <a:chExt cx="901746" cy="3684500"/>
                      </a:xfrm>
                    </p:grpSpPr>
                    <p:pic>
                      <p:nvPicPr>
                        <p:cNvPr id="31" name="Picture 30">
                          <a:extLst>
                            <a:ext uri="{FF2B5EF4-FFF2-40B4-BE49-F238E27FC236}">
                              <a16:creationId xmlns:a16="http://schemas.microsoft.com/office/drawing/2014/main" id="{FB7FEF5E-5D79-9C2A-7755-4F4DA76A08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89205" y="126190"/>
                          <a:ext cx="901746" cy="36845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2" name="Cylinder 31">
                          <a:extLst>
                            <a:ext uri="{FF2B5EF4-FFF2-40B4-BE49-F238E27FC236}">
                              <a16:creationId xmlns:a16="http://schemas.microsoft.com/office/drawing/2014/main" id="{9A1C5380-F038-1BF1-E49E-66617520E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4721" y="3033103"/>
                          <a:ext cx="487279" cy="671159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0" name="Cylinder 29">
                        <a:extLst>
                          <a:ext uri="{FF2B5EF4-FFF2-40B4-BE49-F238E27FC236}">
                            <a16:creationId xmlns:a16="http://schemas.microsoft.com/office/drawing/2014/main" id="{A502E37D-903B-CB84-314E-893752442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6557" y="2563497"/>
                        <a:ext cx="487279" cy="702806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A73D3CA2-C4B8-01E9-4ED5-18D539E35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73774" y="-297153"/>
                      <a:ext cx="2993488" cy="4121214"/>
                      <a:chOff x="2682321" y="136997"/>
                      <a:chExt cx="2993488" cy="3684500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DE6002FA-757E-6B7D-3B5F-7D14700EA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4063" y="136997"/>
                        <a:ext cx="901746" cy="3684500"/>
                        <a:chOff x="3889205" y="136997"/>
                        <a:chExt cx="901746" cy="3684500"/>
                      </a:xfrm>
                    </p:grpSpPr>
                    <p:pic>
                      <p:nvPicPr>
                        <p:cNvPr id="27" name="Picture 26">
                          <a:extLst>
                            <a:ext uri="{FF2B5EF4-FFF2-40B4-BE49-F238E27FC236}">
                              <a16:creationId xmlns:a16="http://schemas.microsoft.com/office/drawing/2014/main" id="{D11970D1-CF83-0F4E-8B9E-EC7DD2E373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89205" y="136997"/>
                          <a:ext cx="901746" cy="36845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8" name="Cylinder 27">
                          <a:extLst>
                            <a:ext uri="{FF2B5EF4-FFF2-40B4-BE49-F238E27FC236}">
                              <a16:creationId xmlns:a16="http://schemas.microsoft.com/office/drawing/2014/main" id="{C08DAB42-C687-3B1A-76B2-FE2FAB28C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84721" y="3054717"/>
                          <a:ext cx="487279" cy="671158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" name="Cylinder 25">
                        <a:extLst>
                          <a:ext uri="{FF2B5EF4-FFF2-40B4-BE49-F238E27FC236}">
                            <a16:creationId xmlns:a16="http://schemas.microsoft.com/office/drawing/2014/main" id="{6C0C999D-C151-674A-DED1-4892C0235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2321" y="2419582"/>
                        <a:ext cx="487279" cy="878967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3" name="Cylinder 12">
                    <a:extLst>
                      <a:ext uri="{FF2B5EF4-FFF2-40B4-BE49-F238E27FC236}">
                        <a16:creationId xmlns:a16="http://schemas.microsoft.com/office/drawing/2014/main" id="{4663D6E0-F83E-1973-FD8F-1A38CE24BF5D}"/>
                      </a:ext>
                    </a:extLst>
                  </p:cNvPr>
                  <p:cNvSpPr/>
                  <p:nvPr/>
                </p:nvSpPr>
                <p:spPr>
                  <a:xfrm>
                    <a:off x="4484137" y="2299549"/>
                    <a:ext cx="400379" cy="159267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Cylinder 13">
                    <a:extLst>
                      <a:ext uri="{FF2B5EF4-FFF2-40B4-BE49-F238E27FC236}">
                        <a16:creationId xmlns:a16="http://schemas.microsoft.com/office/drawing/2014/main" id="{ED74728D-172E-2DB6-54FC-183A47DCFEA6}"/>
                      </a:ext>
                    </a:extLst>
                  </p:cNvPr>
                  <p:cNvSpPr/>
                  <p:nvPr/>
                </p:nvSpPr>
                <p:spPr>
                  <a:xfrm>
                    <a:off x="5739107" y="2211358"/>
                    <a:ext cx="400379" cy="300051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Cylinder 14">
                    <a:extLst>
                      <a:ext uri="{FF2B5EF4-FFF2-40B4-BE49-F238E27FC236}">
                        <a16:creationId xmlns:a16="http://schemas.microsoft.com/office/drawing/2014/main" id="{E7C114CE-4538-5D1F-9059-6BD1C8C116E7}"/>
                      </a:ext>
                    </a:extLst>
                  </p:cNvPr>
                  <p:cNvSpPr/>
                  <p:nvPr/>
                </p:nvSpPr>
                <p:spPr>
                  <a:xfrm>
                    <a:off x="5110979" y="2118704"/>
                    <a:ext cx="400379" cy="536002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Cylinder 15">
                    <a:extLst>
                      <a:ext uri="{FF2B5EF4-FFF2-40B4-BE49-F238E27FC236}">
                        <a16:creationId xmlns:a16="http://schemas.microsoft.com/office/drawing/2014/main" id="{962D6F8E-B52D-2F14-5F1B-9D5B9AD79DAC}"/>
                      </a:ext>
                    </a:extLst>
                  </p:cNvPr>
                  <p:cNvSpPr/>
                  <p:nvPr/>
                </p:nvSpPr>
                <p:spPr>
                  <a:xfrm>
                    <a:off x="5736667" y="2185822"/>
                    <a:ext cx="400379" cy="154521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Cylinder 16">
                    <a:extLst>
                      <a:ext uri="{FF2B5EF4-FFF2-40B4-BE49-F238E27FC236}">
                        <a16:creationId xmlns:a16="http://schemas.microsoft.com/office/drawing/2014/main" id="{983BF90D-4A10-031E-7CC1-654CBF006C2A}"/>
                      </a:ext>
                    </a:extLst>
                  </p:cNvPr>
                  <p:cNvSpPr/>
                  <p:nvPr/>
                </p:nvSpPr>
                <p:spPr>
                  <a:xfrm>
                    <a:off x="4478656" y="2067346"/>
                    <a:ext cx="400379" cy="300052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Cylinder 17">
                    <a:extLst>
                      <a:ext uri="{FF2B5EF4-FFF2-40B4-BE49-F238E27FC236}">
                        <a16:creationId xmlns:a16="http://schemas.microsoft.com/office/drawing/2014/main" id="{C5E81FDE-40EE-D3F6-E1E1-0B78CBC01B51}"/>
                      </a:ext>
                    </a:extLst>
                  </p:cNvPr>
                  <p:cNvSpPr/>
                  <p:nvPr/>
                </p:nvSpPr>
                <p:spPr>
                  <a:xfrm>
                    <a:off x="5101616" y="1948581"/>
                    <a:ext cx="400379" cy="350969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B7CD528-F44C-47AC-20E0-4DBF34C7562E}"/>
                    </a:ext>
                  </a:extLst>
                </p:cNvPr>
                <p:cNvGrpSpPr/>
                <p:nvPr/>
              </p:nvGrpSpPr>
              <p:grpSpPr>
                <a:xfrm>
                  <a:off x="3504759" y="2228020"/>
                  <a:ext cx="1885311" cy="522374"/>
                  <a:chOff x="3504759" y="2228020"/>
                  <a:chExt cx="1885311" cy="522374"/>
                </a:xfrm>
              </p:grpSpPr>
              <p:sp>
                <p:nvSpPr>
                  <p:cNvPr id="9" name="Cylinder 8">
                    <a:extLst>
                      <a:ext uri="{FF2B5EF4-FFF2-40B4-BE49-F238E27FC236}">
                        <a16:creationId xmlns:a16="http://schemas.microsoft.com/office/drawing/2014/main" id="{16335448-9B7C-79F6-1A71-4AB7F4F35E6D}"/>
                      </a:ext>
                    </a:extLst>
                  </p:cNvPr>
                  <p:cNvSpPr/>
                  <p:nvPr/>
                </p:nvSpPr>
                <p:spPr>
                  <a:xfrm>
                    <a:off x="3504759" y="2485523"/>
                    <a:ext cx="456883" cy="185432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Cylinder 9">
                    <a:extLst>
                      <a:ext uri="{FF2B5EF4-FFF2-40B4-BE49-F238E27FC236}">
                        <a16:creationId xmlns:a16="http://schemas.microsoft.com/office/drawing/2014/main" id="{C013D51E-5178-0D03-30EA-28BB273F3A62}"/>
                      </a:ext>
                    </a:extLst>
                  </p:cNvPr>
                  <p:cNvSpPr/>
                  <p:nvPr/>
                </p:nvSpPr>
                <p:spPr>
                  <a:xfrm>
                    <a:off x="4208687" y="2228020"/>
                    <a:ext cx="456883" cy="300053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Cylinder 10">
                    <a:extLst>
                      <a:ext uri="{FF2B5EF4-FFF2-40B4-BE49-F238E27FC236}">
                        <a16:creationId xmlns:a16="http://schemas.microsoft.com/office/drawing/2014/main" id="{7B62B1B9-244A-C60C-304A-E11B7F12904D}"/>
                      </a:ext>
                    </a:extLst>
                  </p:cNvPr>
                  <p:cNvSpPr/>
                  <p:nvPr/>
                </p:nvSpPr>
                <p:spPr>
                  <a:xfrm>
                    <a:off x="4933187" y="2261111"/>
                    <a:ext cx="456883" cy="489283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7" name="Cylinder 25">
                <a:extLst>
                  <a:ext uri="{FF2B5EF4-FFF2-40B4-BE49-F238E27FC236}">
                    <a16:creationId xmlns:a16="http://schemas.microsoft.com/office/drawing/2014/main" id="{9B8597F6-08BD-B9A4-3FA5-3AD95B4F9166}"/>
                  </a:ext>
                </a:extLst>
              </p:cNvPr>
              <p:cNvSpPr/>
              <p:nvPr/>
            </p:nvSpPr>
            <p:spPr>
              <a:xfrm>
                <a:off x="4376642" y="2585545"/>
                <a:ext cx="456883" cy="277964"/>
              </a:xfrm>
              <a:prstGeom prst="can">
                <a:avLst>
                  <a:gd name="adj" fmla="val 421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ylinder 14">
                <a:extLst>
                  <a:ext uri="{FF2B5EF4-FFF2-40B4-BE49-F238E27FC236}">
                    <a16:creationId xmlns:a16="http://schemas.microsoft.com/office/drawing/2014/main" id="{262EADD7-C788-3C31-6EE5-CA5DEBB14FD0}"/>
                  </a:ext>
                </a:extLst>
              </p:cNvPr>
              <p:cNvSpPr/>
              <p:nvPr/>
            </p:nvSpPr>
            <p:spPr>
              <a:xfrm>
                <a:off x="4379686" y="2366944"/>
                <a:ext cx="456883" cy="338115"/>
              </a:xfrm>
              <a:prstGeom prst="can">
                <a:avLst>
                  <a:gd name="adj" fmla="val 4216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Cylinder 17">
                <a:extLst>
                  <a:ext uri="{FF2B5EF4-FFF2-40B4-BE49-F238E27FC236}">
                    <a16:creationId xmlns:a16="http://schemas.microsoft.com/office/drawing/2014/main" id="{32328A0A-1604-D5A2-9713-AB72EB5CC7F8}"/>
                  </a:ext>
                </a:extLst>
              </p:cNvPr>
              <p:cNvSpPr/>
              <p:nvPr/>
            </p:nvSpPr>
            <p:spPr>
              <a:xfrm>
                <a:off x="4379302" y="2218015"/>
                <a:ext cx="456883" cy="269098"/>
              </a:xfrm>
              <a:prstGeom prst="can">
                <a:avLst>
                  <a:gd name="adj" fmla="val 4216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Cylinder 10">
                <a:extLst>
                  <a:ext uri="{FF2B5EF4-FFF2-40B4-BE49-F238E27FC236}">
                    <a16:creationId xmlns:a16="http://schemas.microsoft.com/office/drawing/2014/main" id="{295B8CFF-CF59-B86F-27BC-EC1BE8F8C16F}"/>
                  </a:ext>
                </a:extLst>
              </p:cNvPr>
              <p:cNvSpPr/>
              <p:nvPr/>
            </p:nvSpPr>
            <p:spPr>
              <a:xfrm>
                <a:off x="4376642" y="1998938"/>
                <a:ext cx="456883" cy="351096"/>
              </a:xfrm>
              <a:prstGeom prst="can">
                <a:avLst>
                  <a:gd name="adj" fmla="val 4216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92" name="Picture 36">
              <a:extLst>
                <a:ext uri="{FF2B5EF4-FFF2-40B4-BE49-F238E27FC236}">
                  <a16:creationId xmlns:a16="http://schemas.microsoft.com/office/drawing/2014/main" id="{B8D11340-9ABF-69F2-BB02-A04D04A8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6202" y="1388846"/>
              <a:ext cx="845497" cy="1701305"/>
            </a:xfrm>
            <a:prstGeom prst="rect">
              <a:avLst/>
            </a:prstGeom>
          </p:spPr>
        </p:pic>
        <p:sp>
          <p:nvSpPr>
            <p:cNvPr id="95" name="Cylinder 37">
              <a:extLst>
                <a:ext uri="{FF2B5EF4-FFF2-40B4-BE49-F238E27FC236}">
                  <a16:creationId xmlns:a16="http://schemas.microsoft.com/office/drawing/2014/main" id="{5C10EACD-DDA8-430E-F490-D771127D471B}"/>
                </a:ext>
              </a:extLst>
            </p:cNvPr>
            <p:cNvSpPr/>
            <p:nvPr/>
          </p:nvSpPr>
          <p:spPr>
            <a:xfrm>
              <a:off x="2119198" y="2683777"/>
              <a:ext cx="455426" cy="32529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Cylinder 81">
            <a:extLst>
              <a:ext uri="{FF2B5EF4-FFF2-40B4-BE49-F238E27FC236}">
                <a16:creationId xmlns:a16="http://schemas.microsoft.com/office/drawing/2014/main" id="{8CEE214F-7D72-862B-9165-C8A6D10451B4}"/>
              </a:ext>
            </a:extLst>
          </p:cNvPr>
          <p:cNvSpPr/>
          <p:nvPr/>
        </p:nvSpPr>
        <p:spPr>
          <a:xfrm>
            <a:off x="2988110" y="1894600"/>
            <a:ext cx="456883" cy="406515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ylinder 81">
            <a:extLst>
              <a:ext uri="{FF2B5EF4-FFF2-40B4-BE49-F238E27FC236}">
                <a16:creationId xmlns:a16="http://schemas.microsoft.com/office/drawing/2014/main" id="{3671E071-01C9-6641-0470-60273AC15251}"/>
              </a:ext>
            </a:extLst>
          </p:cNvPr>
          <p:cNvSpPr/>
          <p:nvPr/>
        </p:nvSpPr>
        <p:spPr>
          <a:xfrm>
            <a:off x="3706609" y="1929262"/>
            <a:ext cx="456883" cy="177035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ylinder 81">
            <a:extLst>
              <a:ext uri="{FF2B5EF4-FFF2-40B4-BE49-F238E27FC236}">
                <a16:creationId xmlns:a16="http://schemas.microsoft.com/office/drawing/2014/main" id="{0871A230-9509-B01C-43D8-BC27B4DB74CF}"/>
              </a:ext>
            </a:extLst>
          </p:cNvPr>
          <p:cNvSpPr/>
          <p:nvPr/>
        </p:nvSpPr>
        <p:spPr>
          <a:xfrm>
            <a:off x="4423384" y="1825375"/>
            <a:ext cx="456883" cy="356588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ylinder 81">
            <a:extLst>
              <a:ext uri="{FF2B5EF4-FFF2-40B4-BE49-F238E27FC236}">
                <a16:creationId xmlns:a16="http://schemas.microsoft.com/office/drawing/2014/main" id="{FB8B7ECF-1F23-D268-FF97-B591F2A29AE6}"/>
              </a:ext>
            </a:extLst>
          </p:cNvPr>
          <p:cNvSpPr/>
          <p:nvPr/>
        </p:nvSpPr>
        <p:spPr>
          <a:xfrm>
            <a:off x="5132698" y="1851690"/>
            <a:ext cx="456883" cy="280829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a1651bf-58af-435b-86a8-3e9334b4b732}" enabled="0" method="" siteId="{9a1651bf-58af-435b-86a8-3e9334b4b73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235</Words>
  <Application>Microsoft Office PowerPoint</Application>
  <PresentationFormat>Breedbeeld</PresentationFormat>
  <Paragraphs>62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Times New Roman</vt:lpstr>
      <vt:lpstr>Office Theme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Nemat Omidikia</dc:creator>
  <cp:lastModifiedBy>Joost Gerlagh</cp:lastModifiedBy>
  <cp:revision>3</cp:revision>
  <dcterms:created xsi:type="dcterms:W3CDTF">2025-06-12T14:41:22Z</dcterms:created>
  <dcterms:modified xsi:type="dcterms:W3CDTF">2025-06-13T10:09:28Z</dcterms:modified>
</cp:coreProperties>
</file>