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</p:sldMasterIdLst>
  <p:sldIdLst>
    <p:sldId id="256" r:id="rId13"/>
    <p:sldId id="257" r:id="rId14"/>
    <p:sldId id="25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262811-77A1-441C-9C3A-151BF8871C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8C18472-CB22-4FE8-9275-EDAFCCDE22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4EBEC47-2894-4AB3-B99B-29DE3B7075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63CFA8C-E0AD-4006-9672-E5B2E6F746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E93E2E2-43B4-4F27-8188-A996AFB12A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E414987-F6A7-4B72-B7DF-5EADD82689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8967348-5938-4C85-8B0B-F625441165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2BF6402-9F53-482A-891A-E762150A1D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C5A6656-AC31-4783-BAA5-34EA48E209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D9ECE04-54A6-43C0-8FF5-A8EB136D06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37463DA-9CA5-4205-92C4-DD1A4141CE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1D6902E-8BA4-46BD-B800-F0951E29EB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A5C2D5-CE7C-4EB1-BE45-0131B43DA5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D2FECCF-468D-4608-B7C8-2B993F5852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732EBD9-AD7A-4677-84DB-251B7BCFEC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43427D5-40A1-4BAF-882F-44402DE9D4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F2115B-E48C-4B72-85AE-31FE01B328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4349427-13EF-4897-ACB4-FB08B8061B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0524A7-236D-4236-9AF4-3A93BD67C99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CAB52C-0E56-4C79-B4E0-638F96A91B7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79C5485-55BD-4E8E-899A-F0658CAC7E5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ABFD7B7-D1EE-4809-AD27-8816AA943EB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1F8780-384C-4C19-8337-F76C82FCDD7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51E51D6-C0E2-41A4-AE17-A2FAD7AA34F1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9D435C-98DE-4A4F-ABE4-EEDD4995C356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3D70FF-7CD8-4C6D-A542-D08F06BE4B65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88BB2D-03D1-4261-AA29-6B927709D372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7B11AAB-2390-4FFB-8F7E-878AC1D5BD3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101087-1607-48B1-B430-AD2CEF428B10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GB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11760" y="3695760"/>
            <a:ext cx="60213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ff"/>
                </a:highlight>
                <a:uFillTx/>
                <a:latin typeface="Aptos"/>
              </a:rPr>
              <a:t>Sediment _ C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ff"/>
                </a:highlight>
                <a:uFillTx/>
                <a:latin typeface="Aptos"/>
              </a:rPr>
              <a:t>1) Pet = 18 ng/ml   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ff"/>
                </a:highlight>
                <a:uFillTx/>
                <a:latin typeface="Aptos"/>
              </a:rPr>
              <a:t>2) PP= 47.5 ng/ml    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ff"/>
                </a:highlight>
                <a:uFillTx/>
                <a:latin typeface="Aptos"/>
              </a:rPr>
              <a:t>3) PE= 51 ng/ml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ff"/>
                </a:highlight>
                <a:uFillTx/>
                <a:latin typeface="Aptos"/>
              </a:rPr>
              <a:t>4) PVC = 42 ng/ml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ff"/>
                </a:highlight>
                <a:uFillTx/>
                <a:latin typeface="Aptos"/>
              </a:rPr>
              <a:t>5) PS = 11 ng/ml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TextBox 7"/>
          <p:cNvSpPr/>
          <p:nvPr/>
        </p:nvSpPr>
        <p:spPr>
          <a:xfrm>
            <a:off x="228600" y="494640"/>
            <a:ext cx="60213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00"/>
                </a:highlight>
                <a:uFillTx/>
                <a:latin typeface="Aptos"/>
              </a:rPr>
              <a:t>Sediment _ A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00"/>
                </a:highlight>
                <a:uFillTx/>
                <a:latin typeface="Aptos"/>
              </a:rPr>
              <a:t>1) Pet = 20 ng/ 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00"/>
                </a:highlight>
                <a:uFillTx/>
                <a:latin typeface="Aptos"/>
              </a:rPr>
              <a:t>2) PP= 54.5 ng/ml   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00"/>
                </a:highlight>
                <a:uFillTx/>
                <a:latin typeface="Aptos"/>
              </a:rPr>
              <a:t>3) PE= 60 ng/ 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00"/>
                </a:highlight>
                <a:uFillTx/>
                <a:latin typeface="Aptos"/>
              </a:rPr>
              <a:t>4) PVC=60 ng /ml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00ff00"/>
                </a:highlight>
                <a:uFillTx/>
                <a:latin typeface="Aptos"/>
              </a:rPr>
              <a:t>5) PS= </a:t>
            </a:r>
            <a:r>
              <a:rPr b="0" lang="nl-NL" sz="1800" strike="noStrike" u="none">
                <a:solidFill>
                  <a:schemeClr val="dk1"/>
                </a:solidFill>
                <a:highlight>
                  <a:srgbClr val="00ff00"/>
                </a:highlight>
                <a:uFillTx/>
                <a:latin typeface="Aptos"/>
              </a:rPr>
              <a:t>20 ng /ml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446440" y="3429000"/>
            <a:ext cx="60213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ptos"/>
              </a:rPr>
              <a:t>Sediment _ B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ptos"/>
              </a:rPr>
              <a:t>1) Pet = 10 ng/ 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ptos"/>
              </a:rPr>
              <a:t>2) PP= 37 ng/ml    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ptos"/>
              </a:rPr>
              <a:t>3) PE= 40 ng/0.5 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ptos"/>
              </a:rPr>
              <a:t>4) PS= 6 ng / 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ffff00"/>
                </a:highlight>
                <a:uFillTx/>
                <a:latin typeface="Aptos"/>
              </a:rPr>
              <a:t>5) PVC=25.6 ng / mls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TextBox 4"/>
          <p:cNvSpPr/>
          <p:nvPr/>
        </p:nvSpPr>
        <p:spPr>
          <a:xfrm>
            <a:off x="5446440" y="577080"/>
            <a:ext cx="60213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c0c0c0"/>
                </a:highlight>
                <a:uFillTx/>
                <a:latin typeface="Aptos"/>
              </a:rPr>
              <a:t>Sediment _D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c0c0c0"/>
                </a:highlight>
                <a:uFillTx/>
                <a:latin typeface="Aptos"/>
              </a:rPr>
              <a:t>1) Pet = 15 ng/ 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c0c0c0"/>
                </a:highlight>
                <a:uFillTx/>
                <a:latin typeface="Aptos"/>
              </a:rPr>
              <a:t>2) PP= 38 ng/ml   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c0c0c0"/>
                </a:highlight>
                <a:uFillTx/>
                <a:latin typeface="Aptos"/>
              </a:rPr>
              <a:t>3) PE= 43 ng/ml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c0c0c0"/>
                </a:highlight>
                <a:uFillTx/>
                <a:latin typeface="Aptos"/>
              </a:rPr>
              <a:t>4) PS= 9 ng /ml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highlight>
                  <a:srgbClr val="c0c0c0"/>
                </a:highlight>
                <a:uFillTx/>
                <a:latin typeface="Aptos"/>
              </a:rPr>
              <a:t>5) PVC=21.5 ng 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TextBox 5"/>
          <p:cNvSpPr/>
          <p:nvPr/>
        </p:nvSpPr>
        <p:spPr>
          <a:xfrm>
            <a:off x="8626680" y="1443960"/>
            <a:ext cx="2201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uFillTx/>
                <a:latin typeface="Aptos"/>
              </a:rPr>
              <a:t>3400 m Deep (L1)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Box 10"/>
          <p:cNvSpPr/>
          <p:nvPr/>
        </p:nvSpPr>
        <p:spPr>
          <a:xfrm>
            <a:off x="8053560" y="2977560"/>
            <a:ext cx="2936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ptos"/>
              </a:rPr>
              <a:t>35°05'42.5"N 13°03'09.0"W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4"/>
          <p:cNvSpPr/>
          <p:nvPr/>
        </p:nvSpPr>
        <p:spPr>
          <a:xfrm>
            <a:off x="3944880" y="1240920"/>
            <a:ext cx="60966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enlo"/>
              </a:rPr>
              <a:t>Deep water location 1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dk1"/>
                </a:solidFill>
                <a:uFillTx/>
                <a:latin typeface="Menlo"/>
              </a:rPr>
              <a:t>Ng/ml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enlo"/>
              </a:rPr>
              <a:t>[PS = 4.1 ;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enlo"/>
              </a:rPr>
              <a:t>PVC = 6.5;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enlo"/>
              </a:rPr>
              <a:t>PET = 5.7;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enlo"/>
              </a:rPr>
              <a:t>PE = 5.6;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Menlo"/>
              </a:rPr>
              <a:t>PP = 6]; 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1" name="Picture 2" descr=""/>
          <p:cNvPicPr/>
          <p:nvPr/>
        </p:nvPicPr>
        <p:blipFill>
          <a:blip r:embed="rId1"/>
          <a:stretch/>
        </p:blipFill>
        <p:spPr>
          <a:xfrm>
            <a:off x="7541280" y="2750760"/>
            <a:ext cx="3362400" cy="269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" descr="Vial Vector Art, Icons, and Graphics for Free Download"/>
          <p:cNvPicPr/>
          <p:nvPr/>
        </p:nvPicPr>
        <p:blipFill>
          <a:blip r:embed="rId1"/>
          <a:stretch/>
        </p:blipFill>
        <p:spPr>
          <a:xfrm>
            <a:off x="155520" y="978840"/>
            <a:ext cx="952200" cy="123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Arrow: Right 38"/>
          <p:cNvSpPr/>
          <p:nvPr/>
        </p:nvSpPr>
        <p:spPr>
          <a:xfrm>
            <a:off x="1090080" y="1777320"/>
            <a:ext cx="952200" cy="67536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7aec1"/>
              </a:gs>
              <a:gs pos="50000">
                <a:srgbClr val="c1ccd7"/>
              </a:gs>
              <a:gs pos="100000">
                <a:srgbClr val="e1e6eb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nl-NL" sz="1400" strike="noStrike" u="none">
                <a:solidFill>
                  <a:schemeClr val="lt1"/>
                </a:solidFill>
                <a:uFillTx/>
                <a:latin typeface="Times New Roman"/>
              </a:rPr>
              <a:t>MMSA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Arrow: Right 39"/>
          <p:cNvSpPr/>
          <p:nvPr/>
        </p:nvSpPr>
        <p:spPr>
          <a:xfrm>
            <a:off x="5882400" y="1742760"/>
            <a:ext cx="1382040" cy="73080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97aec1"/>
              </a:gs>
              <a:gs pos="50000">
                <a:srgbClr val="c1ccd7"/>
              </a:gs>
              <a:gs pos="100000">
                <a:srgbClr val="e1e6eb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nl-NL" sz="1400" strike="noStrike" u="none">
                <a:solidFill>
                  <a:schemeClr val="lt1"/>
                </a:solidFill>
                <a:uFillTx/>
                <a:latin typeface="Times New Roman"/>
              </a:rPr>
              <a:t>TD-PTR-MS</a:t>
            </a:r>
            <a:endParaRPr b="0" lang="en-GB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5" name="Group 1"/>
          <p:cNvGrpSpPr/>
          <p:nvPr/>
        </p:nvGrpSpPr>
        <p:grpSpPr>
          <a:xfrm>
            <a:off x="7518960" y="849960"/>
            <a:ext cx="3398400" cy="2288160"/>
            <a:chOff x="7518960" y="849960"/>
            <a:chExt cx="3398400" cy="2288160"/>
          </a:xfrm>
        </p:grpSpPr>
        <p:sp>
          <p:nvSpPr>
            <p:cNvPr id="86" name="Rectangle 2"/>
            <p:cNvSpPr/>
            <p:nvPr/>
          </p:nvSpPr>
          <p:spPr>
            <a:xfrm>
              <a:off x="8161920" y="1402200"/>
              <a:ext cx="2755440" cy="1647360"/>
            </a:xfrm>
            <a:prstGeom prst="rect">
              <a:avLst/>
            </a:prstGeom>
            <a:gradFill rotWithShape="0">
              <a:gsLst>
                <a:gs pos="13000">
                  <a:srgbClr val="ffffff"/>
                </a:gs>
                <a:gs pos="65000">
                  <a:srgbClr val="d9d9d9"/>
                </a:gs>
                <a:gs pos="99000">
                  <a:srgbClr val="a6a6a6"/>
                </a:gs>
              </a:gsLst>
              <a:lin ang="5400000"/>
            </a:gra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400" strike="noStrike" u="none">
                <a:solidFill>
                  <a:schemeClr val="lt1"/>
                </a:solidFill>
                <a:uFillTx/>
                <a:latin typeface="Times New Roman"/>
              </a:endParaRPr>
            </a:p>
          </p:txBody>
        </p:sp>
        <p:cxnSp>
          <p:nvCxnSpPr>
            <p:cNvPr id="87" name="Straight Connector 3"/>
            <p:cNvCxnSpPr/>
            <p:nvPr/>
          </p:nvCxnSpPr>
          <p:spPr>
            <a:xfrm>
              <a:off x="8208000" y="1664280"/>
              <a:ext cx="2708280" cy="360"/>
            </a:xfrm>
            <a:prstGeom prst="straightConnector1">
              <a:avLst/>
            </a:prstGeom>
            <a:ln w="9525">
              <a:solidFill>
                <a:srgbClr val="000000"/>
              </a:solidFill>
              <a:prstDash val="dash"/>
              <a:round/>
            </a:ln>
          </p:spPr>
        </p:cxnSp>
        <p:sp>
          <p:nvSpPr>
            <p:cNvPr id="88" name="TextBox 40"/>
            <p:cNvSpPr/>
            <p:nvPr/>
          </p:nvSpPr>
          <p:spPr>
            <a:xfrm>
              <a:off x="8894880" y="1338480"/>
              <a:ext cx="141120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i="1" lang="nl-NL" sz="1400" strike="noStrike" u="none">
                  <a:solidFill>
                    <a:schemeClr val="dk1"/>
                  </a:solidFill>
                  <a:uFillTx/>
                  <a:latin typeface="Times New Roman"/>
                </a:rPr>
                <a:t>Unknown</a:t>
              </a:r>
              <a:endParaRPr b="0" lang="en-GB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89" name="Straight Arrow Connector 41"/>
            <p:cNvCxnSpPr/>
            <p:nvPr/>
          </p:nvCxnSpPr>
          <p:spPr>
            <a:xfrm>
              <a:off x="8179920" y="1215720"/>
              <a:ext cx="2736360" cy="23040"/>
            </a:xfrm>
            <a:prstGeom prst="straightConnector1">
              <a:avLst/>
            </a:prstGeom>
            <a:ln>
              <a:solidFill>
                <a:srgbClr val="000000"/>
              </a:solidFill>
              <a:headEnd len="med" type="arrow" w="med"/>
              <a:tailEnd len="med" type="arrow" w="med"/>
            </a:ln>
          </p:spPr>
        </p:cxnSp>
        <p:sp>
          <p:nvSpPr>
            <p:cNvPr id="90" name="TextBox 42"/>
            <p:cNvSpPr/>
            <p:nvPr/>
          </p:nvSpPr>
          <p:spPr>
            <a:xfrm>
              <a:off x="8677080" y="849960"/>
              <a:ext cx="185940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i="1" lang="nl-NL" sz="1400" strike="noStrike" u="none">
                  <a:solidFill>
                    <a:schemeClr val="dk1"/>
                  </a:solidFill>
                  <a:uFillTx/>
                  <a:latin typeface="Times New Roman"/>
                </a:rPr>
                <a:t>m/z channels</a:t>
              </a:r>
              <a:endParaRPr b="0" lang="en-GB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91" name="Straight Arrow Connector 43"/>
            <p:cNvCxnSpPr/>
            <p:nvPr/>
          </p:nvCxnSpPr>
          <p:spPr>
            <a:xfrm flipV="1">
              <a:off x="7914960" y="1646280"/>
              <a:ext cx="360" cy="1492200"/>
            </a:xfrm>
            <a:prstGeom prst="straightConnector1">
              <a:avLst/>
            </a:prstGeom>
            <a:ln>
              <a:solidFill>
                <a:srgbClr val="000000"/>
              </a:solidFill>
              <a:headEnd len="med" type="arrow" w="med"/>
              <a:tailEnd len="med" type="arrow" w="med"/>
            </a:ln>
          </p:spPr>
        </p:cxnSp>
        <p:sp>
          <p:nvSpPr>
            <p:cNvPr id="92" name="TextBox 44"/>
            <p:cNvSpPr/>
            <p:nvPr/>
          </p:nvSpPr>
          <p:spPr>
            <a:xfrm rot="16200000">
              <a:off x="6737040" y="1997640"/>
              <a:ext cx="186660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i="1" lang="nl-NL" sz="1400" strike="noStrike" u="none">
                  <a:solidFill>
                    <a:schemeClr val="dk1"/>
                  </a:solidFill>
                  <a:uFillTx/>
                  <a:latin typeface="Times New Roman"/>
                </a:rPr>
                <a:t>Standrad additions</a:t>
              </a:r>
              <a:endParaRPr b="0" lang="en-GB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3" name="TextBox 45"/>
            <p:cNvSpPr/>
            <p:nvPr/>
          </p:nvSpPr>
          <p:spPr>
            <a:xfrm>
              <a:off x="9255240" y="1977840"/>
              <a:ext cx="6310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nl-NL" sz="1400" strike="noStrike" u="none">
                  <a:solidFill>
                    <a:schemeClr val="dk1"/>
                  </a:solidFill>
                  <a:uFillTx/>
                  <a:latin typeface="Times New Roman"/>
                </a:rPr>
                <a:t>R</a:t>
              </a:r>
              <a:endParaRPr b="0" lang="en-GB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4" name="TextBox 19"/>
          <p:cNvSpPr/>
          <p:nvPr/>
        </p:nvSpPr>
        <p:spPr>
          <a:xfrm>
            <a:off x="379080" y="192600"/>
            <a:ext cx="98474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l-NL" sz="3200" strike="noStrike" u="none">
                <a:solidFill>
                  <a:schemeClr val="dk1"/>
                </a:solidFill>
                <a:uFillTx/>
                <a:latin typeface="Times New Roman"/>
              </a:rPr>
              <a:t>Multicomponent Multivariate Standard Addition (MMSA)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Cylinder 47"/>
          <p:cNvSpPr/>
          <p:nvPr/>
        </p:nvSpPr>
        <p:spPr>
          <a:xfrm>
            <a:off x="177120" y="3679920"/>
            <a:ext cx="456480" cy="406080"/>
          </a:xfrm>
          <a:prstGeom prst="can">
            <a:avLst>
              <a:gd name="adj" fmla="val 4216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i="1" lang="en-US" sz="1400" strike="noStrike" u="none">
              <a:solidFill>
                <a:schemeClr val="lt1"/>
              </a:solidFill>
              <a:uFillTx/>
              <a:latin typeface="Times New Roman"/>
            </a:endParaRPr>
          </a:p>
        </p:txBody>
      </p:sp>
      <p:sp>
        <p:nvSpPr>
          <p:cNvPr id="96" name="Cylinder 78"/>
          <p:cNvSpPr/>
          <p:nvPr/>
        </p:nvSpPr>
        <p:spPr>
          <a:xfrm>
            <a:off x="174960" y="3388320"/>
            <a:ext cx="456480" cy="444960"/>
          </a:xfrm>
          <a:prstGeom prst="can">
            <a:avLst>
              <a:gd name="adj" fmla="val 4216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i="1" lang="en-US" sz="1400" strike="noStrike" u="none" baseline="-10000">
              <a:solidFill>
                <a:schemeClr val="lt1"/>
              </a:solidFill>
              <a:uFillTx/>
              <a:latin typeface="Times New Roman"/>
            </a:endParaRPr>
          </a:p>
        </p:txBody>
      </p:sp>
      <p:sp>
        <p:nvSpPr>
          <p:cNvPr id="97" name="Cylinder 80"/>
          <p:cNvSpPr/>
          <p:nvPr/>
        </p:nvSpPr>
        <p:spPr>
          <a:xfrm>
            <a:off x="174960" y="3259080"/>
            <a:ext cx="456480" cy="291240"/>
          </a:xfrm>
          <a:prstGeom prst="can">
            <a:avLst>
              <a:gd name="adj" fmla="val 4216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i="1" lang="en-US" sz="1400" strike="noStrike" u="none" baseline="-10000">
              <a:solidFill>
                <a:schemeClr val="lt1"/>
              </a:solidFill>
              <a:uFillTx/>
              <a:latin typeface="Times New Roman"/>
            </a:endParaRPr>
          </a:p>
        </p:txBody>
      </p:sp>
      <p:sp>
        <p:nvSpPr>
          <p:cNvPr id="98" name="Cylinder 81"/>
          <p:cNvSpPr/>
          <p:nvPr/>
        </p:nvSpPr>
        <p:spPr>
          <a:xfrm>
            <a:off x="183240" y="2931120"/>
            <a:ext cx="456480" cy="406080"/>
          </a:xfrm>
          <a:prstGeom prst="can">
            <a:avLst>
              <a:gd name="adj" fmla="val 421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i="1" lang="en-US" sz="1400" strike="noStrike" u="none" baseline="-10000">
              <a:solidFill>
                <a:schemeClr val="lt1"/>
              </a:solidFill>
              <a:uFillTx/>
              <a:latin typeface="Times New Roman"/>
            </a:endParaRPr>
          </a:p>
        </p:txBody>
      </p:sp>
      <p:sp>
        <p:nvSpPr>
          <p:cNvPr id="99" name="TextBox 84"/>
          <p:cNvSpPr/>
          <p:nvPr/>
        </p:nvSpPr>
        <p:spPr>
          <a:xfrm>
            <a:off x="703800" y="2676600"/>
            <a:ext cx="91620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nl-NL" sz="1800" strike="noStrike" u="none">
                <a:solidFill>
                  <a:schemeClr val="accent5">
                    <a:lumMod val="40000"/>
                    <a:lumOff val="60000"/>
                  </a:schemeClr>
                </a:solidFill>
                <a:uFillTx/>
                <a:latin typeface="Aptos"/>
              </a:rPr>
              <a:t>PE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nl-NL" sz="1800" strike="noStrike" u="none">
                <a:solidFill>
                  <a:schemeClr val="accent2">
                    <a:lumMod val="60000"/>
                    <a:lumOff val="40000"/>
                  </a:schemeClr>
                </a:solidFill>
                <a:uFillTx/>
                <a:latin typeface="Aptos"/>
              </a:rPr>
              <a:t>PP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nl-NL" sz="1800" strike="noStrike" u="none">
                <a:solidFill>
                  <a:srgbClr val="ffff00"/>
                </a:solidFill>
                <a:uFillTx/>
                <a:latin typeface="Aptos"/>
              </a:rPr>
              <a:t>PVC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nl-NL" sz="1800" strike="noStrike" u="none">
                <a:solidFill>
                  <a:srgbClr val="92d050"/>
                </a:solidFill>
                <a:uFillTx/>
                <a:latin typeface="Aptos"/>
              </a:rPr>
              <a:t>PET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nl-NL" sz="1800" strike="noStrike" u="none">
                <a:solidFill>
                  <a:srgbClr val="00b0f0"/>
                </a:solidFill>
                <a:uFillTx/>
                <a:latin typeface="Aptos"/>
              </a:rPr>
              <a:t>PS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Cylinder 81"/>
          <p:cNvSpPr/>
          <p:nvPr/>
        </p:nvSpPr>
        <p:spPr>
          <a:xfrm>
            <a:off x="182520" y="2684880"/>
            <a:ext cx="456480" cy="406080"/>
          </a:xfrm>
          <a:prstGeom prst="can">
            <a:avLst>
              <a:gd name="adj" fmla="val 421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i="1" lang="en-US" sz="1400" strike="noStrike" u="none" baseline="-10000">
              <a:solidFill>
                <a:schemeClr val="lt1"/>
              </a:solidFill>
              <a:uFillTx/>
              <a:latin typeface="Times New Roman"/>
            </a:endParaRPr>
          </a:p>
        </p:txBody>
      </p:sp>
      <p:sp>
        <p:nvSpPr>
          <p:cNvPr id="101" name="Tekstvak 85"/>
          <p:cNvSpPr/>
          <p:nvPr/>
        </p:nvSpPr>
        <p:spPr>
          <a:xfrm>
            <a:off x="102960" y="2084040"/>
            <a:ext cx="1036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nl-NL" sz="1800" strike="noStrike" u="none">
                <a:solidFill>
                  <a:schemeClr val="lt2">
                    <a:lumMod val="90000"/>
                  </a:schemeClr>
                </a:solidFill>
                <a:uFillTx/>
                <a:latin typeface="Aptos"/>
              </a:rPr>
              <a:t>Sample</a:t>
            </a: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2" name="Groep 95"/>
          <p:cNvGrpSpPr/>
          <p:nvPr/>
        </p:nvGrpSpPr>
        <p:grpSpPr>
          <a:xfrm>
            <a:off x="2101680" y="1378440"/>
            <a:ext cx="3692160" cy="1723680"/>
            <a:chOff x="2101680" y="1378440"/>
            <a:chExt cx="3692160" cy="1723680"/>
          </a:xfrm>
        </p:grpSpPr>
        <p:grpSp>
          <p:nvGrpSpPr>
            <p:cNvPr id="103" name="Groep 90"/>
            <p:cNvGrpSpPr/>
            <p:nvPr/>
          </p:nvGrpSpPr>
          <p:grpSpPr>
            <a:xfrm>
              <a:off x="2803320" y="1378440"/>
              <a:ext cx="2990520" cy="1723680"/>
              <a:chOff x="2803320" y="1378440"/>
              <a:chExt cx="2990520" cy="1723680"/>
            </a:xfrm>
          </p:grpSpPr>
          <p:grpSp>
            <p:nvGrpSpPr>
              <p:cNvPr id="104" name="Group 5"/>
              <p:cNvGrpSpPr/>
              <p:nvPr/>
            </p:nvGrpSpPr>
            <p:grpSpPr>
              <a:xfrm>
                <a:off x="2803320" y="1378440"/>
                <a:ext cx="2990520" cy="1723680"/>
                <a:chOff x="2803320" y="1378440"/>
                <a:chExt cx="2990520" cy="1723680"/>
              </a:xfrm>
            </p:grpSpPr>
            <p:grpSp>
              <p:nvGrpSpPr>
                <p:cNvPr id="105" name="Group 6"/>
                <p:cNvGrpSpPr/>
                <p:nvPr/>
              </p:nvGrpSpPr>
              <p:grpSpPr>
                <a:xfrm>
                  <a:off x="2803320" y="1378440"/>
                  <a:ext cx="2990520" cy="1723680"/>
                  <a:chOff x="2803320" y="1378440"/>
                  <a:chExt cx="2990520" cy="1723680"/>
                </a:xfrm>
              </p:grpSpPr>
              <p:grpSp>
                <p:nvGrpSpPr>
                  <p:cNvPr id="106" name="Group 18"/>
                  <p:cNvGrpSpPr/>
                  <p:nvPr/>
                </p:nvGrpSpPr>
                <p:grpSpPr>
                  <a:xfrm>
                    <a:off x="2803320" y="1378440"/>
                    <a:ext cx="2990520" cy="1723680"/>
                    <a:chOff x="2803320" y="1378440"/>
                    <a:chExt cx="2990520" cy="1723680"/>
                  </a:xfrm>
                </p:grpSpPr>
                <p:grpSp>
                  <p:nvGrpSpPr>
                    <p:cNvPr id="107" name="Group 20"/>
                    <p:cNvGrpSpPr/>
                    <p:nvPr/>
                  </p:nvGrpSpPr>
                  <p:grpSpPr>
                    <a:xfrm>
                      <a:off x="2803320" y="1378440"/>
                      <a:ext cx="845280" cy="1701000"/>
                      <a:chOff x="2803320" y="1378440"/>
                      <a:chExt cx="845280" cy="1701000"/>
                    </a:xfrm>
                  </p:grpSpPr>
                  <p:pic>
                    <p:nvPicPr>
                      <p:cNvPr id="108" name="Picture 36" descr=""/>
                      <p:cNvPicPr/>
                      <p:nvPr/>
                    </p:nvPicPr>
                    <p:blipFill>
                      <a:blip r:embed="rId2"/>
                      <a:stretch/>
                    </p:blipFill>
                    <p:spPr>
                      <a:xfrm>
                        <a:off x="2803320" y="1378440"/>
                        <a:ext cx="845280" cy="1701000"/>
                      </a:xfrm>
                      <a:prstGeom prst="rect">
                        <a:avLst/>
                      </a:prstGeom>
                      <a:noFill/>
                      <a:ln w="0">
                        <a:noFill/>
                      </a:ln>
                    </p:spPr>
                  </p:pic>
                  <p:sp>
                    <p:nvSpPr>
                      <p:cNvPr id="109" name="Cylinder 37"/>
                      <p:cNvSpPr/>
                      <p:nvPr/>
                    </p:nvSpPr>
                    <p:spPr>
                      <a:xfrm>
                        <a:off x="2988000" y="2698200"/>
                        <a:ext cx="455040" cy="325080"/>
                      </a:xfrm>
                      <a:prstGeom prst="can">
                        <a:avLst>
                          <a:gd name="adj" fmla="val 50000"/>
                        </a:avLst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  <p:txBody>
                      <a:bodyPr lIns="90000" rIns="90000" tIns="36360" bIns="36360" anchor="ctr">
                        <a:noAutofit/>
                      </a:bodyPr>
                      <a:p>
                        <a:pPr algn="ctr" defTabSz="914400">
                          <a:lnSpc>
                            <a:spcPct val="100000"/>
                          </a:lnSpc>
                        </a:pPr>
                        <a:endParaRPr b="0" i="1" lang="en-US" sz="1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endParaRPr>
                      </a:p>
                    </p:txBody>
                  </p:sp>
                </p:grpSp>
                <p:grpSp>
                  <p:nvGrpSpPr>
                    <p:cNvPr id="110" name="Group 21"/>
                    <p:cNvGrpSpPr/>
                    <p:nvPr/>
                  </p:nvGrpSpPr>
                  <p:grpSpPr>
                    <a:xfrm>
                      <a:off x="3517560" y="1378440"/>
                      <a:ext cx="845280" cy="1701000"/>
                      <a:chOff x="3517560" y="1378440"/>
                      <a:chExt cx="845280" cy="1701000"/>
                    </a:xfrm>
                  </p:grpSpPr>
                  <p:grpSp>
                    <p:nvGrpSpPr>
                      <p:cNvPr id="111" name="Group 32"/>
                      <p:cNvGrpSpPr/>
                      <p:nvPr/>
                    </p:nvGrpSpPr>
                    <p:grpSpPr>
                      <a:xfrm>
                        <a:off x="3517560" y="1378440"/>
                        <a:ext cx="845280" cy="1701000"/>
                        <a:chOff x="3517560" y="1378440"/>
                        <a:chExt cx="845280" cy="1701000"/>
                      </a:xfrm>
                    </p:grpSpPr>
                    <p:pic>
                      <p:nvPicPr>
                        <p:cNvPr id="112" name="Picture 34" descr=""/>
                        <p:cNvPicPr/>
                        <p:nvPr/>
                      </p:nvPicPr>
                      <p:blipFill>
                        <a:blip r:embed="rId3"/>
                        <a:stretch/>
                      </p:blipFill>
                      <p:spPr>
                        <a:xfrm>
                          <a:off x="3517560" y="1378440"/>
                          <a:ext cx="845280" cy="1701000"/>
                        </a:xfrm>
                        <a:prstGeom prst="rect">
                          <a:avLst/>
                        </a:prstGeom>
                        <a:noFill/>
                        <a:ln w="0">
                          <a:noFill/>
                        </a:ln>
                      </p:spPr>
                    </p:pic>
                    <p:sp>
                      <p:nvSpPr>
                        <p:cNvPr id="113" name="Cylinder 35"/>
                        <p:cNvSpPr/>
                        <p:nvPr/>
                      </p:nvSpPr>
                      <p:spPr>
                        <a:xfrm>
                          <a:off x="3700800" y="2716200"/>
                          <a:ext cx="456480" cy="309960"/>
                        </a:xfrm>
                        <a:prstGeom prst="can">
                          <a:avLst>
                            <a:gd name="adj" fmla="val 42160"/>
                          </a:avLst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lIns="90000" rIns="90000" tIns="45000" bIns="45000" anchor="ctr">
                          <a:noAutofit/>
                        </a:bodyPr>
                        <a:p>
                          <a:pPr algn="ctr" defTabSz="914400">
                            <a:lnSpc>
                              <a:spcPct val="100000"/>
                            </a:lnSpc>
                          </a:pPr>
                          <a:endParaRPr b="0" i="1" lang="en-US" sz="1400" strike="noStrike" u="none">
                            <a:solidFill>
                              <a:schemeClr val="lt1"/>
                            </a:solidFill>
                            <a:uFillTx/>
                            <a:latin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114" name="Cylinder 33"/>
                      <p:cNvSpPr/>
                      <p:nvPr/>
                    </p:nvSpPr>
                    <p:spPr>
                      <a:xfrm>
                        <a:off x="3709800" y="2678760"/>
                        <a:ext cx="456480" cy="161280"/>
                      </a:xfrm>
                      <a:prstGeom prst="can">
                        <a:avLst>
                          <a:gd name="adj" fmla="val 4216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  <p:txBody>
                      <a:bodyPr lIns="90000" rIns="90000" tIns="14400" bIns="14400" anchor="ctr">
                        <a:noAutofit/>
                      </a:bodyPr>
                      <a:p>
                        <a:pPr algn="ctr" defTabSz="914400">
                          <a:lnSpc>
                            <a:spcPct val="100000"/>
                          </a:lnSpc>
                        </a:pPr>
                        <a:endParaRPr b="0" i="1" lang="en-US" sz="1400" strike="noStrike" u="none" baseline="-10000">
                          <a:solidFill>
                            <a:schemeClr val="lt1"/>
                          </a:solidFill>
                          <a:uFillTx/>
                          <a:latin typeface="Times New Roman"/>
                        </a:endParaRPr>
                      </a:p>
                    </p:txBody>
                  </p:sp>
                </p:grpSp>
                <p:grpSp>
                  <p:nvGrpSpPr>
                    <p:cNvPr id="115" name="Group 22"/>
                    <p:cNvGrpSpPr/>
                    <p:nvPr/>
                  </p:nvGrpSpPr>
                  <p:grpSpPr>
                    <a:xfrm>
                      <a:off x="4227120" y="1393560"/>
                      <a:ext cx="845280" cy="1703520"/>
                      <a:chOff x="4227120" y="1393560"/>
                      <a:chExt cx="845280" cy="1703520"/>
                    </a:xfrm>
                  </p:grpSpPr>
                  <p:grpSp>
                    <p:nvGrpSpPr>
                      <p:cNvPr id="116" name="Group 28"/>
                      <p:cNvGrpSpPr/>
                      <p:nvPr/>
                    </p:nvGrpSpPr>
                    <p:grpSpPr>
                      <a:xfrm>
                        <a:off x="4227120" y="1393560"/>
                        <a:ext cx="845280" cy="1703520"/>
                        <a:chOff x="4227120" y="1393560"/>
                        <a:chExt cx="845280" cy="1703520"/>
                      </a:xfrm>
                    </p:grpSpPr>
                    <p:pic>
                      <p:nvPicPr>
                        <p:cNvPr id="117" name="Picture 30" descr=""/>
                        <p:cNvPicPr/>
                        <p:nvPr/>
                      </p:nvPicPr>
                      <p:blipFill>
                        <a:blip r:embed="rId4"/>
                        <a:stretch/>
                      </p:blipFill>
                      <p:spPr>
                        <a:xfrm>
                          <a:off x="4227120" y="1393560"/>
                          <a:ext cx="845280" cy="1703520"/>
                        </a:xfrm>
                        <a:prstGeom prst="rect">
                          <a:avLst/>
                        </a:prstGeom>
                        <a:noFill/>
                        <a:ln w="0">
                          <a:noFill/>
                        </a:ln>
                      </p:spPr>
                    </p:pic>
                    <p:sp>
                      <p:nvSpPr>
                        <p:cNvPr id="118" name="Cylinder 31"/>
                        <p:cNvSpPr/>
                        <p:nvPr/>
                      </p:nvSpPr>
                      <p:spPr>
                        <a:xfrm>
                          <a:off x="4410360" y="2738160"/>
                          <a:ext cx="456480" cy="309960"/>
                        </a:xfrm>
                        <a:prstGeom prst="can">
                          <a:avLst>
                            <a:gd name="adj" fmla="val 42160"/>
                          </a:avLst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lIns="90000" rIns="90000" tIns="45000" bIns="45000" anchor="ctr">
                          <a:noAutofit/>
                        </a:bodyPr>
                        <a:p>
                          <a:pPr algn="ctr" defTabSz="914400">
                            <a:lnSpc>
                              <a:spcPct val="100000"/>
                            </a:lnSpc>
                          </a:pPr>
                          <a:endParaRPr b="0" i="1" lang="en-US" sz="1400" strike="noStrike" u="none">
                            <a:solidFill>
                              <a:schemeClr val="lt1"/>
                            </a:solidFill>
                            <a:uFillTx/>
                            <a:latin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119" name="Cylinder 29"/>
                      <p:cNvSpPr/>
                      <p:nvPr/>
                    </p:nvSpPr>
                    <p:spPr>
                      <a:xfrm>
                        <a:off x="4416840" y="2520720"/>
                        <a:ext cx="456480" cy="324720"/>
                      </a:xfrm>
                      <a:prstGeom prst="can">
                        <a:avLst>
                          <a:gd name="adj" fmla="val 4216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  <p:txBody>
                      <a:bodyPr lIns="90000" rIns="90000" tIns="45000" bIns="45000" anchor="ctr">
                        <a:noAutofit/>
                      </a:bodyPr>
                      <a:p>
                        <a:pPr algn="ctr" defTabSz="914400">
                          <a:lnSpc>
                            <a:spcPct val="100000"/>
                          </a:lnSpc>
                        </a:pPr>
                        <a:endParaRPr b="0" i="1" lang="en-US" sz="1400" strike="noStrike" u="none">
                          <a:solidFill>
                            <a:schemeClr val="lt1"/>
                          </a:solidFill>
                          <a:uFillTx/>
                          <a:latin typeface="Times New Roman"/>
                        </a:endParaRPr>
                      </a:p>
                    </p:txBody>
                  </p:sp>
                </p:grpSp>
                <p:grpSp>
                  <p:nvGrpSpPr>
                    <p:cNvPr id="120" name="Group 23"/>
                    <p:cNvGrpSpPr/>
                    <p:nvPr/>
                  </p:nvGrpSpPr>
                  <p:grpSpPr>
                    <a:xfrm>
                      <a:off x="2987280" y="1398600"/>
                      <a:ext cx="2806560" cy="1703520"/>
                      <a:chOff x="2987280" y="1398600"/>
                      <a:chExt cx="2806560" cy="1703520"/>
                    </a:xfrm>
                  </p:grpSpPr>
                  <p:grpSp>
                    <p:nvGrpSpPr>
                      <p:cNvPr id="121" name="Group 24"/>
                      <p:cNvGrpSpPr/>
                      <p:nvPr/>
                    </p:nvGrpSpPr>
                    <p:grpSpPr>
                      <a:xfrm>
                        <a:off x="4948560" y="1398600"/>
                        <a:ext cx="845280" cy="1703520"/>
                        <a:chOff x="4948560" y="1398600"/>
                        <a:chExt cx="845280" cy="1703520"/>
                      </a:xfrm>
                    </p:grpSpPr>
                    <p:pic>
                      <p:nvPicPr>
                        <p:cNvPr id="122" name="Picture 26" descr=""/>
                        <p:cNvPicPr/>
                        <p:nvPr/>
                      </p:nvPicPr>
                      <p:blipFill>
                        <a:blip r:embed="rId5"/>
                        <a:stretch/>
                      </p:blipFill>
                      <p:spPr>
                        <a:xfrm>
                          <a:off x="4948560" y="1398600"/>
                          <a:ext cx="845280" cy="1703520"/>
                        </a:xfrm>
                        <a:prstGeom prst="rect">
                          <a:avLst/>
                        </a:prstGeom>
                        <a:noFill/>
                        <a:ln w="0">
                          <a:noFill/>
                        </a:ln>
                      </p:spPr>
                    </p:pic>
                    <p:sp>
                      <p:nvSpPr>
                        <p:cNvPr id="123" name="Cylinder 27"/>
                        <p:cNvSpPr/>
                        <p:nvPr/>
                      </p:nvSpPr>
                      <p:spPr>
                        <a:xfrm>
                          <a:off x="5131800" y="2747880"/>
                          <a:ext cx="456480" cy="309960"/>
                        </a:xfrm>
                        <a:prstGeom prst="can">
                          <a:avLst>
                            <a:gd name="adj" fmla="val 42160"/>
                          </a:avLst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/>
                      </p:style>
                      <p:txBody>
                        <a:bodyPr lIns="90000" rIns="90000" tIns="45000" bIns="45000" anchor="ctr">
                          <a:noAutofit/>
                        </a:bodyPr>
                        <a:p>
                          <a:pPr algn="ctr" defTabSz="914400">
                            <a:lnSpc>
                              <a:spcPct val="100000"/>
                            </a:lnSpc>
                          </a:pPr>
                          <a:endParaRPr b="0" i="1" lang="en-US" sz="1400" strike="noStrike" u="none">
                            <a:solidFill>
                              <a:schemeClr val="lt1"/>
                            </a:solidFill>
                            <a:uFillTx/>
                            <a:latin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124" name="Cylinder 25"/>
                      <p:cNvSpPr/>
                      <p:nvPr/>
                    </p:nvSpPr>
                    <p:spPr>
                      <a:xfrm>
                        <a:off x="2987280" y="2454120"/>
                        <a:ext cx="456480" cy="406080"/>
                      </a:xfrm>
                      <a:prstGeom prst="can">
                        <a:avLst>
                          <a:gd name="adj" fmla="val 42160"/>
                        </a:avLst>
                      </a:prstGeom>
                      <a:solidFill>
                        <a:srgbClr val="00b0f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/>
                    </p:style>
                    <p:txBody>
                      <a:bodyPr lIns="90000" rIns="90000" tIns="45000" bIns="45000" anchor="ctr">
                        <a:noAutofit/>
                      </a:bodyPr>
                      <a:p>
                        <a:pPr algn="ctr" defTabSz="914400">
                          <a:lnSpc>
                            <a:spcPct val="100000"/>
                          </a:lnSpc>
                        </a:pPr>
                        <a:endParaRPr b="0" i="1" lang="en-US" sz="1400" strike="noStrike" u="none">
                          <a:solidFill>
                            <a:schemeClr val="lt1"/>
                          </a:solidFill>
                          <a:uFillTx/>
                          <a:latin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125" name="Cylinder 12"/>
                  <p:cNvSpPr/>
                  <p:nvPr/>
                </p:nvSpPr>
                <p:spPr>
                  <a:xfrm>
                    <a:off x="2991240" y="2464560"/>
                    <a:ext cx="456480" cy="132120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3600" bIns="360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endParaRPr b="0" i="1" lang="en-US" sz="1400" strike="noStrike" u="none" baseline="-10000">
                      <a:solidFill>
                        <a:schemeClr val="lt1"/>
                      </a:solidFill>
                      <a:uFillTx/>
                      <a:latin typeface="Times New Roman"/>
                    </a:endParaRPr>
                  </a:p>
                </p:txBody>
              </p:sp>
              <p:sp>
                <p:nvSpPr>
                  <p:cNvPr id="126" name="Cylinder 13"/>
                  <p:cNvSpPr/>
                  <p:nvPr/>
                </p:nvSpPr>
                <p:spPr>
                  <a:xfrm>
                    <a:off x="4423320" y="2391120"/>
                    <a:ext cx="456480" cy="248760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endParaRPr b="0" i="1" lang="en-US" sz="1400" strike="noStrike" u="none" baseline="-10000">
                      <a:solidFill>
                        <a:schemeClr val="lt1"/>
                      </a:solidFill>
                      <a:uFillTx/>
                      <a:latin typeface="Times New Roman"/>
                    </a:endParaRPr>
                  </a:p>
                </p:txBody>
              </p:sp>
              <p:sp>
                <p:nvSpPr>
                  <p:cNvPr id="127" name="Cylinder 14"/>
                  <p:cNvSpPr/>
                  <p:nvPr/>
                </p:nvSpPr>
                <p:spPr>
                  <a:xfrm>
                    <a:off x="3706560" y="2314080"/>
                    <a:ext cx="456480" cy="444960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endParaRPr b="0" i="1" lang="en-US" sz="1400" strike="noStrike" u="none" baseline="-10000">
                      <a:solidFill>
                        <a:schemeClr val="lt1"/>
                      </a:solidFill>
                      <a:uFillTx/>
                      <a:latin typeface="Times New Roman"/>
                    </a:endParaRPr>
                  </a:p>
                </p:txBody>
              </p:sp>
              <p:sp>
                <p:nvSpPr>
                  <p:cNvPr id="128" name="Cylinder 15"/>
                  <p:cNvSpPr/>
                  <p:nvPr/>
                </p:nvSpPr>
                <p:spPr>
                  <a:xfrm>
                    <a:off x="4420440" y="2369880"/>
                    <a:ext cx="456480" cy="128160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2160" bIns="216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endParaRPr b="0" i="1" lang="en-US" sz="1400" strike="noStrike" u="none" baseline="-10000">
                      <a:solidFill>
                        <a:schemeClr val="lt1"/>
                      </a:solidFill>
                      <a:uFillTx/>
                      <a:latin typeface="Times New Roman"/>
                    </a:endParaRPr>
                  </a:p>
                </p:txBody>
              </p:sp>
              <p:sp>
                <p:nvSpPr>
                  <p:cNvPr id="129" name="Cylinder 16"/>
                  <p:cNvSpPr/>
                  <p:nvPr/>
                </p:nvSpPr>
                <p:spPr>
                  <a:xfrm>
                    <a:off x="2985120" y="2271600"/>
                    <a:ext cx="456480" cy="248760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endParaRPr b="0" i="1" lang="en-US" sz="1400" strike="noStrike" u="none" baseline="-10000">
                      <a:solidFill>
                        <a:schemeClr val="lt1"/>
                      </a:solidFill>
                      <a:uFillTx/>
                      <a:latin typeface="Times New Roman"/>
                    </a:endParaRPr>
                  </a:p>
                </p:txBody>
              </p:sp>
              <p:sp>
                <p:nvSpPr>
                  <p:cNvPr id="130" name="Cylinder 17"/>
                  <p:cNvSpPr/>
                  <p:nvPr/>
                </p:nvSpPr>
                <p:spPr>
                  <a:xfrm>
                    <a:off x="3695760" y="2172960"/>
                    <a:ext cx="456480" cy="291240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endParaRPr b="0" i="1" lang="en-US" sz="1400" strike="noStrike" u="none" baseline="-10000">
                      <a:solidFill>
                        <a:schemeClr val="lt1"/>
                      </a:solidFill>
                      <a:uFillTx/>
                      <a:latin typeface="Times New Roman"/>
                    </a:endParaRPr>
                  </a:p>
                </p:txBody>
              </p:sp>
            </p:grpSp>
            <p:grpSp>
              <p:nvGrpSpPr>
                <p:cNvPr id="131" name="Group 7"/>
                <p:cNvGrpSpPr/>
                <p:nvPr/>
              </p:nvGrpSpPr>
              <p:grpSpPr>
                <a:xfrm>
                  <a:off x="2994120" y="2010240"/>
                  <a:ext cx="1884960" cy="433440"/>
                  <a:chOff x="2994120" y="2010240"/>
                  <a:chExt cx="1884960" cy="433440"/>
                </a:xfrm>
              </p:grpSpPr>
              <p:sp>
                <p:nvSpPr>
                  <p:cNvPr id="132" name="Cylinder 8"/>
                  <p:cNvSpPr/>
                  <p:nvPr/>
                </p:nvSpPr>
                <p:spPr>
                  <a:xfrm>
                    <a:off x="2994120" y="2224080"/>
                    <a:ext cx="456480" cy="153720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11520" bIns="1152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endParaRPr b="0" i="1" lang="en-US" sz="1400" strike="noStrike" u="none" baseline="-10000">
                      <a:solidFill>
                        <a:schemeClr val="lt1"/>
                      </a:solidFill>
                      <a:uFillTx/>
                      <a:latin typeface="Times New Roman"/>
                    </a:endParaRPr>
                  </a:p>
                </p:txBody>
              </p:sp>
              <p:sp>
                <p:nvSpPr>
                  <p:cNvPr id="133" name="Cylinder 9"/>
                  <p:cNvSpPr/>
                  <p:nvPr/>
                </p:nvSpPr>
                <p:spPr>
                  <a:xfrm>
                    <a:off x="3698280" y="2010240"/>
                    <a:ext cx="456480" cy="248760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endParaRPr b="0" i="1" lang="en-US" sz="1400" strike="noStrike" u="none" baseline="-10000">
                      <a:solidFill>
                        <a:schemeClr val="lt1"/>
                      </a:solidFill>
                      <a:uFillTx/>
                      <a:latin typeface="Times New Roman"/>
                    </a:endParaRPr>
                  </a:p>
                </p:txBody>
              </p:sp>
              <p:sp>
                <p:nvSpPr>
                  <p:cNvPr id="134" name="Cylinder 10"/>
                  <p:cNvSpPr/>
                  <p:nvPr/>
                </p:nvSpPr>
                <p:spPr>
                  <a:xfrm>
                    <a:off x="4422600" y="2037600"/>
                    <a:ext cx="456480" cy="406080"/>
                  </a:xfrm>
                  <a:prstGeom prst="can">
                    <a:avLst>
                      <a:gd name="adj" fmla="val 42160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 lIns="90000" rIns="90000" tIns="45000" bIns="45000" anchor="ctr">
                    <a:noAutofit/>
                  </a:bodyPr>
                  <a:p>
                    <a:pPr algn="ctr" defTabSz="914400">
                      <a:lnSpc>
                        <a:spcPct val="100000"/>
                      </a:lnSpc>
                    </a:pPr>
                    <a:endParaRPr b="0" i="1" lang="en-US" sz="1400" strike="noStrike" u="none" baseline="-10000">
                      <a:solidFill>
                        <a:schemeClr val="lt1"/>
                      </a:solidFill>
                      <a:uFillTx/>
                      <a:latin typeface="Times New Roman"/>
                    </a:endParaRPr>
                  </a:p>
                </p:txBody>
              </p:sp>
            </p:grpSp>
          </p:grpSp>
          <p:sp>
            <p:nvSpPr>
              <p:cNvPr id="135" name="Cylinder 25"/>
              <p:cNvSpPr/>
              <p:nvPr/>
            </p:nvSpPr>
            <p:spPr>
              <a:xfrm>
                <a:off x="5135400" y="2596680"/>
                <a:ext cx="456480" cy="277560"/>
              </a:xfrm>
              <a:prstGeom prst="can">
                <a:avLst>
                  <a:gd name="adj" fmla="val 4216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400" strike="noStrike" u="none">
                  <a:solidFill>
                    <a:schemeClr val="lt1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136" name="Cylinder 14"/>
              <p:cNvSpPr/>
              <p:nvPr/>
            </p:nvSpPr>
            <p:spPr>
              <a:xfrm>
                <a:off x="5138280" y="2378160"/>
                <a:ext cx="456480" cy="337680"/>
              </a:xfrm>
              <a:prstGeom prst="can">
                <a:avLst>
                  <a:gd name="adj" fmla="val 42160"/>
                </a:avLst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400" strike="noStrike" u="none" baseline="-10000">
                  <a:solidFill>
                    <a:schemeClr val="lt1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137" name="Cylinder 17"/>
              <p:cNvSpPr/>
              <p:nvPr/>
            </p:nvSpPr>
            <p:spPr>
              <a:xfrm>
                <a:off x="5137920" y="2229120"/>
                <a:ext cx="456480" cy="268560"/>
              </a:xfrm>
              <a:prstGeom prst="can">
                <a:avLst>
                  <a:gd name="adj" fmla="val 4216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400" strike="noStrike" u="none" baseline="-10000">
                  <a:solidFill>
                    <a:schemeClr val="lt1"/>
                  </a:solidFill>
                  <a:uFillTx/>
                  <a:latin typeface="Times New Roman"/>
                </a:endParaRPr>
              </a:p>
            </p:txBody>
          </p:sp>
          <p:sp>
            <p:nvSpPr>
              <p:cNvPr id="138" name="Cylinder 10"/>
              <p:cNvSpPr/>
              <p:nvPr/>
            </p:nvSpPr>
            <p:spPr>
              <a:xfrm>
                <a:off x="5135400" y="2010240"/>
                <a:ext cx="456480" cy="350640"/>
              </a:xfrm>
              <a:prstGeom prst="can">
                <a:avLst>
                  <a:gd name="adj" fmla="val 4216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i="1" lang="en-US" sz="1400" strike="noStrike" u="none" baseline="-10000">
                  <a:solidFill>
                    <a:schemeClr val="lt1"/>
                  </a:solidFill>
                  <a:uFillTx/>
                  <a:latin typeface="Times New Roman"/>
                </a:endParaRPr>
              </a:p>
            </p:txBody>
          </p:sp>
        </p:grpSp>
        <p:pic>
          <p:nvPicPr>
            <p:cNvPr id="139" name="Picture 36" descr=""/>
            <p:cNvPicPr/>
            <p:nvPr/>
          </p:nvPicPr>
          <p:blipFill>
            <a:blip r:embed="rId6"/>
            <a:stretch/>
          </p:blipFill>
          <p:spPr>
            <a:xfrm>
              <a:off x="2101680" y="1400040"/>
              <a:ext cx="845280" cy="17010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40" name="Cylinder 37"/>
            <p:cNvSpPr/>
            <p:nvPr/>
          </p:nvSpPr>
          <p:spPr>
            <a:xfrm>
              <a:off x="2284920" y="2694960"/>
              <a:ext cx="455040" cy="325080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36360" bIns="3636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i="1" lang="en-US" sz="1400" strike="noStrike" u="none">
                <a:solidFill>
                  <a:schemeClr val="dk1"/>
                </a:solidFill>
                <a:uFillTx/>
                <a:latin typeface="Times New Roman"/>
              </a:endParaRPr>
            </a:p>
          </p:txBody>
        </p:sp>
      </p:grpSp>
      <p:sp>
        <p:nvSpPr>
          <p:cNvPr id="141" name="Cylinder 81"/>
          <p:cNvSpPr/>
          <p:nvPr/>
        </p:nvSpPr>
        <p:spPr>
          <a:xfrm>
            <a:off x="2988000" y="1894680"/>
            <a:ext cx="456480" cy="406080"/>
          </a:xfrm>
          <a:prstGeom prst="can">
            <a:avLst>
              <a:gd name="adj" fmla="val 421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i="1" lang="en-US" sz="1400" strike="noStrike" u="none" baseline="-10000">
              <a:solidFill>
                <a:schemeClr val="lt1"/>
              </a:solidFill>
              <a:uFillTx/>
              <a:latin typeface="Times New Roman"/>
            </a:endParaRPr>
          </a:p>
        </p:txBody>
      </p:sp>
      <p:sp>
        <p:nvSpPr>
          <p:cNvPr id="142" name="Cylinder 81"/>
          <p:cNvSpPr/>
          <p:nvPr/>
        </p:nvSpPr>
        <p:spPr>
          <a:xfrm>
            <a:off x="3706560" y="1929240"/>
            <a:ext cx="456480" cy="176760"/>
          </a:xfrm>
          <a:prstGeom prst="can">
            <a:avLst>
              <a:gd name="adj" fmla="val 421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160" bIns="20160" anchor="ctr">
            <a:noAutofit/>
          </a:bodyPr>
          <a:p>
            <a:pPr algn="ctr" defTabSz="914400">
              <a:lnSpc>
                <a:spcPct val="100000"/>
              </a:lnSpc>
            </a:pPr>
            <a:endParaRPr b="0" i="1" lang="en-US" sz="1400" strike="noStrike" u="none" baseline="-10000">
              <a:solidFill>
                <a:schemeClr val="lt1"/>
              </a:solidFill>
              <a:uFillTx/>
              <a:latin typeface="Times New Roman"/>
            </a:endParaRPr>
          </a:p>
        </p:txBody>
      </p:sp>
      <p:sp>
        <p:nvSpPr>
          <p:cNvPr id="143" name="Cylinder 81"/>
          <p:cNvSpPr/>
          <p:nvPr/>
        </p:nvSpPr>
        <p:spPr>
          <a:xfrm>
            <a:off x="4423320" y="1825200"/>
            <a:ext cx="456480" cy="356400"/>
          </a:xfrm>
          <a:prstGeom prst="can">
            <a:avLst>
              <a:gd name="adj" fmla="val 421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i="1" lang="en-US" sz="1400" strike="noStrike" u="none" baseline="-10000">
              <a:solidFill>
                <a:schemeClr val="lt1"/>
              </a:solidFill>
              <a:uFillTx/>
              <a:latin typeface="Times New Roman"/>
            </a:endParaRPr>
          </a:p>
        </p:txBody>
      </p:sp>
      <p:sp>
        <p:nvSpPr>
          <p:cNvPr id="144" name="Cylinder 81"/>
          <p:cNvSpPr/>
          <p:nvPr/>
        </p:nvSpPr>
        <p:spPr>
          <a:xfrm>
            <a:off x="5132520" y="1851840"/>
            <a:ext cx="456480" cy="280440"/>
          </a:xfrm>
          <a:prstGeom prst="can">
            <a:avLst>
              <a:gd name="adj" fmla="val 4216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i="1" lang="en-US" sz="1400" strike="noStrike" u="none" baseline="-10000">
              <a:solidFill>
                <a:schemeClr val="lt1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9a1651bf-58af-435b-86a8-3e9334b4b732}" enabled="0" method="" siteId="{9a1651bf-58af-435b-86a8-3e9334b4b73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776</TotalTime>
  <Application>LibreOffice/24.8.7.2$Windows_X86_64 LibreOffice_project/e07d0a63a46349d29051da79b1fde8160bab2a89</Application>
  <AppVersion>15.0000</AppVersion>
  <Words>235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2025-06-12T14:41:22Z</dcterms:created>
  <dc:creator>Nemat Omidikia</dc:creator>
  <dc:description/>
  <dc:language>en-GB</dc:language>
  <cp:lastModifiedBy/>
  <dcterms:modified xsi:type="dcterms:W3CDTF">2025-06-13T13:01:02Z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Breedbeeld</vt:lpwstr>
  </property>
  <property fmtid="{D5CDD505-2E9C-101B-9397-08002B2CF9AE}" pid="3" name="Slides">
    <vt:i4>3</vt:i4>
  </property>
</Properties>
</file>