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6AE4D-A42D-4328-8D2C-F0BEEA4CFAE9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D05D0-D27C-4EBF-8A6C-7B2F64860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76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05D0-D27C-4EBF-8A6C-7B2F6486039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198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05D0-D27C-4EBF-8A6C-7B2F6486039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732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05D0-D27C-4EBF-8A6C-7B2F6486039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442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05D0-D27C-4EBF-8A6C-7B2F6486039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691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05D0-D27C-4EBF-8A6C-7B2F6486039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377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05D0-D27C-4EBF-8A6C-7B2F6486039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377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05D0-D27C-4EBF-8A6C-7B2F6486039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95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05D0-D27C-4EBF-8A6C-7B2F6486039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37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05D0-D27C-4EBF-8A6C-7B2F6486039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017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05D0-D27C-4EBF-8A6C-7B2F6486039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07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05D0-D27C-4EBF-8A6C-7B2F6486039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491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05D0-D27C-4EBF-8A6C-7B2F6486039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545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05D0-D27C-4EBF-8A6C-7B2F6486039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98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05D0-D27C-4EBF-8A6C-7B2F6486039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93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05D0-D27C-4EBF-8A6C-7B2F6486039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9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0BF8-6743-4F03-9522-326B8F61B6EF}" type="datetime1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&lt;epam&gt;        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B54-91FC-42FB-9FE5-F8648687AE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90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AF85-1A3B-4D36-88E0-B8DABA05D560}" type="datetime1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&lt;epam&gt;        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B54-91FC-42FB-9FE5-F8648687AE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2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72BF-D69A-4F59-BE5D-F396690953B1}" type="datetime1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&lt;epam&gt;        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B54-91FC-42FB-9FE5-F8648687AE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07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E8C0-186B-46CE-B887-84EDA6B3CC83}" type="datetime1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&lt;epam&gt;        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B54-91FC-42FB-9FE5-F8648687AE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21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BE82-D64E-4388-9153-E959880BC267}" type="datetime1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&lt;epam&gt;        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B54-91FC-42FB-9FE5-F8648687AE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76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93C7-2DF4-4991-8F63-265276AA6773}" type="datetime1">
              <a:rPr lang="ru-RU" smtClean="0"/>
              <a:t>13.03.2020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&lt;epam&gt;        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B54-91FC-42FB-9FE5-F8648687AE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53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3E07-8C00-421A-9F90-17AC216C8458}" type="datetime1">
              <a:rPr lang="ru-RU" smtClean="0"/>
              <a:t>13.03.2020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&lt;epam&gt;        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B54-91FC-42FB-9FE5-F8648687AE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26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8173-9D7A-489D-96EA-17A97D66D009}" type="datetime1">
              <a:rPr lang="ru-RU" smtClean="0"/>
              <a:t>13.03.2020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&lt;epam&gt;        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B54-91FC-42FB-9FE5-F8648687AE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56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CF06-0F5D-455B-BE24-D7DFF601221B}" type="datetime1">
              <a:rPr lang="ru-RU" smtClean="0"/>
              <a:t>13.03.2020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&lt;epam&gt;       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B54-91FC-42FB-9FE5-F8648687AE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06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CEE-2512-41E7-AF39-80072EEE41C7}" type="datetime1">
              <a:rPr lang="ru-RU" smtClean="0"/>
              <a:t>13.03.2020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&lt;epam&gt;        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B54-91FC-42FB-9FE5-F8648687AE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35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CE86-5D77-428A-98F6-82700F0CF63D}" type="datetime1">
              <a:rPr lang="ru-RU" smtClean="0"/>
              <a:t>13.03.2020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&lt;epam&gt;        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B54-91FC-42FB-9FE5-F8648687AE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83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FE54A-2375-4EF1-B021-292E31C3B261}" type="datetime1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&lt;epam&gt;        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43B54-91FC-42FB-9FE5-F8648687AE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93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6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8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0.png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png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5" Type="http://schemas.openxmlformats.org/officeDocument/2006/relationships/image" Target="../media/image40.png"/><Relationship Id="rId10" Type="http://schemas.openxmlformats.org/officeDocument/2006/relationships/image" Target="../media/image17.png"/><Relationship Id="rId4" Type="http://schemas.openxmlformats.org/officeDocument/2006/relationships/image" Target="../media/image1.jpg"/><Relationship Id="rId9" Type="http://schemas.openxmlformats.org/officeDocument/2006/relationships/image" Target="../media/image12.png"/><Relationship Id="rId1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0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61477" y="28649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CI/CD for WebServers</a:t>
            </a:r>
            <a:endParaRPr lang="ru-RU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1" y="2979402"/>
            <a:ext cx="2260129" cy="2656923"/>
          </a:xfr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172200" y="2979402"/>
            <a:ext cx="5181600" cy="3143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             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course</a:t>
            </a:r>
          </a:p>
          <a:p>
            <a:pPr marL="0" indent="0">
              <a:buNone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	Kharkiv-2020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Denisovich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Evgeniy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B54-91FC-42FB-9FE5-F8648687AECC}" type="slidenum">
              <a:rPr lang="ru-RU" smtClean="0"/>
              <a:t>1</a:t>
            </a:fld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09" y="3048975"/>
            <a:ext cx="1225062" cy="4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0" y="367748"/>
            <a:ext cx="12192000" cy="23934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Configuration Jenkins: </a:t>
            </a:r>
            <a:r>
              <a:rPr lang="en-US" sz="4000" dirty="0" smtClean="0"/>
              <a:t>Installing</a:t>
            </a:r>
            <a:r>
              <a:rPr lang="ru-RU" sz="4000" dirty="0"/>
              <a:t> </a:t>
            </a:r>
            <a:r>
              <a:rPr lang="en-US" sz="4000" dirty="0" smtClean="0"/>
              <a:t>and setting </a:t>
            </a:r>
            <a:r>
              <a:rPr lang="en-US" sz="4000" dirty="0"/>
              <a:t>plugins</a:t>
            </a:r>
            <a:endParaRPr lang="en-US" sz="4000" b="0" dirty="0" smtClean="0">
              <a:effectLst/>
            </a:endParaRPr>
          </a:p>
          <a:p>
            <a:r>
              <a:rPr lang="en-US" sz="4000" dirty="0" smtClean="0"/>
              <a:t/>
            </a:r>
            <a:br>
              <a:rPr lang="en-US" sz="4000" dirty="0" smtClean="0"/>
            </a:b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Номер слайда 37"/>
          <p:cNvSpPr>
            <a:spLocks noGrp="1"/>
          </p:cNvSpPr>
          <p:nvPr>
            <p:ph type="sldNum" sz="quarter" idx="12"/>
          </p:nvPr>
        </p:nvSpPr>
        <p:spPr>
          <a:xfrm>
            <a:off x="11390243" y="6209714"/>
            <a:ext cx="646044" cy="501650"/>
          </a:xfrm>
          <a:noFill/>
        </p:spPr>
        <p:txBody>
          <a:bodyPr/>
          <a:lstStyle/>
          <a:p>
            <a:fld id="{B2B43B54-91FC-42FB-9FE5-F8648687AECC}" type="slidenum">
              <a:rPr lang="ru-RU" sz="2800" smtClean="0">
                <a:solidFill>
                  <a:schemeClr val="tx1"/>
                </a:solidFill>
              </a:rPr>
              <a:t>10</a:t>
            </a:fld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33" y="1793612"/>
            <a:ext cx="8010934" cy="49177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38124"/>
            <a:ext cx="10058400" cy="42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07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0" y="367748"/>
            <a:ext cx="12192000" cy="23934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Configuration Jenkins: Setting credential</a:t>
            </a:r>
            <a:endParaRPr lang="en-US" sz="4000" b="0" dirty="0" smtClean="0">
              <a:effectLst/>
            </a:endParaRPr>
          </a:p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Номер слайда 37"/>
          <p:cNvSpPr>
            <a:spLocks noGrp="1"/>
          </p:cNvSpPr>
          <p:nvPr>
            <p:ph type="sldNum" sz="quarter" idx="12"/>
          </p:nvPr>
        </p:nvSpPr>
        <p:spPr>
          <a:xfrm>
            <a:off x="11390243" y="6209714"/>
            <a:ext cx="646044" cy="501650"/>
          </a:xfrm>
          <a:noFill/>
        </p:spPr>
        <p:txBody>
          <a:bodyPr/>
          <a:lstStyle/>
          <a:p>
            <a:fld id="{B2B43B54-91FC-42FB-9FE5-F8648687AECC}" type="slidenum">
              <a:rPr lang="ru-RU" sz="2800" smtClean="0">
                <a:solidFill>
                  <a:schemeClr val="tx1"/>
                </a:solidFill>
              </a:rPr>
              <a:t>11</a:t>
            </a:fld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87" y="1408458"/>
            <a:ext cx="8464826" cy="27053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338601"/>
            <a:ext cx="10058400" cy="192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62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0" y="367748"/>
            <a:ext cx="12192000" cy="23934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Configuration Jenkins: Creating jobs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Номер слайда 37"/>
          <p:cNvSpPr>
            <a:spLocks noGrp="1"/>
          </p:cNvSpPr>
          <p:nvPr>
            <p:ph type="sldNum" sz="quarter" idx="12"/>
          </p:nvPr>
        </p:nvSpPr>
        <p:spPr>
          <a:xfrm>
            <a:off x="11390243" y="6209714"/>
            <a:ext cx="646044" cy="501650"/>
          </a:xfrm>
          <a:noFill/>
        </p:spPr>
        <p:txBody>
          <a:bodyPr/>
          <a:lstStyle/>
          <a:p>
            <a:fld id="{B2B43B54-91FC-42FB-9FE5-F8648687AECC}" type="slidenum">
              <a:rPr lang="ru-RU" sz="2800" smtClean="0">
                <a:solidFill>
                  <a:schemeClr val="tx1"/>
                </a:solidFill>
              </a:rPr>
              <a:t>12</a:t>
            </a:fld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5" y="1079249"/>
            <a:ext cx="5191125" cy="24392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5" y="3668453"/>
            <a:ext cx="5191125" cy="28815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89622"/>
            <a:ext cx="5191125" cy="33958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391" y="4698863"/>
            <a:ext cx="6221896" cy="14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12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208546" y="367748"/>
            <a:ext cx="12192000" cy="23934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</a:p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Номер слайда 37"/>
          <p:cNvSpPr>
            <a:spLocks noGrp="1"/>
          </p:cNvSpPr>
          <p:nvPr>
            <p:ph type="sldNum" sz="quarter" idx="12"/>
          </p:nvPr>
        </p:nvSpPr>
        <p:spPr>
          <a:xfrm>
            <a:off x="11390243" y="6209714"/>
            <a:ext cx="646044" cy="501650"/>
          </a:xfrm>
          <a:noFill/>
        </p:spPr>
        <p:txBody>
          <a:bodyPr/>
          <a:lstStyle/>
          <a:p>
            <a:fld id="{B2B43B54-91FC-42FB-9FE5-F8648687AECC}" type="slidenum">
              <a:rPr lang="ru-RU" sz="2800" smtClean="0">
                <a:solidFill>
                  <a:schemeClr val="tx1"/>
                </a:solidFill>
              </a:rPr>
              <a:t>13</a:t>
            </a:fld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967" y="889112"/>
            <a:ext cx="676888" cy="95316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27" y="4878971"/>
            <a:ext cx="703433" cy="70343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821224"/>
            <a:ext cx="938695" cy="93869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397" y="3821224"/>
            <a:ext cx="1014000" cy="85389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595" y="2403641"/>
            <a:ext cx="1141823" cy="114182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106" y="652090"/>
            <a:ext cx="941651" cy="94165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49" y="2720593"/>
            <a:ext cx="758646" cy="104756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418" y="5002001"/>
            <a:ext cx="1606277" cy="61306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</p:pic>
      <p:sp>
        <p:nvSpPr>
          <p:cNvPr id="25" name="Заголовок 3"/>
          <p:cNvSpPr txBox="1">
            <a:spLocks/>
          </p:cNvSpPr>
          <p:nvPr/>
        </p:nvSpPr>
        <p:spPr>
          <a:xfrm>
            <a:off x="162340" y="4464595"/>
            <a:ext cx="12192000" cy="23934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789" y="2608596"/>
            <a:ext cx="980682" cy="956763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146" y="2294651"/>
            <a:ext cx="1051598" cy="94972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53" y="4507417"/>
            <a:ext cx="547177" cy="11538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42" y="1056479"/>
            <a:ext cx="812393" cy="81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43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-155713" y="2541453"/>
            <a:ext cx="12192000" cy="239340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Номер слайда 37"/>
          <p:cNvSpPr>
            <a:spLocks noGrp="1"/>
          </p:cNvSpPr>
          <p:nvPr>
            <p:ph type="sldNum" sz="quarter" idx="12"/>
          </p:nvPr>
        </p:nvSpPr>
        <p:spPr>
          <a:xfrm>
            <a:off x="11390243" y="6209714"/>
            <a:ext cx="646044" cy="501650"/>
          </a:xfrm>
          <a:noFill/>
        </p:spPr>
        <p:txBody>
          <a:bodyPr/>
          <a:lstStyle/>
          <a:p>
            <a:fld id="{B2B43B54-91FC-42FB-9FE5-F8648687AECC}" type="slidenum">
              <a:rPr lang="ru-RU" sz="2800" smtClean="0">
                <a:solidFill>
                  <a:schemeClr val="tx1"/>
                </a:solidFill>
              </a:rPr>
              <a:t>14</a:t>
            </a:fld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25" name="Заголовок 3"/>
          <p:cNvSpPr txBox="1">
            <a:spLocks/>
          </p:cNvSpPr>
          <p:nvPr/>
        </p:nvSpPr>
        <p:spPr>
          <a:xfrm>
            <a:off x="162340" y="4464595"/>
            <a:ext cx="12192000" cy="23934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87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53983" y="25323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ru-RU" sz="6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3B54-91FC-42FB-9FE5-F8648687AEC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content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37"/>
          <p:cNvSpPr>
            <a:spLocks noGrp="1"/>
          </p:cNvSpPr>
          <p:nvPr>
            <p:ph type="sldNum" sz="quarter" idx="12"/>
          </p:nvPr>
        </p:nvSpPr>
        <p:spPr>
          <a:xfrm>
            <a:off x="9286460" y="6396107"/>
            <a:ext cx="2743200" cy="365125"/>
          </a:xfrm>
          <a:noFill/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1060173" y="1875354"/>
            <a:ext cx="10515600" cy="3668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goal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 and deployment of infrastructures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Setting up CI/CD pipeline</a:t>
            </a: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79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721982" y="367748"/>
            <a:ext cx="10748036" cy="23934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goals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 data update on web servers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Номер слайда 37"/>
          <p:cNvSpPr>
            <a:spLocks noGrp="1"/>
          </p:cNvSpPr>
          <p:nvPr>
            <p:ph type="sldNum" sz="quarter" idx="12"/>
          </p:nvPr>
        </p:nvSpPr>
        <p:spPr>
          <a:xfrm>
            <a:off x="11698357" y="6356350"/>
            <a:ext cx="387626" cy="501650"/>
          </a:xfrm>
          <a:noFill/>
        </p:spPr>
        <p:txBody>
          <a:bodyPr/>
          <a:lstStyle/>
          <a:p>
            <a:fld id="{B2B43B54-91FC-42FB-9FE5-F8648687AECC}" type="slidenum">
              <a:rPr lang="ru-RU" sz="2800" smtClean="0">
                <a:solidFill>
                  <a:schemeClr val="tx1"/>
                </a:solidFill>
              </a:rPr>
              <a:t>3</a:t>
            </a:fld>
            <a:endParaRPr lang="ru-RU" sz="2800" dirty="0">
              <a:solidFill>
                <a:schemeClr val="tx1"/>
              </a:solidFill>
            </a:endParaRPr>
          </a:p>
        </p:txBody>
      </p:sp>
      <p:grpSp>
        <p:nvGrpSpPr>
          <p:cNvPr id="42" name="Группа 41"/>
          <p:cNvGrpSpPr/>
          <p:nvPr/>
        </p:nvGrpSpPr>
        <p:grpSpPr>
          <a:xfrm>
            <a:off x="1415033" y="2903098"/>
            <a:ext cx="9460820" cy="3046390"/>
            <a:chOff x="1415033" y="1899245"/>
            <a:chExt cx="9460820" cy="3046390"/>
          </a:xfrm>
        </p:grpSpPr>
        <p:grpSp>
          <p:nvGrpSpPr>
            <p:cNvPr id="33" name="Группа 32"/>
            <p:cNvGrpSpPr/>
            <p:nvPr/>
          </p:nvGrpSpPr>
          <p:grpSpPr>
            <a:xfrm>
              <a:off x="1415033" y="2659053"/>
              <a:ext cx="8504222" cy="1539893"/>
              <a:chOff x="947893" y="3914984"/>
              <a:chExt cx="8504222" cy="1539893"/>
            </a:xfrm>
          </p:grpSpPr>
          <p:pic>
            <p:nvPicPr>
              <p:cNvPr id="20" name="Рисунок 1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2558" y="4320828"/>
                <a:ext cx="806883" cy="1114171"/>
              </a:xfrm>
              <a:prstGeom prst="rect">
                <a:avLst/>
              </a:prstGeom>
            </p:spPr>
          </p:pic>
          <p:pic>
            <p:nvPicPr>
              <p:cNvPr id="23" name="Рисунок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7893" y="4408578"/>
                <a:ext cx="938673" cy="938673"/>
              </a:xfrm>
              <a:prstGeom prst="rect">
                <a:avLst/>
              </a:prstGeom>
            </p:spPr>
          </p:pic>
          <p:pic>
            <p:nvPicPr>
              <p:cNvPr id="25" name="Рисунок 2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649" y="4386940"/>
                <a:ext cx="1167233" cy="1054157"/>
              </a:xfrm>
              <a:prstGeom prst="rect">
                <a:avLst/>
              </a:prstGeom>
            </p:spPr>
          </p:pic>
          <p:sp>
            <p:nvSpPr>
              <p:cNvPr id="26" name="Стрелка вправо 25"/>
              <p:cNvSpPr/>
              <p:nvPr/>
            </p:nvSpPr>
            <p:spPr>
              <a:xfrm>
                <a:off x="1834038" y="4532817"/>
                <a:ext cx="1432790" cy="621951"/>
              </a:xfrm>
              <a:prstGeom prst="rightArrow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commit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Стрелка вправо 26"/>
              <p:cNvSpPr/>
              <p:nvPr/>
            </p:nvSpPr>
            <p:spPr>
              <a:xfrm>
                <a:off x="4156886" y="4532817"/>
                <a:ext cx="1432790" cy="62195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webhook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Арка 28"/>
              <p:cNvSpPr/>
              <p:nvPr/>
            </p:nvSpPr>
            <p:spPr>
              <a:xfrm>
                <a:off x="5540995" y="3914984"/>
                <a:ext cx="1110007" cy="962929"/>
              </a:xfrm>
              <a:prstGeom prst="blockArc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build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Стрелка вправо 30"/>
              <p:cNvSpPr/>
              <p:nvPr/>
            </p:nvSpPr>
            <p:spPr>
              <a:xfrm>
                <a:off x="6651002" y="4532817"/>
                <a:ext cx="1432790" cy="62195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deploy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" name="Рисунок 3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8981" y="3921743"/>
                <a:ext cx="1533134" cy="1533134"/>
              </a:xfrm>
              <a:prstGeom prst="rect">
                <a:avLst/>
              </a:prstGeom>
            </p:spPr>
          </p:pic>
        </p:grp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9622" y="1899245"/>
              <a:ext cx="1533134" cy="1533134"/>
            </a:xfrm>
            <a:prstGeom prst="rect">
              <a:avLst/>
            </a:prstGeom>
          </p:spPr>
        </p:pic>
        <p:pic>
          <p:nvPicPr>
            <p:cNvPr id="41" name="Рисунок 4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719" y="3412501"/>
              <a:ext cx="1533134" cy="15331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601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139147" y="139148"/>
            <a:ext cx="11877261" cy="26220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Configuration and deployment of infrastructures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Номер слайда 37"/>
          <p:cNvSpPr>
            <a:spLocks noGrp="1"/>
          </p:cNvSpPr>
          <p:nvPr>
            <p:ph type="sldNum" sz="quarter" idx="12"/>
          </p:nvPr>
        </p:nvSpPr>
        <p:spPr>
          <a:xfrm>
            <a:off x="11698357" y="6356350"/>
            <a:ext cx="387626" cy="501650"/>
          </a:xfrm>
          <a:noFill/>
        </p:spPr>
        <p:txBody>
          <a:bodyPr/>
          <a:lstStyle/>
          <a:p>
            <a:fld id="{B2B43B54-91FC-42FB-9FE5-F8648687AECC}" type="slidenum">
              <a:rPr lang="ru-RU" sz="2800" smtClean="0">
                <a:solidFill>
                  <a:schemeClr val="tx1"/>
                </a:solidFill>
              </a:rPr>
              <a:t>4</a:t>
            </a:fld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60" y="908523"/>
            <a:ext cx="922333" cy="42697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55" y="5363426"/>
            <a:ext cx="676888" cy="953169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05" y="5184014"/>
            <a:ext cx="393596" cy="39359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267" y="1440545"/>
            <a:ext cx="668792" cy="941769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965" y="1378202"/>
            <a:ext cx="403901" cy="403901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873" y="1713986"/>
            <a:ext cx="471994" cy="471994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23" y="5363426"/>
            <a:ext cx="676888" cy="953169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904" y="5363426"/>
            <a:ext cx="676888" cy="953169"/>
          </a:xfrm>
          <a:prstGeom prst="rect">
            <a:avLst/>
          </a:prstGeom>
        </p:spPr>
      </p:pic>
      <p:grpSp>
        <p:nvGrpSpPr>
          <p:cNvPr id="57" name="Группа 56"/>
          <p:cNvGrpSpPr/>
          <p:nvPr/>
        </p:nvGrpSpPr>
        <p:grpSpPr>
          <a:xfrm>
            <a:off x="912081" y="1156607"/>
            <a:ext cx="6169676" cy="1231576"/>
            <a:chOff x="912081" y="1762895"/>
            <a:chExt cx="6169676" cy="1231576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13" y="1762895"/>
              <a:ext cx="1023622" cy="1208715"/>
            </a:xfrm>
            <a:prstGeom prst="rect">
              <a:avLst/>
            </a:prstGeom>
          </p:spPr>
        </p:pic>
        <p:sp>
          <p:nvSpPr>
            <p:cNvPr id="26" name="Стрелка вправо 25"/>
            <p:cNvSpPr/>
            <p:nvPr/>
          </p:nvSpPr>
          <p:spPr>
            <a:xfrm>
              <a:off x="1850060" y="2270129"/>
              <a:ext cx="1231070" cy="273441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29" y="2107116"/>
              <a:ext cx="455919" cy="455919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7367" y="2543570"/>
              <a:ext cx="339869" cy="339869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574" y="1777288"/>
              <a:ext cx="1217183" cy="1217183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081" y="1941788"/>
              <a:ext cx="941651" cy="941651"/>
            </a:xfrm>
            <a:prstGeom prst="rect">
              <a:avLst/>
            </a:prstGeom>
          </p:spPr>
        </p:pic>
      </p:grpSp>
      <p:pic>
        <p:nvPicPr>
          <p:cNvPr id="61" name="Рисунок 6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42" y="3145455"/>
            <a:ext cx="1217183" cy="1217183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072" y="3145456"/>
            <a:ext cx="1217183" cy="1217183"/>
          </a:xfrm>
          <a:prstGeom prst="rect">
            <a:avLst/>
          </a:prstGeom>
        </p:spPr>
      </p:pic>
      <p:sp>
        <p:nvSpPr>
          <p:cNvPr id="67" name="Стрелка вправо 66"/>
          <p:cNvSpPr/>
          <p:nvPr/>
        </p:nvSpPr>
        <p:spPr>
          <a:xfrm>
            <a:off x="7258897" y="1728787"/>
            <a:ext cx="1231070" cy="27344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Стрелка вправо 67"/>
          <p:cNvSpPr/>
          <p:nvPr/>
        </p:nvSpPr>
        <p:spPr>
          <a:xfrm>
            <a:off x="4521288" y="1713986"/>
            <a:ext cx="1231070" cy="27344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Стрелка вправо 68"/>
          <p:cNvSpPr/>
          <p:nvPr/>
        </p:nvSpPr>
        <p:spPr>
          <a:xfrm rot="9078338">
            <a:off x="6919006" y="2661957"/>
            <a:ext cx="2052620" cy="27344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Стрелка вправо 69"/>
          <p:cNvSpPr/>
          <p:nvPr/>
        </p:nvSpPr>
        <p:spPr>
          <a:xfrm rot="5400000">
            <a:off x="9158121" y="2729478"/>
            <a:ext cx="669686" cy="27344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Стрелка вправо 70"/>
          <p:cNvSpPr/>
          <p:nvPr/>
        </p:nvSpPr>
        <p:spPr>
          <a:xfrm rot="6964734">
            <a:off x="8664413" y="4549517"/>
            <a:ext cx="749306" cy="27344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866" y="5628792"/>
            <a:ext cx="414492" cy="572344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326" y="5253587"/>
            <a:ext cx="393596" cy="39359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531" y="5677000"/>
            <a:ext cx="892557" cy="34065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070" y="5253587"/>
            <a:ext cx="393596" cy="39359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298" y="5667061"/>
            <a:ext cx="440038" cy="44003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77" y="5677520"/>
            <a:ext cx="450506" cy="379374"/>
          </a:xfrm>
          <a:prstGeom prst="rect">
            <a:avLst/>
          </a:prstGeom>
        </p:spPr>
      </p:pic>
      <p:sp>
        <p:nvSpPr>
          <p:cNvPr id="75" name="Стрелка вправо 74"/>
          <p:cNvSpPr/>
          <p:nvPr/>
        </p:nvSpPr>
        <p:spPr>
          <a:xfrm rot="3395390">
            <a:off x="9807602" y="4540012"/>
            <a:ext cx="749306" cy="27344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Стрелка вправо 75"/>
          <p:cNvSpPr/>
          <p:nvPr/>
        </p:nvSpPr>
        <p:spPr>
          <a:xfrm rot="5400000">
            <a:off x="6136155" y="4593629"/>
            <a:ext cx="669686" cy="27344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6450756" y="1085418"/>
            <a:ext cx="8081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.tf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6446894" y="2988861"/>
            <a:ext cx="8081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.tf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9546541" y="3059822"/>
            <a:ext cx="8081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.tf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0" name="Рисунок 7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9" y="3013587"/>
            <a:ext cx="5448177" cy="15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49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721982" y="367748"/>
            <a:ext cx="10748036" cy="23934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Configuration of EC2 Instance with </a:t>
            </a:r>
            <a:r>
              <a:rPr lang="en-US" dirty="0" err="1"/>
              <a:t>Terraform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Номер слайда 37"/>
          <p:cNvSpPr>
            <a:spLocks noGrp="1"/>
          </p:cNvSpPr>
          <p:nvPr>
            <p:ph type="sldNum" sz="quarter" idx="12"/>
          </p:nvPr>
        </p:nvSpPr>
        <p:spPr>
          <a:xfrm>
            <a:off x="11698357" y="6356350"/>
            <a:ext cx="387626" cy="501650"/>
          </a:xfrm>
          <a:noFill/>
        </p:spPr>
        <p:txBody>
          <a:bodyPr/>
          <a:lstStyle/>
          <a:p>
            <a:fld id="{B2B43B54-91FC-42FB-9FE5-F8648687AECC}" type="slidenum">
              <a:rPr lang="ru-RU" sz="2800" smtClean="0">
                <a:solidFill>
                  <a:schemeClr val="tx1"/>
                </a:solidFill>
              </a:rPr>
              <a:t>5</a:t>
            </a:fld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87" y="1268998"/>
            <a:ext cx="5645426" cy="526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50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721982" y="367748"/>
            <a:ext cx="10748036" cy="23934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Configuration of EC2 Instance with Jenkins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Номер слайда 37"/>
          <p:cNvSpPr>
            <a:spLocks noGrp="1"/>
          </p:cNvSpPr>
          <p:nvPr>
            <p:ph type="sldNum" sz="quarter" idx="12"/>
          </p:nvPr>
        </p:nvSpPr>
        <p:spPr>
          <a:xfrm>
            <a:off x="11698357" y="6356350"/>
            <a:ext cx="387626" cy="501650"/>
          </a:xfrm>
          <a:noFill/>
        </p:spPr>
        <p:txBody>
          <a:bodyPr/>
          <a:lstStyle/>
          <a:p>
            <a:fld id="{B2B43B54-91FC-42FB-9FE5-F8648687AECC}" type="slidenum">
              <a:rPr lang="ru-RU" sz="2800" smtClean="0">
                <a:solidFill>
                  <a:schemeClr val="tx1"/>
                </a:solidFill>
              </a:rPr>
              <a:t>6</a:t>
            </a:fld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87" y="1301431"/>
            <a:ext cx="5645426" cy="530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11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721982" y="367748"/>
            <a:ext cx="10748036" cy="23934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Configuration of EC2 Instances with </a:t>
            </a:r>
            <a:r>
              <a:rPr lang="en-US" sz="4000" dirty="0" err="1"/>
              <a:t>WebServer</a:t>
            </a:r>
            <a:r>
              <a:rPr lang="en-US" sz="4000" dirty="0"/>
              <a:t> Apache and </a:t>
            </a:r>
            <a:r>
              <a:rPr lang="en-US" sz="4000" dirty="0" err="1" smtClean="0"/>
              <a:t>WebServer</a:t>
            </a:r>
            <a:r>
              <a:rPr lang="en-US" sz="4000" dirty="0" smtClean="0"/>
              <a:t> NGINX </a:t>
            </a:r>
            <a:r>
              <a:rPr lang="en-US" sz="4000" dirty="0"/>
              <a:t>in </a:t>
            </a:r>
            <a:r>
              <a:rPr lang="en-US" sz="4000" dirty="0" err="1"/>
              <a:t>D</a:t>
            </a:r>
            <a:r>
              <a:rPr lang="en-US" sz="4000" dirty="0" err="1" smtClean="0"/>
              <a:t>ocker</a:t>
            </a:r>
            <a:r>
              <a:rPr lang="en-US" sz="4000" dirty="0" smtClean="0"/>
              <a:t> </a:t>
            </a:r>
            <a:r>
              <a:rPr lang="en-US" sz="4000" dirty="0"/>
              <a:t>container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Номер слайда 37"/>
          <p:cNvSpPr>
            <a:spLocks noGrp="1"/>
          </p:cNvSpPr>
          <p:nvPr>
            <p:ph type="sldNum" sz="quarter" idx="12"/>
          </p:nvPr>
        </p:nvSpPr>
        <p:spPr>
          <a:xfrm>
            <a:off x="11698357" y="6356350"/>
            <a:ext cx="387626" cy="501650"/>
          </a:xfrm>
          <a:noFill/>
        </p:spPr>
        <p:txBody>
          <a:bodyPr/>
          <a:lstStyle/>
          <a:p>
            <a:fld id="{B2B43B54-91FC-42FB-9FE5-F8648687AECC}" type="slidenum">
              <a:rPr lang="ru-RU" sz="2800" smtClean="0">
                <a:solidFill>
                  <a:schemeClr val="tx1"/>
                </a:solidFill>
              </a:rPr>
              <a:t>7</a:t>
            </a:fld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47" y="1697855"/>
            <a:ext cx="5367129" cy="48894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49" y="1697855"/>
            <a:ext cx="3433161" cy="488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02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721982" y="367748"/>
            <a:ext cx="10748036" cy="23934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Setting up CI/CD pipeline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Номер слайда 37"/>
          <p:cNvSpPr>
            <a:spLocks noGrp="1"/>
          </p:cNvSpPr>
          <p:nvPr>
            <p:ph type="sldNum" sz="quarter" idx="12"/>
          </p:nvPr>
        </p:nvSpPr>
        <p:spPr>
          <a:xfrm>
            <a:off x="11698357" y="6356350"/>
            <a:ext cx="387626" cy="501650"/>
          </a:xfrm>
          <a:noFill/>
        </p:spPr>
        <p:txBody>
          <a:bodyPr/>
          <a:lstStyle/>
          <a:p>
            <a:fld id="{B2B43B54-91FC-42FB-9FE5-F8648687AECC}" type="slidenum">
              <a:rPr lang="ru-RU" sz="2800" smtClean="0">
                <a:solidFill>
                  <a:schemeClr val="tx1"/>
                </a:solidFill>
              </a:rPr>
              <a:t>8</a:t>
            </a:fld>
            <a:endParaRPr lang="ru-RU" sz="2800" dirty="0">
              <a:solidFill>
                <a:schemeClr val="tx1"/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9529615" y="2393518"/>
            <a:ext cx="1216565" cy="1063008"/>
            <a:chOff x="8055314" y="2101631"/>
            <a:chExt cx="1216565" cy="1063008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5314" y="2211470"/>
              <a:ext cx="676888" cy="953169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117" y="2101631"/>
              <a:ext cx="393596" cy="393596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9322" y="2525044"/>
              <a:ext cx="892557" cy="34065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</p:pic>
      </p:grpSp>
      <p:grpSp>
        <p:nvGrpSpPr>
          <p:cNvPr id="5" name="Группа 4"/>
          <p:cNvGrpSpPr/>
          <p:nvPr/>
        </p:nvGrpSpPr>
        <p:grpSpPr>
          <a:xfrm>
            <a:off x="6941200" y="3124173"/>
            <a:ext cx="791803" cy="1132581"/>
            <a:chOff x="5754868" y="3066979"/>
            <a:chExt cx="791803" cy="1132581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4868" y="3246391"/>
              <a:ext cx="676888" cy="953169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218" y="3066979"/>
              <a:ext cx="393596" cy="393596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179" y="3511757"/>
              <a:ext cx="414492" cy="572344"/>
            </a:xfrm>
            <a:prstGeom prst="rect">
              <a:avLst/>
            </a:prstGeom>
          </p:spPr>
        </p:pic>
      </p:grpSp>
      <p:grpSp>
        <p:nvGrpSpPr>
          <p:cNvPr id="3" name="Группа 2"/>
          <p:cNvGrpSpPr/>
          <p:nvPr/>
        </p:nvGrpSpPr>
        <p:grpSpPr>
          <a:xfrm>
            <a:off x="9368779" y="3787176"/>
            <a:ext cx="998559" cy="1063008"/>
            <a:chOff x="7928816" y="3725329"/>
            <a:chExt cx="998559" cy="1063008"/>
          </a:xfrm>
        </p:grpSpPr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943" y="3835168"/>
              <a:ext cx="676888" cy="953169"/>
            </a:xfrm>
            <a:prstGeom prst="rect">
              <a:avLst/>
            </a:prstGeom>
          </p:spPr>
        </p:pic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8109" y="3725329"/>
              <a:ext cx="393596" cy="393596"/>
            </a:xfrm>
            <a:prstGeom prst="rect">
              <a:avLst/>
            </a:prstGeom>
          </p:spPr>
        </p:pic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337" y="4138803"/>
              <a:ext cx="440038" cy="440036"/>
            </a:xfrm>
            <a:prstGeom prst="rect">
              <a:avLst/>
            </a:prstGeom>
          </p:spPr>
        </p:pic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8816" y="4149262"/>
              <a:ext cx="450506" cy="379374"/>
            </a:xfrm>
            <a:prstGeom prst="rect">
              <a:avLst/>
            </a:prstGeom>
          </p:spPr>
        </p:pic>
      </p:grpSp>
      <p:pic>
        <p:nvPicPr>
          <p:cNvPr id="35" name="Рисунок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682" y="3256770"/>
            <a:ext cx="1097685" cy="991346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5" y="3300429"/>
            <a:ext cx="818386" cy="818386"/>
          </a:xfrm>
          <a:prstGeom prst="rect">
            <a:avLst/>
          </a:prstGeom>
        </p:spPr>
      </p:pic>
      <p:sp>
        <p:nvSpPr>
          <p:cNvPr id="37" name="Стрелка вправо 36"/>
          <p:cNvSpPr/>
          <p:nvPr/>
        </p:nvSpPr>
        <p:spPr>
          <a:xfrm>
            <a:off x="2684450" y="3514451"/>
            <a:ext cx="1337053" cy="390964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commit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Стрелка вправо 38"/>
          <p:cNvSpPr/>
          <p:nvPr/>
        </p:nvSpPr>
        <p:spPr>
          <a:xfrm>
            <a:off x="5374428" y="3485273"/>
            <a:ext cx="1319574" cy="420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webhook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Арка 42"/>
          <p:cNvSpPr/>
          <p:nvPr/>
        </p:nvSpPr>
        <p:spPr>
          <a:xfrm>
            <a:off x="6870194" y="2732415"/>
            <a:ext cx="1110007" cy="96292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build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Стрелка вправо 43"/>
          <p:cNvSpPr/>
          <p:nvPr/>
        </p:nvSpPr>
        <p:spPr>
          <a:xfrm rot="20632917">
            <a:off x="8029556" y="3162322"/>
            <a:ext cx="1226842" cy="390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Стрелка вправо 44"/>
          <p:cNvSpPr/>
          <p:nvPr/>
        </p:nvSpPr>
        <p:spPr>
          <a:xfrm rot="529224">
            <a:off x="8052154" y="3825170"/>
            <a:ext cx="1226842" cy="390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92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0" y="367748"/>
            <a:ext cx="12192000" cy="23934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 smtClean="0"/>
              <a:t>GitHub</a:t>
            </a:r>
            <a:r>
              <a:rPr lang="en-US" sz="4000" dirty="0" smtClean="0"/>
              <a:t> - Adding </a:t>
            </a:r>
            <a:r>
              <a:rPr lang="en-US" sz="4000" dirty="0"/>
              <a:t>AWS public </a:t>
            </a:r>
            <a:r>
              <a:rPr lang="en-US" sz="4000" dirty="0" smtClean="0"/>
              <a:t>key and creating Webhook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Номер слайда 37"/>
          <p:cNvSpPr>
            <a:spLocks noGrp="1"/>
          </p:cNvSpPr>
          <p:nvPr>
            <p:ph type="sldNum" sz="quarter" idx="12"/>
          </p:nvPr>
        </p:nvSpPr>
        <p:spPr>
          <a:xfrm>
            <a:off x="11698357" y="6356350"/>
            <a:ext cx="387626" cy="501650"/>
          </a:xfrm>
          <a:noFill/>
        </p:spPr>
        <p:txBody>
          <a:bodyPr/>
          <a:lstStyle/>
          <a:p>
            <a:fld id="{B2B43B54-91FC-42FB-9FE5-F8648687AECC}" type="slidenum">
              <a:rPr lang="ru-RU" sz="2800" smtClean="0">
                <a:solidFill>
                  <a:schemeClr val="tx1"/>
                </a:solidFill>
              </a:rPr>
              <a:t>9</a:t>
            </a:fld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768" y="1043608"/>
            <a:ext cx="6152059" cy="57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97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141</Words>
  <Application>Microsoft Office PowerPoint</Application>
  <PresentationFormat>Широкоэкранный</PresentationFormat>
  <Paragraphs>75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Тема Office</vt:lpstr>
      <vt:lpstr>CI/CD for WebServers</vt:lpstr>
      <vt:lpstr>   Project content: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Hits</dc:creator>
  <cp:lastModifiedBy>Hits</cp:lastModifiedBy>
  <cp:revision>44</cp:revision>
  <dcterms:created xsi:type="dcterms:W3CDTF">2020-03-12T22:37:22Z</dcterms:created>
  <dcterms:modified xsi:type="dcterms:W3CDTF">2020-03-13T13:28:14Z</dcterms:modified>
</cp:coreProperties>
</file>