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FD4A-CCE4-406A-9581-82792B711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070FD-621C-41EB-A06E-1F846098D7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08F1-0531-4C04-A542-DFCD5FE48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93949-2BEE-4C1B-BDD7-E5CB6E4C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BC837-3218-48C0-A19C-CAFFDAC5E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89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2CC1-9C56-47E6-9DB0-1917F457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BF0775-3113-4B33-92A9-03D52A7C4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FB109-2E87-4038-9868-CD582FEE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983E4-6F86-4B7F-B583-8850DCE99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362DB-40FD-4C0D-92AA-F4A15AAD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92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9AF7C0-D2DD-458B-B1C0-64565D0CC4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8F7BF-6E7C-481B-87B9-F0ECCB8FA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07833-AFD9-4DCA-8A51-E9A176CBA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BD3B8-45BB-4933-BA28-9402B7B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2B057-3060-48F3-AD38-7D5263F2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14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2256-5296-47C6-859C-9BCFC4CC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98DC-8199-47F5-A1B6-1EE192B89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F2ACA-164D-48AA-BFDD-6CE69D70F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BBF7-A33E-4A94-B495-E4212CBA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0A98A-59A3-4DFD-92DA-5EC14546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37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A9F4-3162-4BB8-8244-0422D30D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93F1F-1D8C-43E6-94C6-28E687804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1C8C6-5626-41F5-B5EE-8C2954CCC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1E5F0-E248-42EC-96A4-6E28FD1B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779F4-A814-4EAC-B4FA-695E5BDD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137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A6ED6-16E8-437D-8C6B-DDA4106AA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7E201-57A3-47E9-8229-C5293826ED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0C6426-BA67-477D-B844-6D72F81E0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B84E1-CEB6-46F2-ADFC-4D11095E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F08307-6900-4463-BB2F-7E9EA075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E797D-48F0-495B-8B0D-24241167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7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CEEB-9772-4453-BB35-F67E1A2E2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064B4-493A-452B-9E0F-E539CE8F3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AA01D-5DEC-4A52-AF1E-A8877A26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9E907E-AEDB-4991-B8F6-8CF5D0D9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0A981F-553B-4DDD-955B-B685C7CCB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075A9-206A-4B75-BC6E-2B260F139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D1651E-F114-4C04-BD88-D2879FB3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281477-1ABB-449A-8BEE-FE9CDD06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166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F4C9F-4302-438B-9DAA-671D3A30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4DD79-1468-4A0F-AC15-5C7F1717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502C94-86C2-4197-9B30-8A29C1BCD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4DA173-30A6-4A6D-A7B4-FA2BA89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06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CC548-8F3C-43FC-A8C2-9D91D44F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BCFE8A-360E-45E7-B2ED-DDEC42E69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8E27A-8156-4E7B-94DC-B3D51D09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39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0BAF4-CA16-406B-BC8A-7AD0026F0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CA32F-5AB4-49EE-AE0B-FF81BB097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C7F-1466-4530-B762-551A6DABC2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2766B-CE2A-4149-B1E1-4D9B85AE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11C39-141C-4C93-847D-9742EF7C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DDC22-FAF5-4771-9D28-E581F7A1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204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4A1E-2540-4339-9FD7-2AD4AD2BB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AABED3-E3A1-4C03-B98A-8A570B4B5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B8D72E-123B-400D-983A-4C619B31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6AC5E-5F81-44D9-ABE4-F9BEB3AE4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62D7C-2E2A-4448-85EE-A637917B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79ABB-AC79-4A7B-82CE-37C5663C7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80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18ECC-9D56-4ECF-A919-ADAF9236D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6293-91C4-44E6-8BB3-1718C1991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93D0-8B4A-4D9A-8CED-73074D59A4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6DEE2-C3CD-4CA7-9BE1-5C438B99FB2F}" type="datetimeFigureOut">
              <a:rPr lang="en-IN" smtClean="0"/>
              <a:t>23-10-2019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EBBB8-B917-413B-BCDB-B8240139B0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82170-22C5-4477-A619-6CF4D3044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C6F9-4F76-4BA7-B505-84B3F21488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5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168BD6E-61D6-400C-9E1A-EB75AEF8F460}"/>
              </a:ext>
            </a:extLst>
          </p:cNvPr>
          <p:cNvSpPr/>
          <p:nvPr/>
        </p:nvSpPr>
        <p:spPr>
          <a:xfrm>
            <a:off x="1128657" y="-8878"/>
            <a:ext cx="1997476" cy="106532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latin typeface="Bahnschrift" panose="020B0502040204020203" pitchFamily="34" charset="0"/>
              </a:rPr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B0F823-7791-4952-96DD-3F53D0A15694}"/>
              </a:ext>
            </a:extLst>
          </p:cNvPr>
          <p:cNvSpPr/>
          <p:nvPr/>
        </p:nvSpPr>
        <p:spPr>
          <a:xfrm>
            <a:off x="977736" y="1453563"/>
            <a:ext cx="2299317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DC motor</a:t>
            </a:r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895F799E-D584-46BA-92B3-AB846FBBB6F5}"/>
              </a:ext>
            </a:extLst>
          </p:cNvPr>
          <p:cNvSpPr/>
          <p:nvPr/>
        </p:nvSpPr>
        <p:spPr>
          <a:xfrm>
            <a:off x="612559" y="3551381"/>
            <a:ext cx="2778711" cy="129582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Obstacle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24E15-DCE8-4A31-9D8F-4DD80120C21F}"/>
              </a:ext>
            </a:extLst>
          </p:cNvPr>
          <p:cNvSpPr/>
          <p:nvPr/>
        </p:nvSpPr>
        <p:spPr>
          <a:xfrm>
            <a:off x="7958831" y="6019841"/>
            <a:ext cx="1953087" cy="7742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STOP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BB52C3-B722-4757-8906-E0BAF0B8A73A}"/>
              </a:ext>
            </a:extLst>
          </p:cNvPr>
          <p:cNvSpPr/>
          <p:nvPr/>
        </p:nvSpPr>
        <p:spPr>
          <a:xfrm>
            <a:off x="748113" y="5181683"/>
            <a:ext cx="2643157" cy="16763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Machine changes its direction and checks obstacles and moves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BAC80F7-2AD8-4DEA-B4E9-7E523539DC4D}"/>
              </a:ext>
            </a:extLst>
          </p:cNvPr>
          <p:cNvSpPr/>
          <p:nvPr/>
        </p:nvSpPr>
        <p:spPr>
          <a:xfrm>
            <a:off x="7546020" y="3551381"/>
            <a:ext cx="2778711" cy="15063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It unloads the object </a:t>
            </a:r>
            <a:r>
              <a:rPr lang="en-IN" sz="2200" dirty="0" err="1">
                <a:latin typeface="Bahnschrift" panose="020B0502040204020203" pitchFamily="34" charset="0"/>
              </a:rPr>
              <a:t>ti</a:t>
            </a:r>
            <a:r>
              <a:rPr lang="en-IN" sz="2200" dirty="0">
                <a:latin typeface="Bahnschrift" panose="020B0502040204020203" pitchFamily="34" charset="0"/>
              </a:rPr>
              <a:t> its respective place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8005E2D-5FA0-479E-921B-353D72F763E5}"/>
              </a:ext>
            </a:extLst>
          </p:cNvPr>
          <p:cNvSpPr/>
          <p:nvPr/>
        </p:nvSpPr>
        <p:spPr>
          <a:xfrm>
            <a:off x="4515774" y="3819654"/>
            <a:ext cx="2457636" cy="10275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200" dirty="0">
                <a:latin typeface="Bahnschrift" panose="020B0502040204020203" pitchFamily="34" charset="0"/>
              </a:rPr>
              <a:t>Clamp grabs the object with fingers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E9EF7E1-0C26-43DE-A043-E57065346746}"/>
              </a:ext>
            </a:extLst>
          </p:cNvPr>
          <p:cNvSpPr/>
          <p:nvPr/>
        </p:nvSpPr>
        <p:spPr>
          <a:xfrm>
            <a:off x="3863265" y="1997476"/>
            <a:ext cx="2457636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machine moves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A4448D5-1C6F-4997-B038-FAEFD17EBB97}"/>
              </a:ext>
            </a:extLst>
          </p:cNvPr>
          <p:cNvSpPr/>
          <p:nvPr/>
        </p:nvSpPr>
        <p:spPr>
          <a:xfrm>
            <a:off x="934544" y="2543141"/>
            <a:ext cx="2299317" cy="7634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latin typeface="Bahnschrift" panose="020B0502040204020203" pitchFamily="34" charset="0"/>
              </a:rPr>
              <a:t>IR sensor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C099F3-E42C-4656-80FD-A477BC389F27}"/>
              </a:ext>
            </a:extLst>
          </p:cNvPr>
          <p:cNvCxnSpPr>
            <a:cxnSpLocks/>
            <a:stCxn id="4" idx="4"/>
            <a:endCxn id="7" idx="0"/>
          </p:cNvCxnSpPr>
          <p:nvPr/>
        </p:nvCxnSpPr>
        <p:spPr>
          <a:xfrm>
            <a:off x="2127395" y="1056443"/>
            <a:ext cx="0" cy="3971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7E174DC5-B463-4BCC-A078-D7E38D5A6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864" y="2147277"/>
            <a:ext cx="231668" cy="5121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B6B6F245-AA98-4AED-B095-CB0C68302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26" y="3153897"/>
            <a:ext cx="231668" cy="5121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FEEA76E-AAFA-4E2E-9EB2-6BFB0C7C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726" y="4758392"/>
            <a:ext cx="231668" cy="512108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33B749A-0814-4B58-9A40-BB6D9F5A7143}"/>
              </a:ext>
            </a:extLst>
          </p:cNvPr>
          <p:cNvCxnSpPr>
            <a:stCxn id="10" idx="3"/>
          </p:cNvCxnSpPr>
          <p:nvPr/>
        </p:nvCxnSpPr>
        <p:spPr>
          <a:xfrm flipV="1">
            <a:off x="3391270" y="4199294"/>
            <a:ext cx="1124504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772EA3D1-107F-4D43-AE01-809753B68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633" y="4180244"/>
            <a:ext cx="1237595" cy="231668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F6745A-2143-4990-8E5D-1D8929D4DAC5}"/>
              </a:ext>
            </a:extLst>
          </p:cNvPr>
          <p:cNvCxnSpPr>
            <a:stCxn id="17" idx="3"/>
            <a:endCxn id="19" idx="2"/>
          </p:cNvCxnSpPr>
          <p:nvPr/>
        </p:nvCxnSpPr>
        <p:spPr>
          <a:xfrm flipV="1">
            <a:off x="3391270" y="4847208"/>
            <a:ext cx="2353322" cy="11726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11281E-3D79-4A29-8A73-8D67E2194821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 flipH="1">
            <a:off x="8935375" y="5057740"/>
            <a:ext cx="1" cy="962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9167616-9B5A-4A27-A968-ABC240C5B7A5}"/>
              </a:ext>
            </a:extLst>
          </p:cNvPr>
          <p:cNvSpPr/>
          <p:nvPr/>
        </p:nvSpPr>
        <p:spPr>
          <a:xfrm>
            <a:off x="247650" y="4600575"/>
            <a:ext cx="1071767" cy="491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True</a:t>
            </a:r>
          </a:p>
        </p:txBody>
      </p:sp>
      <p:sp>
        <p:nvSpPr>
          <p:cNvPr id="43" name="Flowchart: Off-page Connector 42">
            <a:extLst>
              <a:ext uri="{FF2B5EF4-FFF2-40B4-BE49-F238E27FC236}">
                <a16:creationId xmlns:a16="http://schemas.microsoft.com/office/drawing/2014/main" id="{B90FF562-76D4-475A-9C01-B4C96B49FAFA}"/>
              </a:ext>
            </a:extLst>
          </p:cNvPr>
          <p:cNvSpPr/>
          <p:nvPr/>
        </p:nvSpPr>
        <p:spPr>
          <a:xfrm>
            <a:off x="3533775" y="3409951"/>
            <a:ext cx="818677" cy="770293"/>
          </a:xfrm>
          <a:prstGeom prst="flowChartOffpage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Bahnschrift" panose="020B0502040204020203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77514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34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Bahnschrift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sagar kashyap</dc:creator>
  <cp:lastModifiedBy>sagar kashyap</cp:lastModifiedBy>
  <cp:revision>4</cp:revision>
  <dcterms:created xsi:type="dcterms:W3CDTF">2019-10-22T20:50:35Z</dcterms:created>
  <dcterms:modified xsi:type="dcterms:W3CDTF">2019-10-22T21:20:08Z</dcterms:modified>
</cp:coreProperties>
</file>