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6E3FE-E532-413E-9E1B-65DB1D792488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4CFCB-9357-4E1B-8FF4-758DE20F9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55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4CFCB-9357-4E1B-8FF4-758DE20F9D9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79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17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8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56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42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95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67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6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6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36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8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52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4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46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1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2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3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587A42-C6B1-420C-9712-1F8548FB3963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22" y="0"/>
            <a:ext cx="6978724" cy="67446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23521" y="449302"/>
            <a:ext cx="8206324" cy="1125988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АВТОМАТИЗИРОВАННАЯ УСТАНОВКА ДЛЯ ОПРЕДЕЛЕНИЯ КОРОЗИЙНОЙ СТОЙКОСТИ МАТЕРИАЛОВ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6859" y="2024591"/>
            <a:ext cx="8139649" cy="4614333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>
              <a:lnSpc>
                <a:spcPct val="90000"/>
              </a:lnSpc>
              <a:buClr>
                <a:srgbClr val="000000"/>
              </a:buClr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Clr>
                <a:srgbClr val="000000"/>
              </a:buClr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ctr">
              <a:lnSpc>
                <a:spcPct val="90000"/>
              </a:lnSpc>
              <a:buClr>
                <a:srgbClr val="000000"/>
              </a:buClr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4-го курса  1 группы дневной формы обучения</a:t>
            </a:r>
          </a:p>
          <a:p>
            <a:pPr algn="ctr">
              <a:lnSpc>
                <a:spcPct val="90000"/>
              </a:lnSpc>
              <a:buClr>
                <a:srgbClr val="000000"/>
              </a:buClr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Калинов А.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ctr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marR="0" algn="ctr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общей физики, кандидат </a:t>
            </a:r>
          </a:p>
          <a:p>
            <a:pPr marR="0" algn="ctr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физико-математических наук, доцент</a:t>
            </a:r>
          </a:p>
          <a:p>
            <a:pPr marR="0" algn="ctr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Герман А. 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9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038225"/>
            <a:ext cx="9736141" cy="628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328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микроконтроллер семейства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AVR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фирмы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Atmel.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42" y="3038474"/>
            <a:ext cx="4379780" cy="258127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Микроконтроллер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4309" y="1514415"/>
            <a:ext cx="719296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характеристики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Память: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(память программ,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имеющая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самопрограммирования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ОЗУ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EEPROM (постоянная память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Периферийные устройства: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8-битных таймера/счетчика с модулям сравнения и делителями частоты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16-битный таймер/счетчик с модулем сравнения и делителем частоты, а также с режимом записи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Счетчик реального времени с отдельным генератором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Шесть каналов PWM (аналог ЦАП)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6-канальный ЦАП со встроенным датчиком температуры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Программируемый последовательный порт USART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Последовательный интерфейс SPI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I2C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Программируемый сторожевой таймер с отдельным внутренним генератором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схема сравнения напряжений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обработки прерываний и пробуждения при изменении напряжений на выводах микроконтроллера</a:t>
            </a:r>
          </a:p>
          <a:p>
            <a:endParaRPr lang="ru-RU" dirty="0"/>
          </a:p>
          <a:p>
            <a:endParaRPr lang="ru-R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08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5285" y="900112"/>
            <a:ext cx="5449890" cy="5521439"/>
          </a:xfrm>
        </p:spPr>
        <p:txBody>
          <a:bodyPr>
            <a:normAutofit/>
          </a:bodyPr>
          <a:lstStyle/>
          <a:p>
            <a:pPr marL="0" indent="0" algn="just" defTabSz="91440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ведется целиком через собственную программную оболочку (IDE), бесплатно доступную на сайте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этой оболочке имеется текстовый редактор, менеджер проектов, препроцессор, компилятор инструменты для загрузки программы в микроконтроллер. Оболочка написана на Java на основе проекта Processing, работает под Windows, Mac OS X и Linux.</a:t>
            </a:r>
          </a:p>
          <a:p>
            <a:pPr marL="0" indent="0" algn="just" defTabSz="91440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стандартным C++ (используется компилятор AVR-GCC) с некоторыми особенностями, облегчающими новичкам написание первой работающей программы.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43" y="1228725"/>
            <a:ext cx="4884928" cy="41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платы </a:t>
            </a:r>
            <a:r>
              <a:rPr lang="en-US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09" y="962025"/>
            <a:ext cx="9705065" cy="5324475"/>
          </a:xfrm>
        </p:spPr>
      </p:pic>
    </p:spTree>
    <p:extLst>
      <p:ext uri="{BB962C8B-B14F-4D97-AF65-F5344CB8AC3E}">
        <p14:creationId xmlns:p14="http://schemas.microsoft.com/office/powerpoint/2010/main" val="42588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Печатн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ая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плата</a:t>
            </a: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44" y="1008917"/>
            <a:ext cx="7783537" cy="48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в сборе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27" y="920992"/>
            <a:ext cx="7074877" cy="530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84" y="996507"/>
            <a:ext cx="7672993" cy="53867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527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9286" y="1830997"/>
            <a:ext cx="10018713" cy="4086225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dirty="0"/>
              <a:t>В дипломной работе была разработана и изготовлена автоматизированная установка для испытания материалов на коррозийную стойкость. Представлен краткий обзор элементной базы, используемой для создания установки. Была изготовлена схема управления шаговым двигателем и нагревательным элементом. Произведено программирование и отладка микроконтроллера, разработано программное обеспечение для компьютера на базе операционных систем </a:t>
            </a:r>
            <a:r>
              <a:rPr lang="en-US" dirty="0"/>
              <a:t>Windows</a:t>
            </a:r>
            <a:r>
              <a:rPr lang="ru-RU" dirty="0"/>
              <a:t>. Данное устройство </a:t>
            </a:r>
            <a:r>
              <a:rPr lang="ru-RU" dirty="0" smtClean="0"/>
              <a:t>будет </a:t>
            </a:r>
            <a:r>
              <a:rPr lang="ru-RU" dirty="0"/>
              <a:t>использоваться научными сотрудниками для проведения различных экспериментов и испытаний.  </a:t>
            </a:r>
            <a:endParaRPr lang="ru-RU" dirty="0" smtClean="0"/>
          </a:p>
          <a:p>
            <a:pPr marL="0" indent="45720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dirty="0" smtClean="0"/>
              <a:t>В </a:t>
            </a:r>
            <a:r>
              <a:rPr lang="ru-RU" dirty="0"/>
              <a:t>связи с тем, что контроллер изготовлен на универсальной платформе </a:t>
            </a:r>
            <a:r>
              <a:rPr lang="en-US" dirty="0"/>
              <a:t>Arduino</a:t>
            </a:r>
            <a:r>
              <a:rPr lang="ru-RU" dirty="0"/>
              <a:t>, то в дальнейшем его функционал может быть расширен, а программное обеспечение доработано.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600" dirty="0" smtClean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7701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3861" y="2047875"/>
            <a:ext cx="10269539" cy="175259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ru-RU" sz="8000" dirty="0" smtClean="0">
                <a:solidFill>
                  <a:schemeClr val="accent1">
                    <a:lumMod val="75000"/>
                  </a:schemeClr>
                </a:solidFill>
              </a:rPr>
              <a:t>Спасибо за внимание</a:t>
            </a:r>
            <a:endParaRPr lang="ru-RU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038224"/>
            <a:ext cx="10018713" cy="4086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разработка и изготовление недорогого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и программного обеспечения,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автоматизировать процесс проверки материалов на коррозийную стойкость. Устройство должно: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Управлять шаговым двигателем.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Управлять термостатом.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Иметь отложенный старт.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Работать без подключения к компьютеру.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600" dirty="0" smtClean="0"/>
              <a:t>Цели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8875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7471" y="762733"/>
            <a:ext cx="8134598" cy="5550144"/>
          </a:xfrm>
        </p:spPr>
        <p:txBody>
          <a:bodyPr>
            <a:normAutofit/>
          </a:bodyPr>
          <a:lstStyle/>
          <a:p>
            <a:pPr marL="0" indent="5400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Коррозией называется разрушение материалов вследствие химического или электрохимического взаимодействия их с коррозионной средой. Коррозия материалов приводит к их безвозвратным потерям, выводу из строя дорогостоящих машин, аппаратов, оборудования и сооружений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Изготовленное устройство будет подвергать материалы влиянию агрессивных сред, путем погружения их в специальный раствор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600" dirty="0"/>
              <a:t>АВТОМАТИЗИРОВАННАЯ УСТАНОВКА ДЛЯ ОПРЕДЕЛЕНИЯ КОРОЗИЙНОЙ СТОЙКОСТИ МАТЕРИАЛОВ</a:t>
            </a:r>
            <a:endParaRPr lang="ru-RU" altLang="ru-RU" sz="36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47" y="4538662"/>
            <a:ext cx="4449442" cy="1774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2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038225"/>
            <a:ext cx="10018713" cy="3481022"/>
          </a:xfrm>
        </p:spPr>
        <p:txBody>
          <a:bodyPr>
            <a:normAutofit/>
          </a:bodyPr>
          <a:lstStyle/>
          <a:p>
            <a:pPr marL="0" indent="5400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Шаговый электродвигатель - это синхронный бесщёточный электродвигатель с несколькими обмотками, в котором ток, подаваемый в одну из обмоток статора, вызывает фиксацию ротора. Последовательная активация обмоток двигателя вызывает дискретные угловые перемещения (шаги) ротора.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600" dirty="0" smtClean="0"/>
              <a:t>Шаговый двигатель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50" y="3629757"/>
            <a:ext cx="2832588" cy="2832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04" y="3546118"/>
            <a:ext cx="3908180" cy="28458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57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600" dirty="0" smtClean="0"/>
              <a:t>Шаговый двигатель</a:t>
            </a:r>
          </a:p>
        </p:txBody>
      </p:sp>
      <p:pic>
        <p:nvPicPr>
          <p:cNvPr id="2049" name="Рисунок 4" descr="Гибрид постоянный переме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965" y="3106158"/>
            <a:ext cx="7155976" cy="21054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2665493" y="5339510"/>
            <a:ext cx="7155976" cy="748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а</a:t>
            </a:r>
            <a:r>
              <a:rPr lang="ru-RU" sz="1600" dirty="0" smtClean="0"/>
              <a:t>) </a:t>
            </a:r>
            <a:r>
              <a:rPr lang="ru-RU" sz="1600" dirty="0"/>
              <a:t>гибридный б) с переменным магнитным сопротивлением в) с постоянными магнитами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61746" y="1244112"/>
            <a:ext cx="89467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    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 основных типа шаговых двигателей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Двигатели с переменным магнитным сопротивлением.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Двигатели с постоянными магнитами.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Гибридные двигатели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3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600" dirty="0" smtClean="0"/>
              <a:t>Шаговый двигатель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1745" y="1244112"/>
            <a:ext cx="101463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2400" b="1" dirty="0" smtClean="0"/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обмоток.</a:t>
            </a:r>
          </a:p>
          <a:p>
            <a:pPr indent="45720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от конфигурации обмоток двигатели делятся 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биполярные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униполярные. Биполярный двигатель имеет одну обмотку в каждой фазе, которая для изменения направления магнитного поля должна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переполюсовывается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драйвером. Для такого типа двигателя требуется мостовой драйвер, или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полумостовой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двухполярным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питанием. Всего биполярный двигатель имеет две обмотки и, соответственно, четыре вывода.</a:t>
            </a:r>
          </a:p>
          <a:p>
            <a:endParaRPr lang="ru-RU" dirty="0"/>
          </a:p>
        </p:txBody>
      </p:sp>
      <p:pic>
        <p:nvPicPr>
          <p:cNvPr id="7" name="Рисунок 6" descr="E:\Диплом\Картинки\Биполярный двигатель (а), униполярный (б) и четырехобмоточный (в).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80" y="4352852"/>
            <a:ext cx="4645025" cy="9658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3285392" y="5490962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Биполярный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двигатель (а), униполярный (б) и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четырехобмоточный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(в)</a:t>
            </a:r>
          </a:p>
        </p:txBody>
      </p:sp>
    </p:spTree>
    <p:extLst>
      <p:ext uri="{BB962C8B-B14F-4D97-AF65-F5344CB8AC3E}">
        <p14:creationId xmlns:p14="http://schemas.microsoft.com/office/powerpoint/2010/main" val="3248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600" dirty="0" smtClean="0"/>
              <a:t>Режимы управления двигателем</a:t>
            </a:r>
            <a:endParaRPr lang="ru-RU" altLang="ru-RU" sz="3600" dirty="0" smtClean="0"/>
          </a:p>
        </p:txBody>
      </p:sp>
      <p:pic>
        <p:nvPicPr>
          <p:cNvPr id="13" name="Рисунок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66" y="1377585"/>
            <a:ext cx="3671887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5042691" y="3222260"/>
            <a:ext cx="284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Полношаговыйе режимы</a:t>
            </a:r>
            <a:endParaRPr kumimoji="0" lang="ru-RU" altLang="ru-RU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Рисунок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16" y="1399810"/>
            <a:ext cx="3673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Рисунок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91" y="3668347"/>
            <a:ext cx="7086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5250653" y="5462222"/>
            <a:ext cx="2424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Полушаговый режим</a:t>
            </a:r>
            <a:endParaRPr kumimoji="0" lang="ru-RU" altLang="ru-RU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3971" y="-131153"/>
            <a:ext cx="6384806" cy="7121038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DS18B20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термометр с программируемым разрешением, от 9 до 12–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может сохраняться в EEPROM памяти прибора. DS18B20 обменивается данными по 1-Wire шине и при этом может быть как единственным устройством на линии так и работать в группе. Все процессы на шине управляются центральным микропроцессором. Диапазон измерений от –55°C до +125°C и точностью 0.5°C в диапазоне от –10°C до +85°C. В дополнение, DS18B20 может питаться напряжением линии данных (“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parasite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”), при отсутствии внешнего источника напряжения.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600" dirty="0" smtClean="0"/>
              <a:t>Датчик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777" y="1340763"/>
            <a:ext cx="4102304" cy="4365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7684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143732"/>
            <a:ext cx="10018713" cy="122139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торговая марка аппаратно-программных средств для построения простых систем автоматики и робототехники.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контроллер построен на ATmega328. Платформа имеет 14 цифровых вход/выходов (6 из которых могут использоваться как выходы ШИМ), 6 аналоговых входов, кварцевый генератор 16 МГц, разъем USB, силовой разъем, разъем ICSP и кнопку перезагрузки. </a:t>
            </a:r>
            <a:endParaRPr lang="en-US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78866" y="85725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</a:t>
            </a:r>
            <a:r>
              <a:rPr lang="ru-RU" altLang="ru-RU" sz="3600" dirty="0" smtClean="0"/>
              <a:t> </a:t>
            </a:r>
            <a:r>
              <a:rPr lang="en-US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622" y="2075716"/>
            <a:ext cx="5841756" cy="4673404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5987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168</TotalTime>
  <Words>725</Words>
  <Application>Microsoft Office PowerPoint</Application>
  <PresentationFormat>Широкоэкранный</PresentationFormat>
  <Paragraphs>70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Параллакс</vt:lpstr>
      <vt:lpstr>АВТОМАТИЗИРОВАННАЯ УСТАНОВКА ДЛЯ ОПРЕДЕЛЕНИЯ КОРОЗИЙНОЙ СТОЙКОСТИ МАТЕРИАЛОВ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Alexander</cp:lastModifiedBy>
  <cp:revision>41</cp:revision>
  <dcterms:created xsi:type="dcterms:W3CDTF">2016-12-27T15:01:52Z</dcterms:created>
  <dcterms:modified xsi:type="dcterms:W3CDTF">2017-05-16T09:48:10Z</dcterms:modified>
</cp:coreProperties>
</file>