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17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98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56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423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495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367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6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862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364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79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9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868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663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38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8741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6308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114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540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2655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8062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54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28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5263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9012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989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013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5955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07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4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46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1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2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73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7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587A42-C6B1-420C-9712-1F8548FB3963}" type="datetimeFigureOut">
              <a:rPr lang="ru-RU" smtClean="0"/>
              <a:t>28.12.2016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6C6321-D992-48EF-B962-E86922BD7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39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22" y="0"/>
            <a:ext cx="6978724" cy="674468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23521" y="449302"/>
            <a:ext cx="8206324" cy="1125988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/>
              <a:t>ИССЛЕДОВАНИЕ ВОЗМОЖНОСТИ ПРИМЕНЕНИЯ ОПТОВОЛОКОННОЙ ЛИНИИ ЗАДЕРЖКИ ДЛЯ ПОВЕРКИ ЛАЗЕРНЫХ ДАЛЬНОМЕРОВ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56859" y="2024591"/>
            <a:ext cx="8139649" cy="4614333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</a:p>
          <a:p>
            <a:pPr algn="ctr">
              <a:lnSpc>
                <a:spcPct val="90000"/>
              </a:lnSpc>
              <a:buClr>
                <a:srgbClr val="000000"/>
              </a:buClr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buClr>
                <a:srgbClr val="000000"/>
              </a:buClr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ctr">
              <a:lnSpc>
                <a:spcPct val="90000"/>
              </a:lnSpc>
              <a:buClr>
                <a:srgbClr val="000000"/>
              </a:buClr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4-го курса  1 группы дневной формы обучения</a:t>
            </a:r>
          </a:p>
          <a:p>
            <a:pPr algn="ctr">
              <a:lnSpc>
                <a:spcPct val="90000"/>
              </a:lnSpc>
              <a:buClr>
                <a:srgbClr val="000000"/>
              </a:buClr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Клёнин Е. Г.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00000"/>
              </a:buClr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ctr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marR="0" algn="ctr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общей физики, кандидат </a:t>
            </a:r>
          </a:p>
          <a:p>
            <a:pPr marR="0" algn="ctr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физико-математических наук, доцент</a:t>
            </a:r>
          </a:p>
          <a:p>
            <a:pPr marR="0" algn="ctr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Герман А. 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097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УМЕНЬШЕНИЕ ИЗМЕРЯЕМОЙ ДЛИНЫ ЛИНИИ ПО СРАВНЕНИЮ С ГЕОМЕТРИЧЕСКОЙ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4000" y="2556932"/>
            <a:ext cx="6832597" cy="331893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всех видов дисперсионных искажений разность фаз увеличивается (в </a:t>
            </a:r>
            <a:r>
              <a:rPr lang="ru-RU" dirty="0" err="1" smtClean="0"/>
              <a:t>т.ч</a:t>
            </a:r>
            <a:r>
              <a:rPr lang="ru-RU" dirty="0" smtClean="0"/>
              <a:t>. для групповой скорости).</a:t>
            </a:r>
          </a:p>
          <a:p>
            <a:pPr marL="0" indent="0">
              <a:buNone/>
            </a:pPr>
            <a:r>
              <a:rPr lang="ru-RU" dirty="0"/>
              <a:t>Для прямоугольных сигналов уширение сигнала может привести к уменьшению измеряемой фазы , если дальномер сконструирован таким образом, что при измерении разности фаз ключевую роль играет восходящий фронт </a:t>
            </a:r>
            <a:r>
              <a:rPr lang="ru-RU" dirty="0" smtClean="0"/>
              <a:t>импульса.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452914"/>
            <a:ext cx="2492827" cy="34229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02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ВОЗМОЖНОСТЬ РЕАЛИЗАЦИИ ПОВЕРОЧНОГО СТЕНДА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4713513" cy="331893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В случае, когда в поверочном стенде потребуется измерять испущенный дальномером и прошедший линию задержки сигналы, его конструкция может выглядеть </a:t>
            </a:r>
            <a:r>
              <a:rPr lang="ru-RU" dirty="0" smtClean="0"/>
              <a:t>как на рисунке справа.</a:t>
            </a:r>
          </a:p>
          <a:p>
            <a:pPr marL="0" indent="0" algn="just">
              <a:buNone/>
            </a:pPr>
            <a:r>
              <a:rPr lang="ru-RU" dirty="0"/>
              <a:t>Так же, возможно для измерения параметров линии потребуется встроить в поверочный стенд узел, являющийся частично-собранным фазовым дальномером 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14" y="2556932"/>
            <a:ext cx="4887684" cy="16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14" y="4223657"/>
            <a:ext cx="4887684" cy="1652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60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3633" y="1075418"/>
            <a:ext cx="10269539" cy="175259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ru-RU" sz="8000" dirty="0" smtClean="0">
                <a:solidFill>
                  <a:schemeClr val="accent1">
                    <a:lumMod val="75000"/>
                  </a:schemeClr>
                </a:solidFill>
              </a:rPr>
              <a:t>Спасибо за внимание</a:t>
            </a:r>
            <a:endParaRPr lang="ru-RU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843" y="2828017"/>
            <a:ext cx="5229118" cy="263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2556932"/>
            <a:ext cx="9601197" cy="3318936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Целью данной работы является исследование возможности использования оптоволоконной линии задержки в качестве основы для построения стенда для поверки лазерных дальномеров</a:t>
            </a:r>
            <a:r>
              <a:rPr lang="en-US" dirty="0" smtClean="0"/>
              <a:t>;</a:t>
            </a:r>
            <a:r>
              <a:rPr lang="ru-RU" dirty="0" smtClean="0"/>
              <a:t> определение основных задач, стоящих перед разработчиком подобного устройства.</a:t>
            </a:r>
          </a:p>
        </p:txBody>
      </p:sp>
    </p:spTree>
    <p:extLst>
      <p:ext uri="{BB962C8B-B14F-4D97-AF65-F5344CB8AC3E}">
        <p14:creationId xmlns:p14="http://schemas.microsoft.com/office/powerpoint/2010/main" val="98645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ОСОБЕННОСТИ РАСПРОСТРАНЕНИЯ ИЗЛУЧЕНИЯ В ОПТОВОЛОКНЕ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Важные в данной работе характеристики оптоволокна:</a:t>
            </a:r>
          </a:p>
          <a:p>
            <a:r>
              <a:rPr lang="ru-RU" dirty="0" smtClean="0"/>
              <a:t>Спектр поглощения</a:t>
            </a:r>
          </a:p>
          <a:p>
            <a:r>
              <a:rPr lang="ru-RU" dirty="0" smtClean="0"/>
              <a:t>Дисперсия</a:t>
            </a:r>
          </a:p>
          <a:p>
            <a:r>
              <a:rPr lang="ru-RU" dirty="0"/>
              <a:t>Р</a:t>
            </a:r>
            <a:r>
              <a:rPr lang="ru-RU" dirty="0" smtClean="0"/>
              <a:t>азличие </a:t>
            </a:r>
            <a:r>
              <a:rPr lang="ru-RU" dirty="0"/>
              <a:t>между фазовой и групповой скоростями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1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Спектр поглощения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4902199" cy="331893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Затухание сигнала в оптическом волокне обусловливается двумя основными факторами – рэлеевским рассеянием и инфракрасным поглощением. С ростом длины волны рассеяние уменьшается пропорционально четвёртой степени частоты, а поглощение – наоборот – возрастает</a:t>
            </a:r>
          </a:p>
        </p:txBody>
      </p:sp>
      <p:pic>
        <p:nvPicPr>
          <p:cNvPr id="4" name="Рисунок 3" descr="https://www.rp-photonics.com/img/silica_losse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881312"/>
            <a:ext cx="4949825" cy="2670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17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Дисперсия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Различают три вида дисперсии в оптоволокне:</a:t>
            </a:r>
          </a:p>
          <a:p>
            <a:r>
              <a:rPr lang="ru-RU" dirty="0" smtClean="0"/>
              <a:t>Межмодовая</a:t>
            </a:r>
          </a:p>
          <a:p>
            <a:r>
              <a:rPr lang="ru-RU" dirty="0" smtClean="0"/>
              <a:t>Хроматическая</a:t>
            </a:r>
          </a:p>
          <a:p>
            <a:r>
              <a:rPr lang="ru-RU" dirty="0" smtClean="0"/>
              <a:t>Поляризационно-</a:t>
            </a:r>
            <a:r>
              <a:rPr lang="ru-RU" dirty="0" err="1" smtClean="0"/>
              <a:t>модовая</a:t>
            </a:r>
            <a:endParaRPr lang="ru-RU" dirty="0"/>
          </a:p>
        </p:txBody>
      </p:sp>
      <p:pic>
        <p:nvPicPr>
          <p:cNvPr id="6" name="Рисунок 5" descr="PMD &amp;icy;&amp;lcy;&amp;icy; &amp;dcy;&amp;icy;&amp;fcy;&amp;fcy;&amp;iecy;&amp;rcy;&amp;iecy;&amp;ncy;&amp;tscy;&amp;icy;&amp;acy;&amp;lcy;&amp;softcy;&amp;ncy;&amp;acy;&amp;yacy; &amp;gcy;&amp;rcy;&amp;ucy;&amp;pcy;&amp;pcy;&amp;ocy;&amp;vcy;&amp;acy;&amp;yacy; &amp;zcy;&amp;acy;&amp;dcy;&amp;iecy;&amp;rcy;&amp;zhcy;&amp;kcy;&amp;acy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4552647"/>
            <a:ext cx="3425461" cy="159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36" y="4552647"/>
            <a:ext cx="3904435" cy="159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&amp;KHcy;&amp;rcy;&amp;ocy;&amp;mcy;&amp;acy;&amp;tcy;&amp;icy;&amp;chcy;&amp;iecy;&amp;scy;&amp;kcy;&amp;acy;&amp;yacy; &amp;dcy;&amp;icy;&amp;scy;&amp;pcy;&amp;iecy;&amp;rcy;&amp;scy;&amp;icy;&amp;yacy;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71" y="4552647"/>
            <a:ext cx="3585029" cy="1594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11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Различие </a:t>
            </a:r>
            <a:r>
              <a:rPr lang="ru-RU" dirty="0"/>
              <a:t>между фазовой и групповой скоростями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2556932"/>
            <a:ext cx="9601197" cy="139095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Когда импульс распространяется в среде, то относительное положение между несущей и огибающей </a:t>
            </a:r>
            <a:r>
              <a:rPr lang="ru-RU" dirty="0" smtClean="0"/>
              <a:t>волной </a:t>
            </a:r>
            <a:r>
              <a:rPr lang="ru-RU" dirty="0"/>
              <a:t>будет изменяться из-за хроматической дисперсии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897437"/>
            <a:ext cx="9601197" cy="7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ДАЛЬНОМЕРЫ ПОДЛЕЖАЩИЕ </a:t>
            </a:r>
            <a:r>
              <a:rPr lang="ru-RU" dirty="0"/>
              <a:t>К ПОВЕРКЕ В РБ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Длина волны лазеров лежит в красной области видимого спектра (620-690нм);</a:t>
            </a:r>
          </a:p>
          <a:p>
            <a:pPr lvl="0"/>
            <a:r>
              <a:rPr lang="ru-RU" dirty="0"/>
              <a:t>Максимальные измеряемые расстояния – 60, 70, 80, 100, 150, 200, 250 м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Минимальные измеряемые расстояния от 5 до 50 см;</a:t>
            </a:r>
          </a:p>
          <a:p>
            <a:pPr lvl="0"/>
            <a:r>
              <a:rPr lang="ru-RU" dirty="0"/>
              <a:t>Наименьшая погрешность на максимальном расстоянии – 5 мм;</a:t>
            </a:r>
          </a:p>
          <a:p>
            <a:pPr lvl="0"/>
            <a:r>
              <a:rPr lang="ru-RU" dirty="0"/>
              <a:t>Между излучателем и приёмной линзой есть некоторое расстояние.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98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ОТРАЖЕНИЕ ЛУЧА ОТ ВХОДА, ВВОД ИЗЛУЧЕНИЯ В ВОЛОКНО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749" y="2449847"/>
            <a:ext cx="5191850" cy="17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748" y="4347028"/>
            <a:ext cx="5191850" cy="150516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295401" y="2556932"/>
            <a:ext cx="4234542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 smtClean="0"/>
              <a:t>Дальномер </a:t>
            </a:r>
            <a:r>
              <a:rPr lang="ru-RU" dirty="0"/>
              <a:t>рассчитывает расстояние до ближайшего </a:t>
            </a:r>
            <a:r>
              <a:rPr lang="ru-RU" dirty="0" smtClean="0"/>
              <a:t>препятствия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36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РАССТОЯНИЕ МЕЖДУ ПРИЕМНОЙ ЛИНЗОЙ И ИЗЛУЧАТЕЛЕМ ДАЛЬНОМЕРА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4307113" cy="331893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В большинстве моделей </a:t>
            </a:r>
            <a:r>
              <a:rPr lang="ru-RU" dirty="0" smtClean="0"/>
              <a:t>дальномеров луч </a:t>
            </a:r>
            <a:r>
              <a:rPr lang="ru-RU" dirty="0"/>
              <a:t>возвращается к прибору не по той же траектории, что испущенный. Это приводит к нелинейной зависимости сдвига фаз от расстояния, т.к. при изменении измеряемой длины меняется так же и угол между двумя лучами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761" y="2556932"/>
            <a:ext cx="5182323" cy="171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761" y="4469340"/>
            <a:ext cx="5182323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309</TotalTime>
  <Words>404</Words>
  <Application>Microsoft Office PowerPoint</Application>
  <PresentationFormat>Широкоэкранный</PresentationFormat>
  <Paragraphs>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Corbel</vt:lpstr>
      <vt:lpstr>Garamond</vt:lpstr>
      <vt:lpstr>Times New Roman</vt:lpstr>
      <vt:lpstr>Параллакс</vt:lpstr>
      <vt:lpstr>Натуральные материалы</vt:lpstr>
      <vt:lpstr>ИССЛЕДОВАНИЕ ВОЗМОЖНОСТИ ПРИМЕНЕНИЯ ОПТОВОЛОКОННОЙ ЛИНИИ ЗАДЕРЖКИ ДЛЯ ПОВЕРКИ ЛАЗЕРНЫХ ДАЛЬНОМЕРОВ</vt:lpstr>
      <vt:lpstr>Цели и задачи</vt:lpstr>
      <vt:lpstr>ОСОБЕННОСТИ РАСПРОСТРАНЕНИЯ ИЗЛУЧЕНИЯ В ОПТОВОЛОКНЕ</vt:lpstr>
      <vt:lpstr>Спектр поглощения</vt:lpstr>
      <vt:lpstr>Дисперсия</vt:lpstr>
      <vt:lpstr>Различие между фазовой и групповой скоростями </vt:lpstr>
      <vt:lpstr>ДАЛЬНОМЕРЫ ПОДЛЕЖАЩИЕ К ПОВЕРКЕ В РБ</vt:lpstr>
      <vt:lpstr>ОТРАЖЕНИЕ ЛУЧА ОТ ВХОДА, ВВОД ИЗЛУЧЕНИЯ В ВОЛОКНО</vt:lpstr>
      <vt:lpstr>РАССТОЯНИЕ МЕЖДУ ПРИЕМНОЙ ЛИНЗОЙ И ИЗЛУЧАТЕЛЕМ ДАЛЬНОМЕРА</vt:lpstr>
      <vt:lpstr>УМЕНЬШЕНИЕ ИЗМЕРЯЕМОЙ ДЛИНЫ ЛИНИИ ПО СРАВНЕНИЮ С ГЕОМЕТРИЧЕСКОЙ</vt:lpstr>
      <vt:lpstr>ВОЗМОЖНОСТЬ РЕАЛИЗАЦИИ ПОВЕРОЧНОГО СТЕНДА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</dc:creator>
  <cp:lastModifiedBy>Егор Клёнин</cp:lastModifiedBy>
  <cp:revision>40</cp:revision>
  <dcterms:created xsi:type="dcterms:W3CDTF">2016-12-27T15:01:52Z</dcterms:created>
  <dcterms:modified xsi:type="dcterms:W3CDTF">2016-12-28T11:03:14Z</dcterms:modified>
</cp:coreProperties>
</file>