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57" r:id="rId4"/>
    <p:sldId id="259" r:id="rId5"/>
    <p:sldId id="264" r:id="rId6"/>
    <p:sldId id="260" r:id="rId7"/>
    <p:sldId id="263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A06FB-56B8-40F9-A869-89AC1389E52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855E91-FA3D-4C18-B3BD-CFE3A265FD53}">
      <dgm:prSet phldrT="[Текст]"/>
      <dgm:spPr/>
      <dgm:t>
        <a:bodyPr/>
        <a:lstStyle/>
        <a:p>
          <a:r>
            <a:rPr lang="ru-RU" dirty="0" smtClean="0"/>
            <a:t>Цель рекламной кампании:</a:t>
          </a:r>
          <a:endParaRPr lang="ru-RU" dirty="0"/>
        </a:p>
      </dgm:t>
    </dgm:pt>
    <dgm:pt modelId="{744CA992-845E-493E-A812-94E8C81ADBEE}" type="parTrans" cxnId="{48FE1CCC-9FBF-4965-A818-D2EB52E13C42}">
      <dgm:prSet/>
      <dgm:spPr/>
      <dgm:t>
        <a:bodyPr/>
        <a:lstStyle/>
        <a:p>
          <a:endParaRPr lang="ru-RU"/>
        </a:p>
      </dgm:t>
    </dgm:pt>
    <dgm:pt modelId="{CE3C2237-1753-4134-80B7-5F6A8D64FD0B}" type="sibTrans" cxnId="{48FE1CCC-9FBF-4965-A818-D2EB52E13C42}">
      <dgm:prSet/>
      <dgm:spPr/>
      <dgm:t>
        <a:bodyPr/>
        <a:lstStyle/>
        <a:p>
          <a:endParaRPr lang="ru-RU"/>
        </a:p>
      </dgm:t>
    </dgm:pt>
    <dgm:pt modelId="{F00FD6A0-EDE3-43F5-966A-1E708BD65415}">
      <dgm:prSet phldrT="[Текст]"/>
      <dgm:spPr/>
      <dgm:t>
        <a:bodyPr/>
        <a:lstStyle/>
        <a:p>
          <a:r>
            <a:rPr lang="ru-RU" dirty="0" smtClean="0"/>
            <a:t>Увеличение уровня узнаваемости бренда</a:t>
          </a:r>
          <a:endParaRPr lang="ru-RU" dirty="0"/>
        </a:p>
      </dgm:t>
    </dgm:pt>
    <dgm:pt modelId="{F4239F0E-B892-40A4-BEBB-53F4E48A6A9C}" type="parTrans" cxnId="{EAF208DB-5C71-4E08-831C-3589A594B286}">
      <dgm:prSet/>
      <dgm:spPr/>
      <dgm:t>
        <a:bodyPr/>
        <a:lstStyle/>
        <a:p>
          <a:endParaRPr lang="ru-RU"/>
        </a:p>
      </dgm:t>
    </dgm:pt>
    <dgm:pt modelId="{7A4F93B2-D484-4B58-A72F-3CAE4EB69180}" type="sibTrans" cxnId="{EAF208DB-5C71-4E08-831C-3589A594B286}">
      <dgm:prSet/>
      <dgm:spPr/>
      <dgm:t>
        <a:bodyPr/>
        <a:lstStyle/>
        <a:p>
          <a:endParaRPr lang="ru-RU"/>
        </a:p>
      </dgm:t>
    </dgm:pt>
    <dgm:pt modelId="{A63433CB-D658-4FE0-B9A9-F386CB076BA4}">
      <dgm:prSet phldrT="[Текст]"/>
      <dgm:spPr/>
      <dgm:t>
        <a:bodyPr/>
        <a:lstStyle/>
        <a:p>
          <a:r>
            <a:rPr lang="ru-RU" dirty="0" smtClean="0"/>
            <a:t>Увеличение сбыта</a:t>
          </a:r>
          <a:endParaRPr lang="ru-RU" dirty="0"/>
        </a:p>
      </dgm:t>
    </dgm:pt>
    <dgm:pt modelId="{65B70913-91A9-4F53-AE07-C1AF3D0E27E9}" type="parTrans" cxnId="{D558DE87-8CE0-4D5D-ABB8-88264DA45F8B}">
      <dgm:prSet/>
      <dgm:spPr/>
      <dgm:t>
        <a:bodyPr/>
        <a:lstStyle/>
        <a:p>
          <a:endParaRPr lang="ru-RU"/>
        </a:p>
      </dgm:t>
    </dgm:pt>
    <dgm:pt modelId="{97E126EE-DB40-40EA-8471-7B7C5C0534A2}" type="sibTrans" cxnId="{D558DE87-8CE0-4D5D-ABB8-88264DA45F8B}">
      <dgm:prSet/>
      <dgm:spPr/>
      <dgm:t>
        <a:bodyPr/>
        <a:lstStyle/>
        <a:p>
          <a:endParaRPr lang="ru-RU"/>
        </a:p>
      </dgm:t>
    </dgm:pt>
    <dgm:pt modelId="{38A5D632-4D0B-4AC6-9AD3-843A5F4A31CF}">
      <dgm:prSet phldrT="[Текст]"/>
      <dgm:spPr/>
      <dgm:t>
        <a:bodyPr/>
        <a:lstStyle/>
        <a:p>
          <a:r>
            <a:rPr lang="ru-RU" dirty="0" smtClean="0"/>
            <a:t>Целевая аудитория:</a:t>
          </a:r>
          <a:endParaRPr lang="ru-RU" dirty="0"/>
        </a:p>
      </dgm:t>
    </dgm:pt>
    <dgm:pt modelId="{694AD4D2-E308-4D20-8F68-49EED5E1017D}" type="parTrans" cxnId="{E2AD308D-DEA2-4658-8ABF-95D6A1253637}">
      <dgm:prSet/>
      <dgm:spPr/>
      <dgm:t>
        <a:bodyPr/>
        <a:lstStyle/>
        <a:p>
          <a:endParaRPr lang="ru-RU"/>
        </a:p>
      </dgm:t>
    </dgm:pt>
    <dgm:pt modelId="{57395CB4-C122-40C3-86BB-C374C1B59BED}" type="sibTrans" cxnId="{E2AD308D-DEA2-4658-8ABF-95D6A1253637}">
      <dgm:prSet/>
      <dgm:spPr/>
      <dgm:t>
        <a:bodyPr/>
        <a:lstStyle/>
        <a:p>
          <a:endParaRPr lang="ru-RU"/>
        </a:p>
      </dgm:t>
    </dgm:pt>
    <dgm:pt modelId="{171E6E1C-27F7-4694-90C4-3C6EB76C08B1}">
      <dgm:prSet phldrT="[Текст]"/>
      <dgm:spPr/>
      <dgm:t>
        <a:bodyPr/>
        <a:lstStyle/>
        <a:p>
          <a:r>
            <a:rPr lang="ru-RU" dirty="0" smtClean="0"/>
            <a:t>Крупные семьи разнообразного возрастного состава.</a:t>
          </a:r>
          <a:endParaRPr lang="ru-RU" dirty="0"/>
        </a:p>
      </dgm:t>
    </dgm:pt>
    <dgm:pt modelId="{0C856480-80C1-4DEF-A62E-7A570D5BC962}" type="parTrans" cxnId="{D7832662-A6EB-4EA3-8C20-EA462B9DE524}">
      <dgm:prSet/>
      <dgm:spPr/>
      <dgm:t>
        <a:bodyPr/>
        <a:lstStyle/>
        <a:p>
          <a:endParaRPr lang="ru-RU"/>
        </a:p>
      </dgm:t>
    </dgm:pt>
    <dgm:pt modelId="{06EBB434-90B2-4C6A-97CC-86B39A4D11B6}" type="sibTrans" cxnId="{D7832662-A6EB-4EA3-8C20-EA462B9DE524}">
      <dgm:prSet/>
      <dgm:spPr/>
      <dgm:t>
        <a:bodyPr/>
        <a:lstStyle/>
        <a:p>
          <a:endParaRPr lang="ru-RU"/>
        </a:p>
      </dgm:t>
    </dgm:pt>
    <dgm:pt modelId="{7C201F08-96D4-4481-9BDC-06F8B2F28B1F}">
      <dgm:prSet phldrT="[Текст]"/>
      <dgm:spPr/>
      <dgm:t>
        <a:bodyPr/>
        <a:lstStyle/>
        <a:p>
          <a:r>
            <a:rPr lang="ru-RU" dirty="0" smtClean="0"/>
            <a:t>Доход выше среднего</a:t>
          </a:r>
          <a:endParaRPr lang="ru-RU" dirty="0"/>
        </a:p>
      </dgm:t>
    </dgm:pt>
    <dgm:pt modelId="{B44E31AA-E022-4664-8ADE-DE416E14470A}" type="parTrans" cxnId="{7A928A66-1EFF-4DB5-B914-BEA31181BDB5}">
      <dgm:prSet/>
      <dgm:spPr/>
      <dgm:t>
        <a:bodyPr/>
        <a:lstStyle/>
        <a:p>
          <a:endParaRPr lang="ru-RU"/>
        </a:p>
      </dgm:t>
    </dgm:pt>
    <dgm:pt modelId="{0835B9EB-7F37-44DE-8D9B-D92AC7B91906}" type="sibTrans" cxnId="{7A928A66-1EFF-4DB5-B914-BEA31181BDB5}">
      <dgm:prSet/>
      <dgm:spPr/>
      <dgm:t>
        <a:bodyPr/>
        <a:lstStyle/>
        <a:p>
          <a:endParaRPr lang="ru-RU"/>
        </a:p>
      </dgm:t>
    </dgm:pt>
    <dgm:pt modelId="{1EA55ABF-99CA-414F-AB2E-42E1A5471396}">
      <dgm:prSet phldrT="[Текст]"/>
      <dgm:spPr/>
      <dgm:t>
        <a:bodyPr/>
        <a:lstStyle/>
        <a:p>
          <a:r>
            <a:rPr lang="ru-RU" dirty="0" smtClean="0"/>
            <a:t>Социальный статус: семейные люди с престижной и давно занимаемой должностью</a:t>
          </a:r>
          <a:endParaRPr lang="ru-RU" dirty="0"/>
        </a:p>
      </dgm:t>
    </dgm:pt>
    <dgm:pt modelId="{E8496DDB-96A3-49AC-A081-9AD46BB90442}" type="parTrans" cxnId="{FCEB00E7-AC4A-4A46-A8FC-50F4D620F928}">
      <dgm:prSet/>
      <dgm:spPr/>
      <dgm:t>
        <a:bodyPr/>
        <a:lstStyle/>
        <a:p>
          <a:endParaRPr lang="ru-RU"/>
        </a:p>
      </dgm:t>
    </dgm:pt>
    <dgm:pt modelId="{79A632F6-47A7-4A2C-91C3-0176D85669D6}" type="sibTrans" cxnId="{FCEB00E7-AC4A-4A46-A8FC-50F4D620F928}">
      <dgm:prSet/>
      <dgm:spPr/>
      <dgm:t>
        <a:bodyPr/>
        <a:lstStyle/>
        <a:p>
          <a:endParaRPr lang="ru-RU"/>
        </a:p>
      </dgm:t>
    </dgm:pt>
    <dgm:pt modelId="{5CC8D26A-1552-428C-9860-ED631773AA2C}">
      <dgm:prSet phldrT="[Текст]"/>
      <dgm:spPr/>
      <dgm:t>
        <a:bodyPr/>
        <a:lstStyle/>
        <a:p>
          <a:r>
            <a:rPr lang="ru-RU" dirty="0" smtClean="0"/>
            <a:t>Характеристика: новаторы, любят продемонстрировать свой статус путем приобретения  высокотехнологичных девайсов</a:t>
          </a:r>
          <a:endParaRPr lang="ru-RU" dirty="0"/>
        </a:p>
      </dgm:t>
    </dgm:pt>
    <dgm:pt modelId="{5178F589-47C9-4BE1-8639-7AD93A1CE0C0}" type="parTrans" cxnId="{EEE0B213-01CB-402D-824C-D5C37F49E663}">
      <dgm:prSet/>
      <dgm:spPr/>
      <dgm:t>
        <a:bodyPr/>
        <a:lstStyle/>
        <a:p>
          <a:endParaRPr lang="ru-RU"/>
        </a:p>
      </dgm:t>
    </dgm:pt>
    <dgm:pt modelId="{934BB829-4BE3-4356-91DF-F93D9676726D}" type="sibTrans" cxnId="{EEE0B213-01CB-402D-824C-D5C37F49E663}">
      <dgm:prSet/>
      <dgm:spPr/>
      <dgm:t>
        <a:bodyPr/>
        <a:lstStyle/>
        <a:p>
          <a:endParaRPr lang="ru-RU"/>
        </a:p>
      </dgm:t>
    </dgm:pt>
    <dgm:pt modelId="{F4E15D99-7635-48FF-993C-0C3EF8D76A4B}" type="pres">
      <dgm:prSet presAssocID="{CB4A06FB-56B8-40F9-A869-89AC1389E52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27227C-3A3D-4C7C-A300-4AD80194B938}" type="pres">
      <dgm:prSet presAssocID="{31855E91-FA3D-4C18-B3BD-CFE3A265FD53}" presName="comp" presStyleCnt="0"/>
      <dgm:spPr/>
    </dgm:pt>
    <dgm:pt modelId="{431787BB-666E-4981-8846-287B8A7EF096}" type="pres">
      <dgm:prSet presAssocID="{31855E91-FA3D-4C18-B3BD-CFE3A265FD53}" presName="box" presStyleLbl="node1" presStyleIdx="0" presStyleCnt="2"/>
      <dgm:spPr/>
      <dgm:t>
        <a:bodyPr/>
        <a:lstStyle/>
        <a:p>
          <a:endParaRPr lang="ru-RU"/>
        </a:p>
      </dgm:t>
    </dgm:pt>
    <dgm:pt modelId="{48C210B8-4C66-4D74-B184-C9CA9CB049F7}" type="pres">
      <dgm:prSet presAssocID="{31855E91-FA3D-4C18-B3BD-CFE3A265FD53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A3D1A16-CE68-4DCC-A00B-FE82B65B57BC}" type="pres">
      <dgm:prSet presAssocID="{31855E91-FA3D-4C18-B3BD-CFE3A265FD5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7D44E-1B77-4DB0-B502-53CCA0201BD4}" type="pres">
      <dgm:prSet presAssocID="{CE3C2237-1753-4134-80B7-5F6A8D64FD0B}" presName="spacer" presStyleCnt="0"/>
      <dgm:spPr/>
    </dgm:pt>
    <dgm:pt modelId="{BB06EF3D-DF52-4B7A-B2B0-211EF33990F8}" type="pres">
      <dgm:prSet presAssocID="{38A5D632-4D0B-4AC6-9AD3-843A5F4A31CF}" presName="comp" presStyleCnt="0"/>
      <dgm:spPr/>
    </dgm:pt>
    <dgm:pt modelId="{D5F84812-C284-47D3-A28B-7610269B8F80}" type="pres">
      <dgm:prSet presAssocID="{38A5D632-4D0B-4AC6-9AD3-843A5F4A31CF}" presName="box" presStyleLbl="node1" presStyleIdx="1" presStyleCnt="2"/>
      <dgm:spPr/>
      <dgm:t>
        <a:bodyPr/>
        <a:lstStyle/>
        <a:p>
          <a:endParaRPr lang="ru-RU"/>
        </a:p>
      </dgm:t>
    </dgm:pt>
    <dgm:pt modelId="{DED90FA0-E163-43AA-8306-A1F9A0C37D4D}" type="pres">
      <dgm:prSet presAssocID="{38A5D632-4D0B-4AC6-9AD3-843A5F4A31CF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7EA25BAA-6892-4FED-8E9D-60A820807CFE}" type="pres">
      <dgm:prSet presAssocID="{38A5D632-4D0B-4AC6-9AD3-843A5F4A31C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059C82-5DF8-422A-917F-2165983CFA79}" type="presOf" srcId="{A63433CB-D658-4FE0-B9A9-F386CB076BA4}" destId="{431787BB-666E-4981-8846-287B8A7EF096}" srcOrd="0" destOrd="2" presId="urn:microsoft.com/office/officeart/2005/8/layout/vList4"/>
    <dgm:cxn modelId="{48C6562A-2F38-446E-A88E-77DFBB23ABC0}" type="presOf" srcId="{7C201F08-96D4-4481-9BDC-06F8B2F28B1F}" destId="{7EA25BAA-6892-4FED-8E9D-60A820807CFE}" srcOrd="1" destOrd="2" presId="urn:microsoft.com/office/officeart/2005/8/layout/vList4"/>
    <dgm:cxn modelId="{7C48F8A8-6999-488B-80C6-2FFA5EB512D9}" type="presOf" srcId="{171E6E1C-27F7-4694-90C4-3C6EB76C08B1}" destId="{D5F84812-C284-47D3-A28B-7610269B8F80}" srcOrd="0" destOrd="1" presId="urn:microsoft.com/office/officeart/2005/8/layout/vList4"/>
    <dgm:cxn modelId="{777C9AA3-9B3D-4D1B-B0E6-AE3D05A7EF46}" type="presOf" srcId="{CB4A06FB-56B8-40F9-A869-89AC1389E529}" destId="{F4E15D99-7635-48FF-993C-0C3EF8D76A4B}" srcOrd="0" destOrd="0" presId="urn:microsoft.com/office/officeart/2005/8/layout/vList4"/>
    <dgm:cxn modelId="{7565DB6F-2C44-40B8-92B8-EFBC2C88E027}" type="presOf" srcId="{F00FD6A0-EDE3-43F5-966A-1E708BD65415}" destId="{431787BB-666E-4981-8846-287B8A7EF096}" srcOrd="0" destOrd="1" presId="urn:microsoft.com/office/officeart/2005/8/layout/vList4"/>
    <dgm:cxn modelId="{7A280230-D71C-4CA3-9D9A-D8434AF11255}" type="presOf" srcId="{5CC8D26A-1552-428C-9860-ED631773AA2C}" destId="{D5F84812-C284-47D3-A28B-7610269B8F80}" srcOrd="0" destOrd="4" presId="urn:microsoft.com/office/officeart/2005/8/layout/vList4"/>
    <dgm:cxn modelId="{E2AD308D-DEA2-4658-8ABF-95D6A1253637}" srcId="{CB4A06FB-56B8-40F9-A869-89AC1389E529}" destId="{38A5D632-4D0B-4AC6-9AD3-843A5F4A31CF}" srcOrd="1" destOrd="0" parTransId="{694AD4D2-E308-4D20-8F68-49EED5E1017D}" sibTransId="{57395CB4-C122-40C3-86BB-C374C1B59BED}"/>
    <dgm:cxn modelId="{204AFC26-D8D6-4E8F-B4DC-7F5A8834D81D}" type="presOf" srcId="{31855E91-FA3D-4C18-B3BD-CFE3A265FD53}" destId="{431787BB-666E-4981-8846-287B8A7EF096}" srcOrd="0" destOrd="0" presId="urn:microsoft.com/office/officeart/2005/8/layout/vList4"/>
    <dgm:cxn modelId="{ACA8D136-7749-4845-A34E-B9704DB03548}" type="presOf" srcId="{1EA55ABF-99CA-414F-AB2E-42E1A5471396}" destId="{D5F84812-C284-47D3-A28B-7610269B8F80}" srcOrd="0" destOrd="3" presId="urn:microsoft.com/office/officeart/2005/8/layout/vList4"/>
    <dgm:cxn modelId="{FCEB00E7-AC4A-4A46-A8FC-50F4D620F928}" srcId="{38A5D632-4D0B-4AC6-9AD3-843A5F4A31CF}" destId="{1EA55ABF-99CA-414F-AB2E-42E1A5471396}" srcOrd="2" destOrd="0" parTransId="{E8496DDB-96A3-49AC-A081-9AD46BB90442}" sibTransId="{79A632F6-47A7-4A2C-91C3-0176D85669D6}"/>
    <dgm:cxn modelId="{D558DE87-8CE0-4D5D-ABB8-88264DA45F8B}" srcId="{31855E91-FA3D-4C18-B3BD-CFE3A265FD53}" destId="{A63433CB-D658-4FE0-B9A9-F386CB076BA4}" srcOrd="1" destOrd="0" parTransId="{65B70913-91A9-4F53-AE07-C1AF3D0E27E9}" sibTransId="{97E126EE-DB40-40EA-8471-7B7C5C0534A2}"/>
    <dgm:cxn modelId="{6C284FE9-3AFE-4C65-9194-8000059F14C3}" type="presOf" srcId="{31855E91-FA3D-4C18-B3BD-CFE3A265FD53}" destId="{2A3D1A16-CE68-4DCC-A00B-FE82B65B57BC}" srcOrd="1" destOrd="0" presId="urn:microsoft.com/office/officeart/2005/8/layout/vList4"/>
    <dgm:cxn modelId="{070DE1B2-C40C-487E-9209-A5F077828CBB}" type="presOf" srcId="{5CC8D26A-1552-428C-9860-ED631773AA2C}" destId="{7EA25BAA-6892-4FED-8E9D-60A820807CFE}" srcOrd="1" destOrd="4" presId="urn:microsoft.com/office/officeart/2005/8/layout/vList4"/>
    <dgm:cxn modelId="{6326589B-31C1-4C9F-8A49-94189F68E680}" type="presOf" srcId="{38A5D632-4D0B-4AC6-9AD3-843A5F4A31CF}" destId="{D5F84812-C284-47D3-A28B-7610269B8F80}" srcOrd="0" destOrd="0" presId="urn:microsoft.com/office/officeart/2005/8/layout/vList4"/>
    <dgm:cxn modelId="{1B035CC9-BDE0-49E8-963B-D9208AD2FF9E}" type="presOf" srcId="{F00FD6A0-EDE3-43F5-966A-1E708BD65415}" destId="{2A3D1A16-CE68-4DCC-A00B-FE82B65B57BC}" srcOrd="1" destOrd="1" presId="urn:microsoft.com/office/officeart/2005/8/layout/vList4"/>
    <dgm:cxn modelId="{968FE4D2-118D-466D-9A13-5BD1162BF3F3}" type="presOf" srcId="{171E6E1C-27F7-4694-90C4-3C6EB76C08B1}" destId="{7EA25BAA-6892-4FED-8E9D-60A820807CFE}" srcOrd="1" destOrd="1" presId="urn:microsoft.com/office/officeart/2005/8/layout/vList4"/>
    <dgm:cxn modelId="{48FE1CCC-9FBF-4965-A818-D2EB52E13C42}" srcId="{CB4A06FB-56B8-40F9-A869-89AC1389E529}" destId="{31855E91-FA3D-4C18-B3BD-CFE3A265FD53}" srcOrd="0" destOrd="0" parTransId="{744CA992-845E-493E-A812-94E8C81ADBEE}" sibTransId="{CE3C2237-1753-4134-80B7-5F6A8D64FD0B}"/>
    <dgm:cxn modelId="{D7832662-A6EB-4EA3-8C20-EA462B9DE524}" srcId="{38A5D632-4D0B-4AC6-9AD3-843A5F4A31CF}" destId="{171E6E1C-27F7-4694-90C4-3C6EB76C08B1}" srcOrd="0" destOrd="0" parTransId="{0C856480-80C1-4DEF-A62E-7A570D5BC962}" sibTransId="{06EBB434-90B2-4C6A-97CC-86B39A4D11B6}"/>
    <dgm:cxn modelId="{EAF208DB-5C71-4E08-831C-3589A594B286}" srcId="{31855E91-FA3D-4C18-B3BD-CFE3A265FD53}" destId="{F00FD6A0-EDE3-43F5-966A-1E708BD65415}" srcOrd="0" destOrd="0" parTransId="{F4239F0E-B892-40A4-BEBB-53F4E48A6A9C}" sibTransId="{7A4F93B2-D484-4B58-A72F-3CAE4EB69180}"/>
    <dgm:cxn modelId="{5784C0EE-CE86-402A-BD52-E879DC15C7CB}" type="presOf" srcId="{A63433CB-D658-4FE0-B9A9-F386CB076BA4}" destId="{2A3D1A16-CE68-4DCC-A00B-FE82B65B57BC}" srcOrd="1" destOrd="2" presId="urn:microsoft.com/office/officeart/2005/8/layout/vList4"/>
    <dgm:cxn modelId="{EEE0B213-01CB-402D-824C-D5C37F49E663}" srcId="{38A5D632-4D0B-4AC6-9AD3-843A5F4A31CF}" destId="{5CC8D26A-1552-428C-9860-ED631773AA2C}" srcOrd="3" destOrd="0" parTransId="{5178F589-47C9-4BE1-8639-7AD93A1CE0C0}" sibTransId="{934BB829-4BE3-4356-91DF-F93D9676726D}"/>
    <dgm:cxn modelId="{7A928A66-1EFF-4DB5-B914-BEA31181BDB5}" srcId="{38A5D632-4D0B-4AC6-9AD3-843A5F4A31CF}" destId="{7C201F08-96D4-4481-9BDC-06F8B2F28B1F}" srcOrd="1" destOrd="0" parTransId="{B44E31AA-E022-4664-8ADE-DE416E14470A}" sibTransId="{0835B9EB-7F37-44DE-8D9B-D92AC7B91906}"/>
    <dgm:cxn modelId="{D395F114-B7B2-4828-8F4D-75D175D4A303}" type="presOf" srcId="{1EA55ABF-99CA-414F-AB2E-42E1A5471396}" destId="{7EA25BAA-6892-4FED-8E9D-60A820807CFE}" srcOrd="1" destOrd="3" presId="urn:microsoft.com/office/officeart/2005/8/layout/vList4"/>
    <dgm:cxn modelId="{105C74F5-6AE1-411F-A330-ABDAC5DE9037}" type="presOf" srcId="{38A5D632-4D0B-4AC6-9AD3-843A5F4A31CF}" destId="{7EA25BAA-6892-4FED-8E9D-60A820807CFE}" srcOrd="1" destOrd="0" presId="urn:microsoft.com/office/officeart/2005/8/layout/vList4"/>
    <dgm:cxn modelId="{DADA1C6D-9BCA-4659-B2A4-85836A9C5243}" type="presOf" srcId="{7C201F08-96D4-4481-9BDC-06F8B2F28B1F}" destId="{D5F84812-C284-47D3-A28B-7610269B8F80}" srcOrd="0" destOrd="2" presId="urn:microsoft.com/office/officeart/2005/8/layout/vList4"/>
    <dgm:cxn modelId="{CF19522F-8510-4FFD-97B0-11AD87DC57A3}" type="presParOf" srcId="{F4E15D99-7635-48FF-993C-0C3EF8D76A4B}" destId="{5327227C-3A3D-4C7C-A300-4AD80194B938}" srcOrd="0" destOrd="0" presId="urn:microsoft.com/office/officeart/2005/8/layout/vList4"/>
    <dgm:cxn modelId="{D177E4D8-8897-4E98-91C2-18A93F044F89}" type="presParOf" srcId="{5327227C-3A3D-4C7C-A300-4AD80194B938}" destId="{431787BB-666E-4981-8846-287B8A7EF096}" srcOrd="0" destOrd="0" presId="urn:microsoft.com/office/officeart/2005/8/layout/vList4"/>
    <dgm:cxn modelId="{1EF515B7-43C9-4781-8877-8409A27C063B}" type="presParOf" srcId="{5327227C-3A3D-4C7C-A300-4AD80194B938}" destId="{48C210B8-4C66-4D74-B184-C9CA9CB049F7}" srcOrd="1" destOrd="0" presId="urn:microsoft.com/office/officeart/2005/8/layout/vList4"/>
    <dgm:cxn modelId="{E8448E28-83B3-48DB-9F51-59D019C2BD9C}" type="presParOf" srcId="{5327227C-3A3D-4C7C-A300-4AD80194B938}" destId="{2A3D1A16-CE68-4DCC-A00B-FE82B65B57BC}" srcOrd="2" destOrd="0" presId="urn:microsoft.com/office/officeart/2005/8/layout/vList4"/>
    <dgm:cxn modelId="{5AE2B4B3-39B2-474A-933A-F724571F0D10}" type="presParOf" srcId="{F4E15D99-7635-48FF-993C-0C3EF8D76A4B}" destId="{1477D44E-1B77-4DB0-B502-53CCA0201BD4}" srcOrd="1" destOrd="0" presId="urn:microsoft.com/office/officeart/2005/8/layout/vList4"/>
    <dgm:cxn modelId="{90277519-89AF-4DBD-8DE2-C7244AF08A65}" type="presParOf" srcId="{F4E15D99-7635-48FF-993C-0C3EF8D76A4B}" destId="{BB06EF3D-DF52-4B7A-B2B0-211EF33990F8}" srcOrd="2" destOrd="0" presId="urn:microsoft.com/office/officeart/2005/8/layout/vList4"/>
    <dgm:cxn modelId="{3B0EBFFB-D862-4620-A018-7A6169DED85C}" type="presParOf" srcId="{BB06EF3D-DF52-4B7A-B2B0-211EF33990F8}" destId="{D5F84812-C284-47D3-A28B-7610269B8F80}" srcOrd="0" destOrd="0" presId="urn:microsoft.com/office/officeart/2005/8/layout/vList4"/>
    <dgm:cxn modelId="{12B92FAF-A60A-4547-A056-2E619C1C3BA4}" type="presParOf" srcId="{BB06EF3D-DF52-4B7A-B2B0-211EF33990F8}" destId="{DED90FA0-E163-43AA-8306-A1F9A0C37D4D}" srcOrd="1" destOrd="0" presId="urn:microsoft.com/office/officeart/2005/8/layout/vList4"/>
    <dgm:cxn modelId="{3B38CB98-C059-48E4-B47B-2ED240C593EF}" type="presParOf" srcId="{BB06EF3D-DF52-4B7A-B2B0-211EF33990F8}" destId="{7EA25BAA-6892-4FED-8E9D-60A820807C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30BBF-972C-4D23-8958-87983E49C288}" type="doc">
      <dgm:prSet loTypeId="urn:microsoft.com/office/officeart/2005/8/layout/vList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139637-B391-4ABC-9C36-DCE22FE703A7}">
      <dgm:prSet phldrT="[Текст]" custT="1"/>
      <dgm:spPr/>
      <dgm:t>
        <a:bodyPr/>
        <a:lstStyle/>
        <a:p>
          <a:r>
            <a:rPr lang="ru-RU" sz="1400" dirty="0" smtClean="0"/>
            <a:t>Размер - в США (1999г) насчитывается 102 млн домохозяйств с телевизорами</a:t>
          </a:r>
          <a:endParaRPr lang="ru-RU" sz="1400" dirty="0"/>
        </a:p>
      </dgm:t>
    </dgm:pt>
    <dgm:pt modelId="{39663FC3-3E07-444A-9304-96137CC10D2A}" type="parTrans" cxnId="{A3E6CC03-5C6B-4672-A51B-27A6F4E33859}">
      <dgm:prSet/>
      <dgm:spPr/>
      <dgm:t>
        <a:bodyPr/>
        <a:lstStyle/>
        <a:p>
          <a:endParaRPr lang="ru-RU"/>
        </a:p>
      </dgm:t>
    </dgm:pt>
    <dgm:pt modelId="{3A25BFB1-C6B5-4BE8-9936-571EA5B60F0F}" type="sibTrans" cxnId="{A3E6CC03-5C6B-4672-A51B-27A6F4E33859}">
      <dgm:prSet/>
      <dgm:spPr/>
      <dgm:t>
        <a:bodyPr/>
        <a:lstStyle/>
        <a:p>
          <a:endParaRPr lang="ru-RU"/>
        </a:p>
      </dgm:t>
    </dgm:pt>
    <dgm:pt modelId="{AA890386-04E0-4609-9848-B3E7C25658F1}">
      <dgm:prSet phldrT="[Текст]" custT="1"/>
      <dgm:spPr/>
      <dgm:t>
        <a:bodyPr/>
        <a:lstStyle/>
        <a:p>
          <a:r>
            <a:rPr lang="ru-RU" sz="1400" dirty="0" smtClean="0"/>
            <a:t>Рост - в 1999 году количество семей с ТВ с диагональю экрана в 25 дюймов и больше с подключенной аудио системой </a:t>
          </a:r>
          <a:r>
            <a:rPr lang="ru-RU" sz="1400" dirty="0" err="1" smtClean="0"/>
            <a:t>Surround-sound</a:t>
          </a:r>
          <a:r>
            <a:rPr lang="ru-RU" sz="1400" dirty="0" smtClean="0"/>
            <a:t> достигло 20 миллионов. По сравнению с 1995 годом прирост составил около 300%.Потребители от не потребителей отличаются в основном размером дохода.</a:t>
          </a:r>
          <a:endParaRPr lang="ru-RU" sz="1400" dirty="0"/>
        </a:p>
      </dgm:t>
    </dgm:pt>
    <dgm:pt modelId="{A1474AF4-38AD-4E58-A889-1E1BDDAD96EB}" type="parTrans" cxnId="{F7361903-A626-4163-B5AA-5E3C66D3C146}">
      <dgm:prSet/>
      <dgm:spPr/>
      <dgm:t>
        <a:bodyPr/>
        <a:lstStyle/>
        <a:p>
          <a:endParaRPr lang="ru-RU"/>
        </a:p>
      </dgm:t>
    </dgm:pt>
    <dgm:pt modelId="{61A0ACB8-EEC1-4F98-B546-88420AFFFDD8}" type="sibTrans" cxnId="{F7361903-A626-4163-B5AA-5E3C66D3C146}">
      <dgm:prSet/>
      <dgm:spPr/>
      <dgm:t>
        <a:bodyPr/>
        <a:lstStyle/>
        <a:p>
          <a:endParaRPr lang="ru-RU"/>
        </a:p>
      </dgm:t>
    </dgm:pt>
    <dgm:pt modelId="{5481F4CD-24C8-460F-ABD3-28C444127947}">
      <dgm:prSet phldrT="[Текст]" custT="1"/>
      <dgm:spPr/>
      <dgm:t>
        <a:bodyPr/>
        <a:lstStyle/>
        <a:p>
          <a:r>
            <a:rPr lang="ru-RU" sz="1400" dirty="0" smtClean="0"/>
            <a:t>Конкурентная позиция — вне рынка, на данный момент услугами компании пользуются меньше 0,1% потенциальных потребителей</a:t>
          </a:r>
          <a:endParaRPr lang="ru-RU" sz="1400" dirty="0"/>
        </a:p>
      </dgm:t>
    </dgm:pt>
    <dgm:pt modelId="{A7D8AC68-9199-4C08-8D62-38A994E07351}" type="parTrans" cxnId="{8CAAD709-5DE9-4B1A-9ECD-B45F76FB0DCC}">
      <dgm:prSet/>
      <dgm:spPr/>
      <dgm:t>
        <a:bodyPr/>
        <a:lstStyle/>
        <a:p>
          <a:endParaRPr lang="ru-RU"/>
        </a:p>
      </dgm:t>
    </dgm:pt>
    <dgm:pt modelId="{D7E34DEA-00A1-4369-9693-343B71413E6C}" type="sibTrans" cxnId="{8CAAD709-5DE9-4B1A-9ECD-B45F76FB0DCC}">
      <dgm:prSet/>
      <dgm:spPr/>
      <dgm:t>
        <a:bodyPr/>
        <a:lstStyle/>
        <a:p>
          <a:endParaRPr lang="ru-RU"/>
        </a:p>
      </dgm:t>
    </dgm:pt>
    <dgm:pt modelId="{9FFA6DB4-EBA4-4932-9365-CA2665EED08E}" type="pres">
      <dgm:prSet presAssocID="{C0B30BBF-972C-4D23-8958-87983E49C28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5CFCB7-635E-4B1E-A936-6B3DB88E4305}" type="pres">
      <dgm:prSet presAssocID="{7D139637-B391-4ABC-9C36-DCE22FE703A7}" presName="comp" presStyleCnt="0"/>
      <dgm:spPr/>
    </dgm:pt>
    <dgm:pt modelId="{462199F5-995F-4B2C-905E-19305A814586}" type="pres">
      <dgm:prSet presAssocID="{7D139637-B391-4ABC-9C36-DCE22FE703A7}" presName="box" presStyleLbl="node1" presStyleIdx="0" presStyleCnt="3"/>
      <dgm:spPr/>
      <dgm:t>
        <a:bodyPr/>
        <a:lstStyle/>
        <a:p>
          <a:endParaRPr lang="ru-RU"/>
        </a:p>
      </dgm:t>
    </dgm:pt>
    <dgm:pt modelId="{55D4E5A3-5396-4ABF-872A-BEC2C117C9B1}" type="pres">
      <dgm:prSet presAssocID="{7D139637-B391-4ABC-9C36-DCE22FE703A7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ru-RU"/>
        </a:p>
      </dgm:t>
    </dgm:pt>
    <dgm:pt modelId="{A0CDDFFD-F913-4077-9652-F32E3221A77E}" type="pres">
      <dgm:prSet presAssocID="{7D139637-B391-4ABC-9C36-DCE22FE703A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434338-822C-47E9-AEED-F69C39F96ABB}" type="pres">
      <dgm:prSet presAssocID="{3A25BFB1-C6B5-4BE8-9936-571EA5B60F0F}" presName="spacer" presStyleCnt="0"/>
      <dgm:spPr/>
    </dgm:pt>
    <dgm:pt modelId="{940207F5-EA46-4B3F-88B0-C9B2A4EEA183}" type="pres">
      <dgm:prSet presAssocID="{AA890386-04E0-4609-9848-B3E7C25658F1}" presName="comp" presStyleCnt="0"/>
      <dgm:spPr/>
    </dgm:pt>
    <dgm:pt modelId="{CABFC405-907D-4DBB-A6DF-621546A7B517}" type="pres">
      <dgm:prSet presAssocID="{AA890386-04E0-4609-9848-B3E7C25658F1}" presName="box" presStyleLbl="node1" presStyleIdx="1" presStyleCnt="3"/>
      <dgm:spPr/>
      <dgm:t>
        <a:bodyPr/>
        <a:lstStyle/>
        <a:p>
          <a:endParaRPr lang="ru-RU"/>
        </a:p>
      </dgm:t>
    </dgm:pt>
    <dgm:pt modelId="{764FE905-8800-4C58-A495-19453BC3464C}" type="pres">
      <dgm:prSet presAssocID="{AA890386-04E0-4609-9848-B3E7C25658F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ru-RU"/>
        </a:p>
      </dgm:t>
    </dgm:pt>
    <dgm:pt modelId="{2468A6AD-F2C0-4863-950B-F3C760D6D53D}" type="pres">
      <dgm:prSet presAssocID="{AA890386-04E0-4609-9848-B3E7C25658F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B193CC-DA74-4B75-850A-8E703E708C95}" type="pres">
      <dgm:prSet presAssocID="{61A0ACB8-EEC1-4F98-B546-88420AFFFDD8}" presName="spacer" presStyleCnt="0"/>
      <dgm:spPr/>
    </dgm:pt>
    <dgm:pt modelId="{47FF3171-A6B3-41D4-AA8B-4EBF63A447DA}" type="pres">
      <dgm:prSet presAssocID="{5481F4CD-24C8-460F-ABD3-28C444127947}" presName="comp" presStyleCnt="0"/>
      <dgm:spPr/>
    </dgm:pt>
    <dgm:pt modelId="{021EE006-9736-41ED-8600-9B046262F5CC}" type="pres">
      <dgm:prSet presAssocID="{5481F4CD-24C8-460F-ABD3-28C444127947}" presName="box" presStyleLbl="node1" presStyleIdx="2" presStyleCnt="3" custLinFactNeighborX="-3670" custLinFactNeighborY="1410"/>
      <dgm:spPr/>
      <dgm:t>
        <a:bodyPr/>
        <a:lstStyle/>
        <a:p>
          <a:endParaRPr lang="ru-RU"/>
        </a:p>
      </dgm:t>
    </dgm:pt>
    <dgm:pt modelId="{FA76A55A-E067-4C66-BD19-03EF0AEA9087}" type="pres">
      <dgm:prSet presAssocID="{5481F4CD-24C8-460F-ABD3-28C444127947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ru-RU"/>
        </a:p>
      </dgm:t>
    </dgm:pt>
    <dgm:pt modelId="{6DACFFE7-68F0-453E-B13B-DDEECABE2950}" type="pres">
      <dgm:prSet presAssocID="{5481F4CD-24C8-460F-ABD3-28C44412794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41306D-FD57-45A8-8B01-0D7D8733DDAB}" type="presOf" srcId="{5481F4CD-24C8-460F-ABD3-28C444127947}" destId="{6DACFFE7-68F0-453E-B13B-DDEECABE2950}" srcOrd="1" destOrd="0" presId="urn:microsoft.com/office/officeart/2005/8/layout/vList4"/>
    <dgm:cxn modelId="{A77A6E0C-4D93-4073-977D-D1D0C76FF5C9}" type="presOf" srcId="{AA890386-04E0-4609-9848-B3E7C25658F1}" destId="{CABFC405-907D-4DBB-A6DF-621546A7B517}" srcOrd="0" destOrd="0" presId="urn:microsoft.com/office/officeart/2005/8/layout/vList4"/>
    <dgm:cxn modelId="{8A51D6EF-B598-4F88-A3E2-1C47C08757C7}" type="presOf" srcId="{5481F4CD-24C8-460F-ABD3-28C444127947}" destId="{021EE006-9736-41ED-8600-9B046262F5CC}" srcOrd="0" destOrd="0" presId="urn:microsoft.com/office/officeart/2005/8/layout/vList4"/>
    <dgm:cxn modelId="{DBB9B411-A5CF-41B0-8360-F2E08A3C617F}" type="presOf" srcId="{7D139637-B391-4ABC-9C36-DCE22FE703A7}" destId="{A0CDDFFD-F913-4077-9652-F32E3221A77E}" srcOrd="1" destOrd="0" presId="urn:microsoft.com/office/officeart/2005/8/layout/vList4"/>
    <dgm:cxn modelId="{A3E6CC03-5C6B-4672-A51B-27A6F4E33859}" srcId="{C0B30BBF-972C-4D23-8958-87983E49C288}" destId="{7D139637-B391-4ABC-9C36-DCE22FE703A7}" srcOrd="0" destOrd="0" parTransId="{39663FC3-3E07-444A-9304-96137CC10D2A}" sibTransId="{3A25BFB1-C6B5-4BE8-9936-571EA5B60F0F}"/>
    <dgm:cxn modelId="{B4392E8B-7A27-4CD3-AEC5-7F0FECD6E74F}" type="presOf" srcId="{C0B30BBF-972C-4D23-8958-87983E49C288}" destId="{9FFA6DB4-EBA4-4932-9365-CA2665EED08E}" srcOrd="0" destOrd="0" presId="urn:microsoft.com/office/officeart/2005/8/layout/vList4"/>
    <dgm:cxn modelId="{79DB3974-60EA-465A-8CA7-75F2794216D5}" type="presOf" srcId="{AA890386-04E0-4609-9848-B3E7C25658F1}" destId="{2468A6AD-F2C0-4863-950B-F3C760D6D53D}" srcOrd="1" destOrd="0" presId="urn:microsoft.com/office/officeart/2005/8/layout/vList4"/>
    <dgm:cxn modelId="{DAB3D3C7-EBA3-4B9B-97DC-8C2B86BF9E38}" type="presOf" srcId="{7D139637-B391-4ABC-9C36-DCE22FE703A7}" destId="{462199F5-995F-4B2C-905E-19305A814586}" srcOrd="0" destOrd="0" presId="urn:microsoft.com/office/officeart/2005/8/layout/vList4"/>
    <dgm:cxn modelId="{8CAAD709-5DE9-4B1A-9ECD-B45F76FB0DCC}" srcId="{C0B30BBF-972C-4D23-8958-87983E49C288}" destId="{5481F4CD-24C8-460F-ABD3-28C444127947}" srcOrd="2" destOrd="0" parTransId="{A7D8AC68-9199-4C08-8D62-38A994E07351}" sibTransId="{D7E34DEA-00A1-4369-9693-343B71413E6C}"/>
    <dgm:cxn modelId="{F7361903-A626-4163-B5AA-5E3C66D3C146}" srcId="{C0B30BBF-972C-4D23-8958-87983E49C288}" destId="{AA890386-04E0-4609-9848-B3E7C25658F1}" srcOrd="1" destOrd="0" parTransId="{A1474AF4-38AD-4E58-A889-1E1BDDAD96EB}" sibTransId="{61A0ACB8-EEC1-4F98-B546-88420AFFFDD8}"/>
    <dgm:cxn modelId="{F7CECA64-3B34-4141-8BD2-2D0A3BFD26FA}" type="presParOf" srcId="{9FFA6DB4-EBA4-4932-9365-CA2665EED08E}" destId="{0B5CFCB7-635E-4B1E-A936-6B3DB88E4305}" srcOrd="0" destOrd="0" presId="urn:microsoft.com/office/officeart/2005/8/layout/vList4"/>
    <dgm:cxn modelId="{28C3B189-0AEF-496B-AC87-B30A89486A53}" type="presParOf" srcId="{0B5CFCB7-635E-4B1E-A936-6B3DB88E4305}" destId="{462199F5-995F-4B2C-905E-19305A814586}" srcOrd="0" destOrd="0" presId="urn:microsoft.com/office/officeart/2005/8/layout/vList4"/>
    <dgm:cxn modelId="{535848BC-4EF4-4F78-AC70-9BED4792291F}" type="presParOf" srcId="{0B5CFCB7-635E-4B1E-A936-6B3DB88E4305}" destId="{55D4E5A3-5396-4ABF-872A-BEC2C117C9B1}" srcOrd="1" destOrd="0" presId="urn:microsoft.com/office/officeart/2005/8/layout/vList4"/>
    <dgm:cxn modelId="{269E1DB2-AB6A-4187-BDE5-227F321356D6}" type="presParOf" srcId="{0B5CFCB7-635E-4B1E-A936-6B3DB88E4305}" destId="{A0CDDFFD-F913-4077-9652-F32E3221A77E}" srcOrd="2" destOrd="0" presId="urn:microsoft.com/office/officeart/2005/8/layout/vList4"/>
    <dgm:cxn modelId="{CFE83851-8741-46FF-B0D0-F938A4B9E458}" type="presParOf" srcId="{9FFA6DB4-EBA4-4932-9365-CA2665EED08E}" destId="{DB434338-822C-47E9-AEED-F69C39F96ABB}" srcOrd="1" destOrd="0" presId="urn:microsoft.com/office/officeart/2005/8/layout/vList4"/>
    <dgm:cxn modelId="{851D05F9-5269-49CC-B61D-458FC49BDCD8}" type="presParOf" srcId="{9FFA6DB4-EBA4-4932-9365-CA2665EED08E}" destId="{940207F5-EA46-4B3F-88B0-C9B2A4EEA183}" srcOrd="2" destOrd="0" presId="urn:microsoft.com/office/officeart/2005/8/layout/vList4"/>
    <dgm:cxn modelId="{04D3E7DF-CEFD-4A8E-B428-7EF14050CB8F}" type="presParOf" srcId="{940207F5-EA46-4B3F-88B0-C9B2A4EEA183}" destId="{CABFC405-907D-4DBB-A6DF-621546A7B517}" srcOrd="0" destOrd="0" presId="urn:microsoft.com/office/officeart/2005/8/layout/vList4"/>
    <dgm:cxn modelId="{EA9D156B-C2B3-482F-9BD2-BE7AD67E608D}" type="presParOf" srcId="{940207F5-EA46-4B3F-88B0-C9B2A4EEA183}" destId="{764FE905-8800-4C58-A495-19453BC3464C}" srcOrd="1" destOrd="0" presId="urn:microsoft.com/office/officeart/2005/8/layout/vList4"/>
    <dgm:cxn modelId="{E0B195F3-F853-4DDE-A8CA-447ED83F7A10}" type="presParOf" srcId="{940207F5-EA46-4B3F-88B0-C9B2A4EEA183}" destId="{2468A6AD-F2C0-4863-950B-F3C760D6D53D}" srcOrd="2" destOrd="0" presId="urn:microsoft.com/office/officeart/2005/8/layout/vList4"/>
    <dgm:cxn modelId="{E474CF1C-7DCF-4EE6-B9C8-DE8D40BC7184}" type="presParOf" srcId="{9FFA6DB4-EBA4-4932-9365-CA2665EED08E}" destId="{CFB193CC-DA74-4B75-850A-8E703E708C95}" srcOrd="3" destOrd="0" presId="urn:microsoft.com/office/officeart/2005/8/layout/vList4"/>
    <dgm:cxn modelId="{E03295C4-843F-4B7A-925C-A07A8465DED6}" type="presParOf" srcId="{9FFA6DB4-EBA4-4932-9365-CA2665EED08E}" destId="{47FF3171-A6B3-41D4-AA8B-4EBF63A447DA}" srcOrd="4" destOrd="0" presId="urn:microsoft.com/office/officeart/2005/8/layout/vList4"/>
    <dgm:cxn modelId="{864476B9-21C1-402E-BEAF-546C26156254}" type="presParOf" srcId="{47FF3171-A6B3-41D4-AA8B-4EBF63A447DA}" destId="{021EE006-9736-41ED-8600-9B046262F5CC}" srcOrd="0" destOrd="0" presId="urn:microsoft.com/office/officeart/2005/8/layout/vList4"/>
    <dgm:cxn modelId="{B9EC9D66-33C1-4B36-B5C8-2F98522B96FE}" type="presParOf" srcId="{47FF3171-A6B3-41D4-AA8B-4EBF63A447DA}" destId="{FA76A55A-E067-4C66-BD19-03EF0AEA9087}" srcOrd="1" destOrd="0" presId="urn:microsoft.com/office/officeart/2005/8/layout/vList4"/>
    <dgm:cxn modelId="{A9A754A5-C5A6-41D2-AE90-E9BEF951BC83}" type="presParOf" srcId="{47FF3171-A6B3-41D4-AA8B-4EBF63A447DA}" destId="{6DACFFE7-68F0-453E-B13B-DDEECABE295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787BB-666E-4981-8846-287B8A7EF096}">
      <dsp:nvSpPr>
        <dsp:cNvPr id="0" name=""/>
        <dsp:cNvSpPr/>
      </dsp:nvSpPr>
      <dsp:spPr>
        <a:xfrm>
          <a:off x="0" y="0"/>
          <a:ext cx="7920880" cy="1885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Цель рекламной кампании: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Увеличение уровня узнаваемости бренда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Увеличение сбыта</a:t>
          </a:r>
          <a:endParaRPr lang="ru-RU" sz="1500" kern="1200" dirty="0"/>
        </a:p>
      </dsp:txBody>
      <dsp:txXfrm>
        <a:off x="1772722" y="0"/>
        <a:ext cx="6148157" cy="1885463"/>
      </dsp:txXfrm>
    </dsp:sp>
    <dsp:sp modelId="{48C210B8-4C66-4D74-B184-C9CA9CB049F7}">
      <dsp:nvSpPr>
        <dsp:cNvPr id="0" name=""/>
        <dsp:cNvSpPr/>
      </dsp:nvSpPr>
      <dsp:spPr>
        <a:xfrm>
          <a:off x="188546" y="188546"/>
          <a:ext cx="1584176" cy="15083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84812-C284-47D3-A28B-7610269B8F80}">
      <dsp:nvSpPr>
        <dsp:cNvPr id="0" name=""/>
        <dsp:cNvSpPr/>
      </dsp:nvSpPr>
      <dsp:spPr>
        <a:xfrm>
          <a:off x="0" y="2074009"/>
          <a:ext cx="7920880" cy="1885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Целевая аудитория: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Крупные семьи разнообразного возрастного состава.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Доход выше среднего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Социальный статус: семейные люди с престижной и давно занимаемой должностью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Характеристика: новаторы, любят продемонстрировать свой статус путем приобретения  высокотехнологичных девайсов</a:t>
          </a:r>
          <a:endParaRPr lang="ru-RU" sz="1500" kern="1200" dirty="0"/>
        </a:p>
      </dsp:txBody>
      <dsp:txXfrm>
        <a:off x="1772722" y="2074009"/>
        <a:ext cx="6148157" cy="1885463"/>
      </dsp:txXfrm>
    </dsp:sp>
    <dsp:sp modelId="{DED90FA0-E163-43AA-8306-A1F9A0C37D4D}">
      <dsp:nvSpPr>
        <dsp:cNvPr id="0" name=""/>
        <dsp:cNvSpPr/>
      </dsp:nvSpPr>
      <dsp:spPr>
        <a:xfrm>
          <a:off x="188546" y="2262556"/>
          <a:ext cx="1584176" cy="15083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199F5-995F-4B2C-905E-19305A814586}">
      <dsp:nvSpPr>
        <dsp:cNvPr id="0" name=""/>
        <dsp:cNvSpPr/>
      </dsp:nvSpPr>
      <dsp:spPr>
        <a:xfrm>
          <a:off x="0" y="0"/>
          <a:ext cx="7920880" cy="1237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Размер - в США (1999г) насчитывается 102 млн домохозяйств с телевизорами</a:t>
          </a:r>
          <a:endParaRPr lang="ru-RU" sz="1400" kern="1200" dirty="0"/>
        </a:p>
      </dsp:txBody>
      <dsp:txXfrm>
        <a:off x="1707939" y="0"/>
        <a:ext cx="6212940" cy="1237637"/>
      </dsp:txXfrm>
    </dsp:sp>
    <dsp:sp modelId="{55D4E5A3-5396-4ABF-872A-BEC2C117C9B1}">
      <dsp:nvSpPr>
        <dsp:cNvPr id="0" name=""/>
        <dsp:cNvSpPr/>
      </dsp:nvSpPr>
      <dsp:spPr>
        <a:xfrm>
          <a:off x="123763" y="123763"/>
          <a:ext cx="1584176" cy="99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BFC405-907D-4DBB-A6DF-621546A7B517}">
      <dsp:nvSpPr>
        <dsp:cNvPr id="0" name=""/>
        <dsp:cNvSpPr/>
      </dsp:nvSpPr>
      <dsp:spPr>
        <a:xfrm>
          <a:off x="0" y="1361401"/>
          <a:ext cx="7920880" cy="1237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Рост - в 1999 году количество семей с ТВ с диагональю экрана в 25 дюймов и больше с подключенной аудио системой </a:t>
          </a:r>
          <a:r>
            <a:rPr lang="ru-RU" sz="1400" kern="1200" dirty="0" err="1" smtClean="0"/>
            <a:t>Surround-sound</a:t>
          </a:r>
          <a:r>
            <a:rPr lang="ru-RU" sz="1400" kern="1200" dirty="0" smtClean="0"/>
            <a:t> достигло 20 миллионов. По сравнению с 1995 годом прирост составил около 300%.Потребители от не потребителей отличаются в основном размером дохода.</a:t>
          </a:r>
          <a:endParaRPr lang="ru-RU" sz="1400" kern="1200" dirty="0"/>
        </a:p>
      </dsp:txBody>
      <dsp:txXfrm>
        <a:off x="1707939" y="1361401"/>
        <a:ext cx="6212940" cy="1237637"/>
      </dsp:txXfrm>
    </dsp:sp>
    <dsp:sp modelId="{764FE905-8800-4C58-A495-19453BC3464C}">
      <dsp:nvSpPr>
        <dsp:cNvPr id="0" name=""/>
        <dsp:cNvSpPr/>
      </dsp:nvSpPr>
      <dsp:spPr>
        <a:xfrm>
          <a:off x="123763" y="1485164"/>
          <a:ext cx="1584176" cy="99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1EE006-9736-41ED-8600-9B046262F5CC}">
      <dsp:nvSpPr>
        <dsp:cNvPr id="0" name=""/>
        <dsp:cNvSpPr/>
      </dsp:nvSpPr>
      <dsp:spPr>
        <a:xfrm>
          <a:off x="0" y="2722802"/>
          <a:ext cx="7920880" cy="12376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Конкурентная позиция — вне рынка, на данный момент услугами компании пользуются меньше 0,1% потенциальных потребителей</a:t>
          </a:r>
          <a:endParaRPr lang="ru-RU" sz="1400" kern="1200" dirty="0"/>
        </a:p>
      </dsp:txBody>
      <dsp:txXfrm>
        <a:off x="1707939" y="2722802"/>
        <a:ext cx="6212940" cy="1237637"/>
      </dsp:txXfrm>
    </dsp:sp>
    <dsp:sp modelId="{FA76A55A-E067-4C66-BD19-03EF0AEA9087}">
      <dsp:nvSpPr>
        <dsp:cNvPr id="0" name=""/>
        <dsp:cNvSpPr/>
      </dsp:nvSpPr>
      <dsp:spPr>
        <a:xfrm>
          <a:off x="123763" y="2846566"/>
          <a:ext cx="1584176" cy="99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Стартуем!</a:t>
            </a:r>
            <a:endParaRPr lang="ru-RU" dirty="0"/>
          </a:p>
        </p:txBody>
      </p:sp>
      <p:pic>
        <p:nvPicPr>
          <p:cNvPr id="3074" name="Picture 2" descr="C:\Users\user\Desktop\1\433720047_1280x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02516"/>
            <a:ext cx="7056784" cy="397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</p:pic>
    </p:spTree>
    <p:extLst>
      <p:ext uri="{BB962C8B-B14F-4D97-AF65-F5344CB8AC3E}">
        <p14:creationId xmlns:p14="http://schemas.microsoft.com/office/powerpoint/2010/main" val="22589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ti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9968"/>
            <a:ext cx="421353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339752" y="3264748"/>
            <a:ext cx="6120680" cy="318858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ДЛЯ семей среднего достатка с телевизором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КОТОРЫЕ не </a:t>
            </a:r>
            <a:r>
              <a:rPr lang="ru-RU" sz="2200" dirty="0" smtClean="0"/>
              <a:t>всегда могут </a:t>
            </a:r>
            <a:r>
              <a:rPr lang="ru-RU" sz="2200" dirty="0"/>
              <a:t>посмотреть желаемые телепередачи из-за их неудобного времени трансляции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ПРОДУКТ - цифровое записывающее устройство </a:t>
            </a:r>
            <a:r>
              <a:rPr lang="ru-RU" sz="2200" dirty="0" err="1"/>
              <a:t>TiVo</a:t>
            </a:r>
            <a:endParaRPr lang="ru-RU" sz="2200" dirty="0"/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ПРЕДОСТАВЛЯЕТ возможность посмотреть желаемую передачу в удобное время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В ОТЛИЧИЕ ОТ программ передач, составленных телеканалами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sz="2200" dirty="0"/>
              <a:t>НАШ </a:t>
            </a:r>
            <a:r>
              <a:rPr lang="ru-RU" sz="2200" dirty="0" smtClean="0"/>
              <a:t>ПРОДУКТ позволяет останавливать,  перематывать и смотреть </a:t>
            </a:r>
            <a:r>
              <a:rPr lang="ru-RU" sz="2200" dirty="0"/>
              <a:t>передачи в любое удобное пользователю время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Уникальное торговое предложение </a:t>
            </a:r>
            <a:r>
              <a:rPr lang="ru-RU" dirty="0" err="1"/>
              <a:t>TiVo</a:t>
            </a:r>
            <a:r>
              <a:rPr lang="ru-RU" dirty="0"/>
              <a:t> </a:t>
            </a:r>
          </a:p>
        </p:txBody>
      </p:sp>
      <p:pic>
        <p:nvPicPr>
          <p:cNvPr id="5" name="Picture 2" descr="C:\Users\user\Desktop\1\TiV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0" y="4051366"/>
            <a:ext cx="1785292" cy="23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Так как на рынке нет аналогов предлагаемой продукции, необходимо как можно быстрее занять свободную нишу путем агрессивного продвижения продукта – предоставлять оборудование на пробу, продавать его в комплекте с чем-либо, снизить цены в пределах возможности, проводить различные акции.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2050" name="Picture 2" descr="C:\Users\user\Desktop\1\протокол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8"/>
            <a:ext cx="2664296" cy="179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836712"/>
            <a:ext cx="6406480" cy="959420"/>
          </a:xfrm>
        </p:spPr>
        <p:txBody>
          <a:bodyPr>
            <a:normAutofit fontScale="90000"/>
          </a:bodyPr>
          <a:lstStyle/>
          <a:p>
            <a:r>
              <a:rPr lang="en-US" dirty="0"/>
              <a:t>TiVo – </a:t>
            </a:r>
            <a:r>
              <a:rPr lang="ru-RU" dirty="0"/>
              <a:t>управляй своим телевидением!</a:t>
            </a:r>
          </a:p>
        </p:txBody>
      </p:sp>
      <p:pic>
        <p:nvPicPr>
          <p:cNvPr id="1026" name="Picture 2" descr="C:\Users\user\Desktop\1\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64091"/>
            <a:ext cx="3312368" cy="43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134" y="6309320"/>
            <a:ext cx="90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Устал гонять каналы? Мы погоняем за тебя!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TiVo™ –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гоняем каналы с 1999 года.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049677"/>
          </a:xfrm>
        </p:spPr>
        <p:txBody>
          <a:bodyPr/>
          <a:lstStyle/>
          <a:p>
            <a:pPr algn="just"/>
            <a:r>
              <a:rPr lang="ru-RU" dirty="0"/>
              <a:t>Компания </a:t>
            </a:r>
            <a:r>
              <a:rPr lang="en-US" dirty="0"/>
              <a:t>TiVo </a:t>
            </a:r>
            <a:r>
              <a:rPr lang="ru-RU" dirty="0"/>
              <a:t>производит </a:t>
            </a:r>
            <a:r>
              <a:rPr lang="ru-RU" dirty="0" smtClean="0"/>
              <a:t>устройства </a:t>
            </a:r>
            <a:r>
              <a:rPr lang="ru-RU" dirty="0"/>
              <a:t>цифровой </a:t>
            </a:r>
            <a:r>
              <a:rPr lang="ru-RU" dirty="0" smtClean="0"/>
              <a:t>видеозаписи, которые позволяют смотреть транслируемые по ТВ передачи в удобное пользователю время, </a:t>
            </a:r>
            <a:r>
              <a:rPr lang="ru-RU" dirty="0"/>
              <a:t>и реализует их через интернет и магазины.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модель</a:t>
            </a:r>
            <a:endParaRPr lang="ru-RU" dirty="0"/>
          </a:p>
        </p:txBody>
      </p:sp>
      <p:pic>
        <p:nvPicPr>
          <p:cNvPr id="1026" name="Picture 2" descr="C:\Users\user\Desktop\1\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128"/>
            <a:ext cx="3028950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8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45816"/>
              </p:ext>
            </p:extLst>
          </p:nvPr>
        </p:nvGraphicFramePr>
        <p:xfrm>
          <a:off x="683568" y="2636912"/>
          <a:ext cx="79208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Сегментация: цель и масштаб сегментации </a:t>
            </a:r>
          </a:p>
        </p:txBody>
      </p:sp>
    </p:spTree>
    <p:extLst>
      <p:ext uri="{BB962C8B-B14F-4D97-AF65-F5344CB8AC3E}">
        <p14:creationId xmlns:p14="http://schemas.microsoft.com/office/powerpoint/2010/main" val="3342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Сегментация: анализ рынка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769077474"/>
              </p:ext>
            </p:extLst>
          </p:nvPr>
        </p:nvGraphicFramePr>
        <p:xfrm>
          <a:off x="683568" y="2636912"/>
          <a:ext cx="79208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1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635896" y="2564904"/>
            <a:ext cx="4968552" cy="3666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Крупные семьи высокого достатка и разнообразного возрастного состава. Т. к. для стариков и детей любимым времяпрепровождением является просмотр ТВ, они могут выступить инициаторами приобретения продукции нашей компании, при условии что до них дойдет эта информация.</a:t>
            </a:r>
          </a:p>
          <a:p>
            <a:pPr marL="0" indent="0">
              <a:buNone/>
            </a:pPr>
            <a:r>
              <a:rPr lang="ru-RU" dirty="0"/>
              <a:t>Так же предлагаемые услуги дадут возможность избежать конфликтов, вызываемых одновременно идущими передачами, которые в больших семьях неизбежны.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8328"/>
            <a:ext cx="8219256" cy="1252728"/>
          </a:xfrm>
        </p:spPr>
        <p:txBody>
          <a:bodyPr>
            <a:normAutofit/>
          </a:bodyPr>
          <a:lstStyle/>
          <a:p>
            <a:r>
              <a:rPr lang="ru-RU" dirty="0"/>
              <a:t>Выбор целевого сегмента</a:t>
            </a:r>
          </a:p>
        </p:txBody>
      </p:sp>
      <p:pic>
        <p:nvPicPr>
          <p:cNvPr id="5123" name="Picture 3" descr="C:\Users\user\Desktop\1\a3b71437021d419910c8ca9d08f250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9" y="3068960"/>
            <a:ext cx="2898717" cy="1728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ТВ </a:t>
            </a:r>
          </a:p>
          <a:p>
            <a:r>
              <a:rPr lang="ru-RU" sz="2200" dirty="0" smtClean="0"/>
              <a:t>Наружная </a:t>
            </a:r>
            <a:r>
              <a:rPr lang="ru-RU" sz="2200" dirty="0"/>
              <a:t>и </a:t>
            </a:r>
            <a:r>
              <a:rPr lang="ru-RU" sz="2200" dirty="0" err="1"/>
              <a:t>indoor</a:t>
            </a:r>
            <a:r>
              <a:rPr lang="ru-RU" sz="2200" dirty="0"/>
              <a:t> реклама </a:t>
            </a:r>
          </a:p>
          <a:p>
            <a:r>
              <a:rPr lang="ru-RU" sz="2200" dirty="0" smtClean="0"/>
              <a:t>Радио </a:t>
            </a:r>
          </a:p>
          <a:p>
            <a:r>
              <a:rPr lang="ru-RU" sz="2200" dirty="0" smtClean="0"/>
              <a:t>Интернет</a:t>
            </a:r>
          </a:p>
          <a:p>
            <a:r>
              <a:rPr lang="ru-RU" sz="2200" dirty="0" smtClean="0"/>
              <a:t>Демонстрационные стенды в точках продаж</a:t>
            </a:r>
          </a:p>
          <a:p>
            <a:r>
              <a:rPr lang="ru-RU" sz="2200" dirty="0" smtClean="0"/>
              <a:t>Обучение работников магазинов пользованию устройством</a:t>
            </a:r>
          </a:p>
          <a:p>
            <a:r>
              <a:rPr lang="ru-RU" sz="2200" dirty="0" smtClean="0"/>
              <a:t>Передача оборудования во временное пользование</a:t>
            </a:r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 коммуникации</a:t>
            </a:r>
          </a:p>
        </p:txBody>
      </p:sp>
      <p:pic>
        <p:nvPicPr>
          <p:cNvPr id="3074" name="Picture 2" descr="C:\Users\user\Desktop\1\i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276600" cy="2047875"/>
          </a:xfrm>
          <a:prstGeom prst="ellipse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ru-RU" dirty="0" err="1"/>
              <a:t>TiVo</a:t>
            </a:r>
            <a:r>
              <a:rPr lang="ru-RU" dirty="0"/>
              <a:t> избавит семью от неудобств, возникающих при просмотре ТВ, благодаря функциям записи, перемотки и паузы обеспечиваемых уникальным оборудованием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Формулировка позиционирования</a:t>
            </a:r>
          </a:p>
        </p:txBody>
      </p:sp>
      <p:pic>
        <p:nvPicPr>
          <p:cNvPr id="4098" name="Picture 2" descr="C:\Users\user\Desktop\1\positioning-strate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2" y="4293096"/>
            <a:ext cx="3486387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359999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53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ru-RU" dirty="0"/>
              <a:t>Акакий: 30-45 лет, женатый человек с детьми, доволен занимаемой должностью инженера на крупном производстве. Поздно приходит домой с работы и смотрит телевизор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потребителя </a:t>
            </a:r>
            <a:r>
              <a:rPr lang="ru-RU" dirty="0" err="1"/>
              <a:t>TiVo</a:t>
            </a:r>
            <a:endParaRPr lang="ru-RU" dirty="0"/>
          </a:p>
        </p:txBody>
      </p:sp>
      <p:pic>
        <p:nvPicPr>
          <p:cNvPr id="1027" name="Picture 3" descr="C:\Users\user\Desktop\120617-coslog-hawking3-10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580398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0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</TotalTime>
  <Words>429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Стартуем!</vt:lpstr>
      <vt:lpstr>TiVo – управляй своим телевидением!</vt:lpstr>
      <vt:lpstr>Бизнес модель</vt:lpstr>
      <vt:lpstr>Сегментация: цель и масштаб сегментации </vt:lpstr>
      <vt:lpstr>Сегментация: анализ рынка</vt:lpstr>
      <vt:lpstr>Выбор целевого сегмента</vt:lpstr>
      <vt:lpstr>Каналы коммуникации</vt:lpstr>
      <vt:lpstr>Формулировка позиционирования</vt:lpstr>
      <vt:lpstr>Прототип потребителя TiVo</vt:lpstr>
      <vt:lpstr>Уникальное торговое предложение TiVo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TiVo – управляй своим телевидением!</dc:title>
  <dc:creator>user</dc:creator>
  <cp:lastModifiedBy>user</cp:lastModifiedBy>
  <cp:revision>30</cp:revision>
  <dcterms:created xsi:type="dcterms:W3CDTF">2016-03-21T22:37:53Z</dcterms:created>
  <dcterms:modified xsi:type="dcterms:W3CDTF">2016-03-22T08:13:04Z</dcterms:modified>
</cp:coreProperties>
</file>