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t-EE" smtClean="0"/>
              <a:t>Muutke pealkirja laadi</a:t>
            </a:r>
            <a:endParaRPr lang="et-EE"/>
          </a:p>
        </p:txBody>
      </p:sp>
      <p:sp>
        <p:nvSpPr>
          <p:cNvPr id="3" name="Alapealkiri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 smtClean="0"/>
              <a:t>Klõpsake juhtslaidi alapealkirja laadi redigeerimiseks</a:t>
            </a:r>
            <a:endParaRPr lang="et-EE"/>
          </a:p>
        </p:txBody>
      </p:sp>
      <p:sp>
        <p:nvSpPr>
          <p:cNvPr id="4" name="Kuupäeva kohatäid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F098-0C66-4B7B-8E0E-0C40719FAD9A}" type="datetimeFigureOut">
              <a:rPr lang="et-EE" smtClean="0"/>
              <a:t>28.06.2018</a:t>
            </a:fld>
            <a:endParaRPr lang="et-EE" dirty="0"/>
          </a:p>
        </p:txBody>
      </p:sp>
      <p:sp>
        <p:nvSpPr>
          <p:cNvPr id="5" name="Jaluse kohatäid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aidinumbri kohatä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A33A-7345-4E25-AD6C-8AE8D9EBCFA1}" type="slidenum">
              <a:rPr lang="et-EE" smtClean="0"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48399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t-EE"/>
          </a:p>
        </p:txBody>
      </p:sp>
      <p:sp>
        <p:nvSpPr>
          <p:cNvPr id="3" name="Vertikaalteksti kohatäid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 smtClean="0"/>
              <a:t>Redigeeri juhtslaidi tekstilaade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t-EE"/>
          </a:p>
        </p:txBody>
      </p:sp>
      <p:sp>
        <p:nvSpPr>
          <p:cNvPr id="4" name="Kuupäeva kohatäid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F098-0C66-4B7B-8E0E-0C40719FAD9A}" type="datetimeFigureOut">
              <a:rPr lang="et-EE" smtClean="0"/>
              <a:t>28.06.2018</a:t>
            </a:fld>
            <a:endParaRPr lang="et-EE" dirty="0"/>
          </a:p>
        </p:txBody>
      </p:sp>
      <p:sp>
        <p:nvSpPr>
          <p:cNvPr id="5" name="Jaluse kohatäid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aidinumbri kohatä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A33A-7345-4E25-AD6C-8AE8D9EBCFA1}" type="slidenum">
              <a:rPr lang="et-EE" smtClean="0"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60237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alti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t-EE" smtClean="0"/>
              <a:t>Muutke pealkirja laadi</a:t>
            </a:r>
            <a:endParaRPr lang="et-EE"/>
          </a:p>
        </p:txBody>
      </p:sp>
      <p:sp>
        <p:nvSpPr>
          <p:cNvPr id="3" name="Vertikaalteksti kohatäid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t-EE" smtClean="0"/>
              <a:t>Redigeeri juhtslaidi tekstilaade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t-EE"/>
          </a:p>
        </p:txBody>
      </p:sp>
      <p:sp>
        <p:nvSpPr>
          <p:cNvPr id="4" name="Kuupäeva kohatäid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F098-0C66-4B7B-8E0E-0C40719FAD9A}" type="datetimeFigureOut">
              <a:rPr lang="et-EE" smtClean="0"/>
              <a:t>28.06.2018</a:t>
            </a:fld>
            <a:endParaRPr lang="et-EE" dirty="0"/>
          </a:p>
        </p:txBody>
      </p:sp>
      <p:sp>
        <p:nvSpPr>
          <p:cNvPr id="5" name="Jaluse kohatäid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aidinumbri kohatä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A33A-7345-4E25-AD6C-8AE8D9EBCFA1}" type="slidenum">
              <a:rPr lang="et-EE" smtClean="0"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34891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t-EE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t-EE" smtClean="0"/>
              <a:t>Redigeeri juhtslaidi tekstilaade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t-EE"/>
          </a:p>
        </p:txBody>
      </p:sp>
      <p:sp>
        <p:nvSpPr>
          <p:cNvPr id="4" name="Kuupäeva kohatäid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F098-0C66-4B7B-8E0E-0C40719FAD9A}" type="datetimeFigureOut">
              <a:rPr lang="et-EE" smtClean="0"/>
              <a:t>28.06.2018</a:t>
            </a:fld>
            <a:endParaRPr lang="et-EE" dirty="0"/>
          </a:p>
        </p:txBody>
      </p:sp>
      <p:sp>
        <p:nvSpPr>
          <p:cNvPr id="5" name="Jaluse kohatäid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aidinumbri kohatä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A33A-7345-4E25-AD6C-8AE8D9EBCFA1}" type="slidenum">
              <a:rPr lang="et-EE" smtClean="0"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11224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t-EE" smtClean="0"/>
              <a:t>Muutke pealkirja laadi</a:t>
            </a:r>
            <a:endParaRPr lang="et-EE"/>
          </a:p>
        </p:txBody>
      </p:sp>
      <p:sp>
        <p:nvSpPr>
          <p:cNvPr id="3" name="Teksti kohatäid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smtClean="0"/>
              <a:t>Redigeeri juhtslaidi tekstilaade</a:t>
            </a:r>
          </a:p>
        </p:txBody>
      </p:sp>
      <p:sp>
        <p:nvSpPr>
          <p:cNvPr id="4" name="Kuupäeva kohatäid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F098-0C66-4B7B-8E0E-0C40719FAD9A}" type="datetimeFigureOut">
              <a:rPr lang="et-EE" smtClean="0"/>
              <a:t>28.06.2018</a:t>
            </a:fld>
            <a:endParaRPr lang="et-EE" dirty="0"/>
          </a:p>
        </p:txBody>
      </p:sp>
      <p:sp>
        <p:nvSpPr>
          <p:cNvPr id="5" name="Jaluse kohatäid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aidinumbri kohatä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A33A-7345-4E25-AD6C-8AE8D9EBCFA1}" type="slidenum">
              <a:rPr lang="et-EE" smtClean="0"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49423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t-EE"/>
          </a:p>
        </p:txBody>
      </p:sp>
      <p:sp>
        <p:nvSpPr>
          <p:cNvPr id="3" name="Sisu kohatäid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t-EE" smtClean="0"/>
              <a:t>Redigeeri juhtslaidi tekstilaade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t-EE"/>
          </a:p>
        </p:txBody>
      </p:sp>
      <p:sp>
        <p:nvSpPr>
          <p:cNvPr id="4" name="Sisu kohatäid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t-EE" smtClean="0"/>
              <a:t>Redigeeri juhtslaidi tekstilaade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t-EE"/>
          </a:p>
        </p:txBody>
      </p:sp>
      <p:sp>
        <p:nvSpPr>
          <p:cNvPr id="5" name="Kuupäeva kohatäid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F098-0C66-4B7B-8E0E-0C40719FAD9A}" type="datetimeFigureOut">
              <a:rPr lang="et-EE" smtClean="0"/>
              <a:t>28.06.2018</a:t>
            </a:fld>
            <a:endParaRPr lang="et-EE" dirty="0"/>
          </a:p>
        </p:txBody>
      </p:sp>
      <p:sp>
        <p:nvSpPr>
          <p:cNvPr id="6" name="Jaluse kohatäid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7" name="Slaidinumbri kohatä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A33A-7345-4E25-AD6C-8AE8D9EBCFA1}" type="slidenum">
              <a:rPr lang="et-EE" smtClean="0"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08189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t-EE" smtClean="0"/>
              <a:t>Muutke pealkirja laadi</a:t>
            </a:r>
            <a:endParaRPr lang="et-EE"/>
          </a:p>
        </p:txBody>
      </p:sp>
      <p:sp>
        <p:nvSpPr>
          <p:cNvPr id="3" name="Teksti kohatäid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 smtClean="0"/>
              <a:t>Redigeeri juhtslaidi tekstilaade</a:t>
            </a:r>
          </a:p>
        </p:txBody>
      </p:sp>
      <p:sp>
        <p:nvSpPr>
          <p:cNvPr id="4" name="Sisu kohatäid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t-EE" smtClean="0"/>
              <a:t>Redigeeri juhtslaidi tekstilaade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t-EE"/>
          </a:p>
        </p:txBody>
      </p:sp>
      <p:sp>
        <p:nvSpPr>
          <p:cNvPr id="5" name="Teksti kohatäid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 smtClean="0"/>
              <a:t>Redigeeri juhtslaidi tekstilaade</a:t>
            </a:r>
          </a:p>
        </p:txBody>
      </p:sp>
      <p:sp>
        <p:nvSpPr>
          <p:cNvPr id="6" name="Sisu kohatäid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t-EE" smtClean="0"/>
              <a:t>Redigeeri juhtslaidi tekstilaade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t-EE"/>
          </a:p>
        </p:txBody>
      </p:sp>
      <p:sp>
        <p:nvSpPr>
          <p:cNvPr id="7" name="Kuupäeva kohatäid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F098-0C66-4B7B-8E0E-0C40719FAD9A}" type="datetimeFigureOut">
              <a:rPr lang="et-EE" smtClean="0"/>
              <a:t>28.06.2018</a:t>
            </a:fld>
            <a:endParaRPr lang="et-EE" dirty="0"/>
          </a:p>
        </p:txBody>
      </p:sp>
      <p:sp>
        <p:nvSpPr>
          <p:cNvPr id="8" name="Jaluse kohatäid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9" name="Slaidinumbri kohatä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A33A-7345-4E25-AD6C-8AE8D9EBCFA1}" type="slidenum">
              <a:rPr lang="et-EE" smtClean="0"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50826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t-EE"/>
          </a:p>
        </p:txBody>
      </p:sp>
      <p:sp>
        <p:nvSpPr>
          <p:cNvPr id="3" name="Kuupäeva kohatäid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F098-0C66-4B7B-8E0E-0C40719FAD9A}" type="datetimeFigureOut">
              <a:rPr lang="et-EE" smtClean="0"/>
              <a:t>28.06.2018</a:t>
            </a:fld>
            <a:endParaRPr lang="et-EE" dirty="0"/>
          </a:p>
        </p:txBody>
      </p:sp>
      <p:sp>
        <p:nvSpPr>
          <p:cNvPr id="4" name="Jaluse kohatäid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5" name="Slaidinumbri kohatä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A33A-7345-4E25-AD6C-8AE8D9EBCFA1}" type="slidenum">
              <a:rPr lang="et-EE" smtClean="0"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04398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uupäeva kohatäid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F098-0C66-4B7B-8E0E-0C40719FAD9A}" type="datetimeFigureOut">
              <a:rPr lang="et-EE" smtClean="0"/>
              <a:t>28.06.2018</a:t>
            </a:fld>
            <a:endParaRPr lang="et-EE" dirty="0"/>
          </a:p>
        </p:txBody>
      </p:sp>
      <p:sp>
        <p:nvSpPr>
          <p:cNvPr id="3" name="Jaluse kohatäid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A33A-7345-4E25-AD6C-8AE8D9EBCFA1}" type="slidenum">
              <a:rPr lang="et-EE" smtClean="0"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22895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t-EE" smtClean="0"/>
              <a:t>Muutke pealkirja laadi</a:t>
            </a:r>
            <a:endParaRPr lang="et-EE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 smtClean="0"/>
              <a:t>Redigeeri juhtslaidi tekstilaade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t-EE"/>
          </a:p>
        </p:txBody>
      </p:sp>
      <p:sp>
        <p:nvSpPr>
          <p:cNvPr id="4" name="Teksti kohatäid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 smtClean="0"/>
              <a:t>Redigeeri juhtslaidi tekstilaade</a:t>
            </a:r>
          </a:p>
        </p:txBody>
      </p:sp>
      <p:sp>
        <p:nvSpPr>
          <p:cNvPr id="5" name="Kuupäeva kohatäid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F098-0C66-4B7B-8E0E-0C40719FAD9A}" type="datetimeFigureOut">
              <a:rPr lang="et-EE" smtClean="0"/>
              <a:t>28.06.2018</a:t>
            </a:fld>
            <a:endParaRPr lang="et-EE" dirty="0"/>
          </a:p>
        </p:txBody>
      </p:sp>
      <p:sp>
        <p:nvSpPr>
          <p:cNvPr id="6" name="Jaluse kohatäid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7" name="Slaidinumbri kohatä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A33A-7345-4E25-AD6C-8AE8D9EBCFA1}" type="slidenum">
              <a:rPr lang="et-EE" smtClean="0"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69840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t-EE" smtClean="0"/>
              <a:t>Muutke pealkirja laadi</a:t>
            </a:r>
            <a:endParaRPr lang="et-EE"/>
          </a:p>
        </p:txBody>
      </p:sp>
      <p:sp>
        <p:nvSpPr>
          <p:cNvPr id="3" name="Pildi kohatäi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 dirty="0"/>
          </a:p>
        </p:txBody>
      </p:sp>
      <p:sp>
        <p:nvSpPr>
          <p:cNvPr id="4" name="Teksti kohatäid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 smtClean="0"/>
              <a:t>Redigeeri juhtslaidi tekstilaade</a:t>
            </a:r>
          </a:p>
        </p:txBody>
      </p:sp>
      <p:sp>
        <p:nvSpPr>
          <p:cNvPr id="5" name="Kuupäeva kohatäid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F098-0C66-4B7B-8E0E-0C40719FAD9A}" type="datetimeFigureOut">
              <a:rPr lang="et-EE" smtClean="0"/>
              <a:t>28.06.2018</a:t>
            </a:fld>
            <a:endParaRPr lang="et-EE" dirty="0"/>
          </a:p>
        </p:txBody>
      </p:sp>
      <p:sp>
        <p:nvSpPr>
          <p:cNvPr id="6" name="Jaluse kohatäid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7" name="Slaidinumbri kohatä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A33A-7345-4E25-AD6C-8AE8D9EBCFA1}" type="slidenum">
              <a:rPr lang="et-EE" smtClean="0"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65722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ja kohatäid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smtClean="0"/>
              <a:t>Muutke pealkirja laadi</a:t>
            </a:r>
            <a:endParaRPr lang="et-EE"/>
          </a:p>
        </p:txBody>
      </p:sp>
      <p:sp>
        <p:nvSpPr>
          <p:cNvPr id="3" name="Teksti kohatäid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 smtClean="0"/>
              <a:t>Redigeeri juhtslaidi tekstilaade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t-EE"/>
          </a:p>
        </p:txBody>
      </p:sp>
      <p:sp>
        <p:nvSpPr>
          <p:cNvPr id="4" name="Kuupäeva kohatäid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CF098-0C66-4B7B-8E0E-0C40719FAD9A}" type="datetimeFigureOut">
              <a:rPr lang="et-EE" smtClean="0"/>
              <a:t>28.06.2018</a:t>
            </a:fld>
            <a:endParaRPr lang="et-EE" dirty="0"/>
          </a:p>
        </p:txBody>
      </p:sp>
      <p:sp>
        <p:nvSpPr>
          <p:cNvPr id="5" name="Jaluse kohatäid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dirty="0"/>
          </a:p>
        </p:txBody>
      </p:sp>
      <p:sp>
        <p:nvSpPr>
          <p:cNvPr id="6" name="Slaidinumbri kohatä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AA33A-7345-4E25-AD6C-8AE8D9EBCFA1}" type="slidenum">
              <a:rPr lang="et-EE" smtClean="0"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96509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al 1"/>
          <p:cNvSpPr/>
          <p:nvPr/>
        </p:nvSpPr>
        <p:spPr>
          <a:xfrm>
            <a:off x="5131143" y="320286"/>
            <a:ext cx="576000" cy="576000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3" name="TextBox 2"/>
          <p:cNvSpPr txBox="1"/>
          <p:nvPr/>
        </p:nvSpPr>
        <p:spPr>
          <a:xfrm>
            <a:off x="3518470" y="342395"/>
            <a:ext cx="1572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4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Klientrakenduses</a:t>
            </a:r>
          </a:p>
          <a:p>
            <a:pPr algn="ctr"/>
            <a:r>
              <a:rPr lang="et-EE" sz="14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(autentimata)</a:t>
            </a:r>
            <a:endParaRPr lang="et-EE" sz="1400" dirty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4" name="Ovaal 3"/>
          <p:cNvSpPr/>
          <p:nvPr/>
        </p:nvSpPr>
        <p:spPr>
          <a:xfrm>
            <a:off x="5131143" y="5136171"/>
            <a:ext cx="576000" cy="576000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5" name="TextBox 4"/>
          <p:cNvSpPr txBox="1"/>
          <p:nvPr/>
        </p:nvSpPr>
        <p:spPr>
          <a:xfrm>
            <a:off x="4693372" y="5736808"/>
            <a:ext cx="157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t-EE" sz="14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Klientrakenduses (autenditult)</a:t>
            </a:r>
            <a:endParaRPr lang="et-EE" sz="1400" dirty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6" name="Ovaal 5"/>
          <p:cNvSpPr/>
          <p:nvPr/>
        </p:nvSpPr>
        <p:spPr>
          <a:xfrm>
            <a:off x="5131143" y="1483243"/>
            <a:ext cx="576000" cy="5760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7" name="TextBox 6"/>
          <p:cNvSpPr txBox="1"/>
          <p:nvPr/>
        </p:nvSpPr>
        <p:spPr>
          <a:xfrm>
            <a:off x="3882807" y="1360931"/>
            <a:ext cx="126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4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TARA esilehel</a:t>
            </a:r>
            <a:endParaRPr lang="et-EE" sz="1400" dirty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4186" y="976156"/>
            <a:ext cx="3108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200" i="1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„Login“ / Klientrakendus suunab TARA-sse</a:t>
            </a:r>
            <a:endParaRPr lang="et-EE" sz="1200" i="1" dirty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9" name="Ovaal 8"/>
          <p:cNvSpPr/>
          <p:nvPr/>
        </p:nvSpPr>
        <p:spPr>
          <a:xfrm>
            <a:off x="3655797" y="5154112"/>
            <a:ext cx="576000" cy="576000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16" name="TextBox 15"/>
          <p:cNvSpPr txBox="1"/>
          <p:nvPr/>
        </p:nvSpPr>
        <p:spPr>
          <a:xfrm>
            <a:off x="3299301" y="5789655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4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Sai veateate</a:t>
            </a:r>
            <a:endParaRPr lang="et-EE" sz="1400" dirty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cxnSp>
        <p:nvCxnSpPr>
          <p:cNvPr id="18" name="Sirgkonnektor 17"/>
          <p:cNvCxnSpPr/>
          <p:nvPr/>
        </p:nvCxnSpPr>
        <p:spPr>
          <a:xfrm>
            <a:off x="3581400" y="2824577"/>
            <a:ext cx="0" cy="118313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al 18"/>
          <p:cNvSpPr/>
          <p:nvPr/>
        </p:nvSpPr>
        <p:spPr>
          <a:xfrm>
            <a:off x="6548700" y="5136171"/>
            <a:ext cx="576000" cy="576000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cxnSp>
        <p:nvCxnSpPr>
          <p:cNvPr id="20" name="Sirgkonnektor 19"/>
          <p:cNvCxnSpPr/>
          <p:nvPr/>
        </p:nvCxnSpPr>
        <p:spPr>
          <a:xfrm>
            <a:off x="4467225" y="2815052"/>
            <a:ext cx="0" cy="118313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irgkonnektor 20"/>
          <p:cNvCxnSpPr/>
          <p:nvPr/>
        </p:nvCxnSpPr>
        <p:spPr>
          <a:xfrm>
            <a:off x="5353050" y="2805527"/>
            <a:ext cx="0" cy="118313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irgkonnektor 21"/>
          <p:cNvCxnSpPr/>
          <p:nvPr/>
        </p:nvCxnSpPr>
        <p:spPr>
          <a:xfrm>
            <a:off x="6238875" y="2796002"/>
            <a:ext cx="0" cy="118313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irgkonnektor 22"/>
          <p:cNvCxnSpPr/>
          <p:nvPr/>
        </p:nvCxnSpPr>
        <p:spPr>
          <a:xfrm>
            <a:off x="7124700" y="2786477"/>
            <a:ext cx="0" cy="118313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irge noolkonnektor 24"/>
          <p:cNvCxnSpPr>
            <a:stCxn id="2" idx="4"/>
            <a:endCxn id="6" idx="0"/>
          </p:cNvCxnSpPr>
          <p:nvPr/>
        </p:nvCxnSpPr>
        <p:spPr>
          <a:xfrm>
            <a:off x="5419143" y="896286"/>
            <a:ext cx="0" cy="58695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irge noolkonnektor 25"/>
          <p:cNvCxnSpPr>
            <a:stCxn id="6" idx="4"/>
          </p:cNvCxnSpPr>
          <p:nvPr/>
        </p:nvCxnSpPr>
        <p:spPr>
          <a:xfrm flipH="1">
            <a:off x="3581400" y="2059243"/>
            <a:ext cx="1837743" cy="58695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irge noolkonnektor 28"/>
          <p:cNvCxnSpPr>
            <a:stCxn id="6" idx="4"/>
          </p:cNvCxnSpPr>
          <p:nvPr/>
        </p:nvCxnSpPr>
        <p:spPr>
          <a:xfrm flipH="1">
            <a:off x="4467225" y="2059243"/>
            <a:ext cx="951918" cy="53352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irge noolkonnektor 31"/>
          <p:cNvCxnSpPr>
            <a:stCxn id="6" idx="4"/>
          </p:cNvCxnSpPr>
          <p:nvPr/>
        </p:nvCxnSpPr>
        <p:spPr>
          <a:xfrm flipH="1">
            <a:off x="5353050" y="2059243"/>
            <a:ext cx="66093" cy="61788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irge noolkonnektor 33"/>
          <p:cNvCxnSpPr>
            <a:stCxn id="6" idx="4"/>
          </p:cNvCxnSpPr>
          <p:nvPr/>
        </p:nvCxnSpPr>
        <p:spPr>
          <a:xfrm>
            <a:off x="5419143" y="2059243"/>
            <a:ext cx="819733" cy="61788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irge noolkonnektor 35"/>
          <p:cNvCxnSpPr>
            <a:stCxn id="6" idx="4"/>
          </p:cNvCxnSpPr>
          <p:nvPr/>
        </p:nvCxnSpPr>
        <p:spPr>
          <a:xfrm>
            <a:off x="5419143" y="2059243"/>
            <a:ext cx="1705557" cy="58695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irge noolkonnektor 39"/>
          <p:cNvCxnSpPr>
            <a:endCxn id="9" idx="0"/>
          </p:cNvCxnSpPr>
          <p:nvPr/>
        </p:nvCxnSpPr>
        <p:spPr>
          <a:xfrm>
            <a:off x="3595994" y="4150352"/>
            <a:ext cx="347803" cy="10037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49579" y="5728392"/>
            <a:ext cx="974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4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Lahkunud</a:t>
            </a:r>
            <a:endParaRPr lang="et-EE" sz="1400" dirty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cxnSp>
        <p:nvCxnSpPr>
          <p:cNvPr id="44" name="Sirge noolkonnektor 43"/>
          <p:cNvCxnSpPr>
            <a:endCxn id="4" idx="0"/>
          </p:cNvCxnSpPr>
          <p:nvPr/>
        </p:nvCxnSpPr>
        <p:spPr>
          <a:xfrm>
            <a:off x="4500271" y="4116370"/>
            <a:ext cx="918872" cy="101980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irge noolkonnektor 45"/>
          <p:cNvCxnSpPr>
            <a:endCxn id="19" idx="0"/>
          </p:cNvCxnSpPr>
          <p:nvPr/>
        </p:nvCxnSpPr>
        <p:spPr>
          <a:xfrm>
            <a:off x="5404548" y="4082388"/>
            <a:ext cx="1432152" cy="105378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irge noolkonnektor 47"/>
          <p:cNvCxnSpPr>
            <a:endCxn id="9" idx="0"/>
          </p:cNvCxnSpPr>
          <p:nvPr/>
        </p:nvCxnSpPr>
        <p:spPr>
          <a:xfrm flipH="1">
            <a:off x="3943797" y="4072863"/>
            <a:ext cx="2295078" cy="108124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irge noolkonnektor 50"/>
          <p:cNvCxnSpPr>
            <a:endCxn id="9" idx="0"/>
          </p:cNvCxnSpPr>
          <p:nvPr/>
        </p:nvCxnSpPr>
        <p:spPr>
          <a:xfrm flipH="1">
            <a:off x="3943797" y="4091913"/>
            <a:ext cx="3048684" cy="106219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irge noolkonnektor 52"/>
          <p:cNvCxnSpPr>
            <a:endCxn id="4" idx="0"/>
          </p:cNvCxnSpPr>
          <p:nvPr/>
        </p:nvCxnSpPr>
        <p:spPr>
          <a:xfrm>
            <a:off x="3625896" y="4145906"/>
            <a:ext cx="1793247" cy="99026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irge noolkonnektor 55"/>
          <p:cNvCxnSpPr>
            <a:endCxn id="19" idx="0"/>
          </p:cNvCxnSpPr>
          <p:nvPr/>
        </p:nvCxnSpPr>
        <p:spPr>
          <a:xfrm>
            <a:off x="4532044" y="4139307"/>
            <a:ext cx="2304656" cy="99686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irge noolkonnektor 57"/>
          <p:cNvCxnSpPr>
            <a:endCxn id="19" idx="0"/>
          </p:cNvCxnSpPr>
          <p:nvPr/>
        </p:nvCxnSpPr>
        <p:spPr>
          <a:xfrm>
            <a:off x="6241606" y="4082388"/>
            <a:ext cx="595094" cy="105378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irge noolkonnektor 59"/>
          <p:cNvCxnSpPr>
            <a:endCxn id="19" idx="0"/>
          </p:cNvCxnSpPr>
          <p:nvPr/>
        </p:nvCxnSpPr>
        <p:spPr>
          <a:xfrm flipH="1">
            <a:off x="6836700" y="4082388"/>
            <a:ext cx="241964" cy="105378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irge noolkonnektor 61"/>
          <p:cNvCxnSpPr>
            <a:endCxn id="4" idx="0"/>
          </p:cNvCxnSpPr>
          <p:nvPr/>
        </p:nvCxnSpPr>
        <p:spPr>
          <a:xfrm flipH="1">
            <a:off x="5419143" y="4113311"/>
            <a:ext cx="1659521" cy="1022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irge noolkonnektor 64"/>
          <p:cNvCxnSpPr>
            <a:endCxn id="19" idx="0"/>
          </p:cNvCxnSpPr>
          <p:nvPr/>
        </p:nvCxnSpPr>
        <p:spPr>
          <a:xfrm>
            <a:off x="3619534" y="4167034"/>
            <a:ext cx="3217166" cy="96913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irge noolkonnektor 67"/>
          <p:cNvCxnSpPr>
            <a:endCxn id="9" idx="0"/>
          </p:cNvCxnSpPr>
          <p:nvPr/>
        </p:nvCxnSpPr>
        <p:spPr>
          <a:xfrm flipH="1">
            <a:off x="3943797" y="4145906"/>
            <a:ext cx="572998" cy="100820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irge noolkonnektor 70"/>
          <p:cNvCxnSpPr>
            <a:endCxn id="4" idx="0"/>
          </p:cNvCxnSpPr>
          <p:nvPr/>
        </p:nvCxnSpPr>
        <p:spPr>
          <a:xfrm>
            <a:off x="5386096" y="4091913"/>
            <a:ext cx="33047" cy="104425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irge noolkonnektor 73"/>
          <p:cNvCxnSpPr>
            <a:endCxn id="9" idx="0"/>
          </p:cNvCxnSpPr>
          <p:nvPr/>
        </p:nvCxnSpPr>
        <p:spPr>
          <a:xfrm flipH="1">
            <a:off x="3943797" y="4101438"/>
            <a:ext cx="1423847" cy="105267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irge noolkonnektor 75"/>
          <p:cNvCxnSpPr>
            <a:endCxn id="4" idx="0"/>
          </p:cNvCxnSpPr>
          <p:nvPr/>
        </p:nvCxnSpPr>
        <p:spPr>
          <a:xfrm flipH="1">
            <a:off x="5419143" y="4121366"/>
            <a:ext cx="819732" cy="101480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Vabakuju 82"/>
          <p:cNvSpPr/>
          <p:nvPr/>
        </p:nvSpPr>
        <p:spPr>
          <a:xfrm>
            <a:off x="2828925" y="1771650"/>
            <a:ext cx="2324100" cy="3352800"/>
          </a:xfrm>
          <a:custGeom>
            <a:avLst/>
            <a:gdLst>
              <a:gd name="connsiteX0" fmla="*/ 1104900 w 2324100"/>
              <a:gd name="connsiteY0" fmla="*/ 3352800 h 3352800"/>
              <a:gd name="connsiteX1" fmla="*/ 1104900 w 2324100"/>
              <a:gd name="connsiteY1" fmla="*/ 3352800 h 3352800"/>
              <a:gd name="connsiteX2" fmla="*/ 1019175 w 2324100"/>
              <a:gd name="connsiteY2" fmla="*/ 3352800 h 3352800"/>
              <a:gd name="connsiteX3" fmla="*/ 0 w 2324100"/>
              <a:gd name="connsiteY3" fmla="*/ 2409825 h 3352800"/>
              <a:gd name="connsiteX4" fmla="*/ 28575 w 2324100"/>
              <a:gd name="connsiteY4" fmla="*/ 781050 h 3352800"/>
              <a:gd name="connsiteX5" fmla="*/ 2324100 w 2324100"/>
              <a:gd name="connsiteY5" fmla="*/ 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4100" h="3352800">
                <a:moveTo>
                  <a:pt x="1104900" y="3352800"/>
                </a:moveTo>
                <a:lnTo>
                  <a:pt x="1104900" y="3352800"/>
                </a:lnTo>
                <a:lnTo>
                  <a:pt x="1019175" y="3352800"/>
                </a:lnTo>
                <a:lnTo>
                  <a:pt x="0" y="2409825"/>
                </a:lnTo>
                <a:lnTo>
                  <a:pt x="28575" y="781050"/>
                </a:lnTo>
                <a:lnTo>
                  <a:pt x="2324100" y="0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84" name="Vabakuju 83"/>
          <p:cNvSpPr/>
          <p:nvPr/>
        </p:nvSpPr>
        <p:spPr>
          <a:xfrm>
            <a:off x="5705475" y="561975"/>
            <a:ext cx="581025" cy="1190625"/>
          </a:xfrm>
          <a:custGeom>
            <a:avLst/>
            <a:gdLst>
              <a:gd name="connsiteX0" fmla="*/ 9525 w 581025"/>
              <a:gd name="connsiteY0" fmla="*/ 1190625 h 1190625"/>
              <a:gd name="connsiteX1" fmla="*/ 581025 w 581025"/>
              <a:gd name="connsiteY1" fmla="*/ 981075 h 1190625"/>
              <a:gd name="connsiteX2" fmla="*/ 561975 w 581025"/>
              <a:gd name="connsiteY2" fmla="*/ 152400 h 1190625"/>
              <a:gd name="connsiteX3" fmla="*/ 0 w 581025"/>
              <a:gd name="connsiteY3" fmla="*/ 0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025" h="1190625">
                <a:moveTo>
                  <a:pt x="9525" y="1190625"/>
                </a:moveTo>
                <a:lnTo>
                  <a:pt x="581025" y="981075"/>
                </a:lnTo>
                <a:lnTo>
                  <a:pt x="561975" y="15240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10" name="TextBox 9"/>
          <p:cNvSpPr txBox="1"/>
          <p:nvPr/>
        </p:nvSpPr>
        <p:spPr>
          <a:xfrm>
            <a:off x="3061472" y="3070672"/>
            <a:ext cx="10087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t-EE" sz="14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ID-kaardi dialoog</a:t>
            </a:r>
            <a:endParaRPr lang="et-EE" sz="1400" dirty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15425" y="3089468"/>
            <a:ext cx="102775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t-EE" sz="14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m</a:t>
            </a:r>
            <a:r>
              <a:rPr lang="et-EE" sz="14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-ID dialoog</a:t>
            </a:r>
            <a:endParaRPr lang="et-EE" sz="1400" dirty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7124" y="3059938"/>
            <a:ext cx="88582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t-EE" sz="14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eIDAS dialoog</a:t>
            </a:r>
            <a:endParaRPr lang="et-EE" sz="1400" dirty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06417" y="3042223"/>
            <a:ext cx="108490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t-EE" sz="14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pangalingi dialoog</a:t>
            </a:r>
            <a:endParaRPr lang="et-EE" sz="1400" dirty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49861" y="3057263"/>
            <a:ext cx="98965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t-EE" sz="14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Smart-ID dialoog</a:t>
            </a:r>
            <a:endParaRPr lang="et-EE" sz="1400" dirty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829009" y="1939540"/>
            <a:ext cx="1872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200" i="1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Valib autentimismeetodi</a:t>
            </a:r>
            <a:endParaRPr lang="et-EE" sz="1200" i="1" dirty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86" name="Vabakuju 85"/>
          <p:cNvSpPr/>
          <p:nvPr/>
        </p:nvSpPr>
        <p:spPr>
          <a:xfrm rot="5400000">
            <a:off x="5064620" y="5145649"/>
            <a:ext cx="581025" cy="2589454"/>
          </a:xfrm>
          <a:custGeom>
            <a:avLst/>
            <a:gdLst>
              <a:gd name="connsiteX0" fmla="*/ 9525 w 581025"/>
              <a:gd name="connsiteY0" fmla="*/ 1190625 h 1190625"/>
              <a:gd name="connsiteX1" fmla="*/ 581025 w 581025"/>
              <a:gd name="connsiteY1" fmla="*/ 981075 h 1190625"/>
              <a:gd name="connsiteX2" fmla="*/ 561975 w 581025"/>
              <a:gd name="connsiteY2" fmla="*/ 152400 h 1190625"/>
              <a:gd name="connsiteX3" fmla="*/ 0 w 581025"/>
              <a:gd name="connsiteY3" fmla="*/ 0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025" h="1190625">
                <a:moveTo>
                  <a:pt x="9525" y="1190625"/>
                </a:moveTo>
                <a:lnTo>
                  <a:pt x="581025" y="981075"/>
                </a:lnTo>
                <a:lnTo>
                  <a:pt x="561975" y="15240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61658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al 1"/>
          <p:cNvSpPr/>
          <p:nvPr/>
        </p:nvSpPr>
        <p:spPr>
          <a:xfrm>
            <a:off x="5131143" y="320286"/>
            <a:ext cx="576000" cy="576000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3" name="TextBox 2"/>
          <p:cNvSpPr txBox="1"/>
          <p:nvPr/>
        </p:nvSpPr>
        <p:spPr>
          <a:xfrm>
            <a:off x="3518470" y="342395"/>
            <a:ext cx="1572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4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Klientrakenduses</a:t>
            </a:r>
          </a:p>
          <a:p>
            <a:pPr algn="ctr"/>
            <a:r>
              <a:rPr lang="et-EE" sz="14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(autentimata)</a:t>
            </a:r>
            <a:endParaRPr lang="et-EE" sz="1400" dirty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4" name="Ovaal 3"/>
          <p:cNvSpPr/>
          <p:nvPr/>
        </p:nvSpPr>
        <p:spPr>
          <a:xfrm>
            <a:off x="5131143" y="5136171"/>
            <a:ext cx="576000" cy="57600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5" name="TextBox 4"/>
          <p:cNvSpPr txBox="1"/>
          <p:nvPr/>
        </p:nvSpPr>
        <p:spPr>
          <a:xfrm>
            <a:off x="4693372" y="5736808"/>
            <a:ext cx="157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t-EE" sz="14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Klientrakenduses (autenditult)</a:t>
            </a:r>
            <a:endParaRPr lang="et-EE" sz="1400" dirty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6" name="Ovaal 5"/>
          <p:cNvSpPr/>
          <p:nvPr/>
        </p:nvSpPr>
        <p:spPr>
          <a:xfrm>
            <a:off x="5131143" y="1483243"/>
            <a:ext cx="576000" cy="5760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7" name="TextBox 6"/>
          <p:cNvSpPr txBox="1"/>
          <p:nvPr/>
        </p:nvSpPr>
        <p:spPr>
          <a:xfrm>
            <a:off x="3882807" y="1360931"/>
            <a:ext cx="126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4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TARA esilehel</a:t>
            </a:r>
            <a:endParaRPr lang="et-EE" sz="1400" dirty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4186" y="976156"/>
            <a:ext cx="3108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200" i="1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„Login“ / Klientrakendus suunab TARA-sse</a:t>
            </a:r>
            <a:endParaRPr lang="et-EE" sz="1200" i="1" dirty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9" name="Ovaal 8"/>
          <p:cNvSpPr/>
          <p:nvPr/>
        </p:nvSpPr>
        <p:spPr>
          <a:xfrm>
            <a:off x="3655797" y="5154112"/>
            <a:ext cx="576000" cy="576000"/>
          </a:xfrm>
          <a:prstGeom prst="ellipse">
            <a:avLst/>
          </a:prstGeom>
          <a:noFill/>
          <a:ln w="38100">
            <a:solidFill>
              <a:srgbClr val="FF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16" name="TextBox 15"/>
          <p:cNvSpPr txBox="1"/>
          <p:nvPr/>
        </p:nvSpPr>
        <p:spPr>
          <a:xfrm>
            <a:off x="3299301" y="5789655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4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Sai veateate</a:t>
            </a:r>
            <a:endParaRPr lang="et-EE" sz="1400" dirty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cxnSp>
        <p:nvCxnSpPr>
          <p:cNvPr id="18" name="Sirgkonnektor 17"/>
          <p:cNvCxnSpPr/>
          <p:nvPr/>
        </p:nvCxnSpPr>
        <p:spPr>
          <a:xfrm>
            <a:off x="9680643" y="2465698"/>
            <a:ext cx="0" cy="118313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al 18"/>
          <p:cNvSpPr/>
          <p:nvPr/>
        </p:nvSpPr>
        <p:spPr>
          <a:xfrm>
            <a:off x="6548700" y="5136171"/>
            <a:ext cx="576000" cy="576000"/>
          </a:xfrm>
          <a:prstGeom prst="ellipse">
            <a:avLst/>
          </a:prstGeom>
          <a:noFill/>
          <a:ln w="38100">
            <a:solidFill>
              <a:srgbClr val="FF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cxnSp>
        <p:nvCxnSpPr>
          <p:cNvPr id="20" name="Sirgkonnektor 19"/>
          <p:cNvCxnSpPr/>
          <p:nvPr/>
        </p:nvCxnSpPr>
        <p:spPr>
          <a:xfrm>
            <a:off x="10070357" y="2216539"/>
            <a:ext cx="0" cy="118313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irgkonnektor 20"/>
          <p:cNvCxnSpPr/>
          <p:nvPr/>
        </p:nvCxnSpPr>
        <p:spPr>
          <a:xfrm>
            <a:off x="10537893" y="2479107"/>
            <a:ext cx="0" cy="118313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irgkonnektor 21"/>
          <p:cNvCxnSpPr/>
          <p:nvPr/>
        </p:nvCxnSpPr>
        <p:spPr>
          <a:xfrm>
            <a:off x="10927607" y="2646200"/>
            <a:ext cx="0" cy="118313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irgkonnektor 22"/>
          <p:cNvCxnSpPr/>
          <p:nvPr/>
        </p:nvCxnSpPr>
        <p:spPr>
          <a:xfrm>
            <a:off x="11424326" y="2326006"/>
            <a:ext cx="0" cy="118313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irge noolkonnektor 24"/>
          <p:cNvCxnSpPr>
            <a:stCxn id="2" idx="4"/>
            <a:endCxn id="6" idx="0"/>
          </p:cNvCxnSpPr>
          <p:nvPr/>
        </p:nvCxnSpPr>
        <p:spPr>
          <a:xfrm>
            <a:off x="5419143" y="896286"/>
            <a:ext cx="0" cy="58695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irge noolkonnektor 25"/>
          <p:cNvCxnSpPr>
            <a:stCxn id="6" idx="4"/>
          </p:cNvCxnSpPr>
          <p:nvPr/>
        </p:nvCxnSpPr>
        <p:spPr>
          <a:xfrm flipH="1">
            <a:off x="3581400" y="2059243"/>
            <a:ext cx="1837743" cy="58695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irge noolkonnektor 28"/>
          <p:cNvCxnSpPr>
            <a:stCxn id="6" idx="4"/>
          </p:cNvCxnSpPr>
          <p:nvPr/>
        </p:nvCxnSpPr>
        <p:spPr>
          <a:xfrm flipH="1">
            <a:off x="4467225" y="2059243"/>
            <a:ext cx="951918" cy="53352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irge noolkonnektor 31"/>
          <p:cNvCxnSpPr>
            <a:stCxn id="6" idx="4"/>
          </p:cNvCxnSpPr>
          <p:nvPr/>
        </p:nvCxnSpPr>
        <p:spPr>
          <a:xfrm flipH="1">
            <a:off x="5353050" y="2059243"/>
            <a:ext cx="66093" cy="61788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irge noolkonnektor 33"/>
          <p:cNvCxnSpPr>
            <a:stCxn id="6" idx="4"/>
          </p:cNvCxnSpPr>
          <p:nvPr/>
        </p:nvCxnSpPr>
        <p:spPr>
          <a:xfrm>
            <a:off x="5419143" y="2059243"/>
            <a:ext cx="819733" cy="61788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irge noolkonnektor 35"/>
          <p:cNvCxnSpPr>
            <a:stCxn id="6" idx="4"/>
          </p:cNvCxnSpPr>
          <p:nvPr/>
        </p:nvCxnSpPr>
        <p:spPr>
          <a:xfrm>
            <a:off x="5419143" y="2059243"/>
            <a:ext cx="1705557" cy="58695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irge noolkonnektor 39"/>
          <p:cNvCxnSpPr>
            <a:endCxn id="9" idx="0"/>
          </p:cNvCxnSpPr>
          <p:nvPr/>
        </p:nvCxnSpPr>
        <p:spPr>
          <a:xfrm>
            <a:off x="3595994" y="4150352"/>
            <a:ext cx="347803" cy="10037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49579" y="5728392"/>
            <a:ext cx="974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4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Lahkunud</a:t>
            </a:r>
            <a:endParaRPr lang="et-EE" sz="1400" dirty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cxnSp>
        <p:nvCxnSpPr>
          <p:cNvPr id="44" name="Sirge noolkonnektor 43"/>
          <p:cNvCxnSpPr>
            <a:endCxn id="4" idx="0"/>
          </p:cNvCxnSpPr>
          <p:nvPr/>
        </p:nvCxnSpPr>
        <p:spPr>
          <a:xfrm>
            <a:off x="4500271" y="4116370"/>
            <a:ext cx="918872" cy="101980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irge noolkonnektor 45"/>
          <p:cNvCxnSpPr>
            <a:endCxn id="19" idx="0"/>
          </p:cNvCxnSpPr>
          <p:nvPr/>
        </p:nvCxnSpPr>
        <p:spPr>
          <a:xfrm>
            <a:off x="5404548" y="4082388"/>
            <a:ext cx="1432152" cy="105378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irge noolkonnektor 47"/>
          <p:cNvCxnSpPr>
            <a:endCxn id="9" idx="0"/>
          </p:cNvCxnSpPr>
          <p:nvPr/>
        </p:nvCxnSpPr>
        <p:spPr>
          <a:xfrm flipH="1">
            <a:off x="3943797" y="4072863"/>
            <a:ext cx="2295078" cy="108124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irge noolkonnektor 50"/>
          <p:cNvCxnSpPr>
            <a:endCxn id="9" idx="0"/>
          </p:cNvCxnSpPr>
          <p:nvPr/>
        </p:nvCxnSpPr>
        <p:spPr>
          <a:xfrm flipH="1">
            <a:off x="3943797" y="4091913"/>
            <a:ext cx="3048684" cy="106219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irge noolkonnektor 52"/>
          <p:cNvCxnSpPr>
            <a:endCxn id="4" idx="0"/>
          </p:cNvCxnSpPr>
          <p:nvPr/>
        </p:nvCxnSpPr>
        <p:spPr>
          <a:xfrm>
            <a:off x="3625896" y="4145906"/>
            <a:ext cx="1793247" cy="99026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irge noolkonnektor 55"/>
          <p:cNvCxnSpPr>
            <a:endCxn id="19" idx="0"/>
          </p:cNvCxnSpPr>
          <p:nvPr/>
        </p:nvCxnSpPr>
        <p:spPr>
          <a:xfrm>
            <a:off x="4532044" y="4139307"/>
            <a:ext cx="2304656" cy="99686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irge noolkonnektor 57"/>
          <p:cNvCxnSpPr>
            <a:endCxn id="19" idx="0"/>
          </p:cNvCxnSpPr>
          <p:nvPr/>
        </p:nvCxnSpPr>
        <p:spPr>
          <a:xfrm>
            <a:off x="6241606" y="4082388"/>
            <a:ext cx="595094" cy="105378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irge noolkonnektor 59"/>
          <p:cNvCxnSpPr>
            <a:endCxn id="19" idx="0"/>
          </p:cNvCxnSpPr>
          <p:nvPr/>
        </p:nvCxnSpPr>
        <p:spPr>
          <a:xfrm flipH="1">
            <a:off x="6836700" y="4082388"/>
            <a:ext cx="241964" cy="105378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irge noolkonnektor 61"/>
          <p:cNvCxnSpPr>
            <a:endCxn id="4" idx="0"/>
          </p:cNvCxnSpPr>
          <p:nvPr/>
        </p:nvCxnSpPr>
        <p:spPr>
          <a:xfrm flipH="1">
            <a:off x="5419143" y="4113311"/>
            <a:ext cx="1659521" cy="1022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irge noolkonnektor 64"/>
          <p:cNvCxnSpPr>
            <a:endCxn id="19" idx="0"/>
          </p:cNvCxnSpPr>
          <p:nvPr/>
        </p:nvCxnSpPr>
        <p:spPr>
          <a:xfrm>
            <a:off x="3619534" y="4167034"/>
            <a:ext cx="3217166" cy="96913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irge noolkonnektor 67"/>
          <p:cNvCxnSpPr>
            <a:endCxn id="9" idx="0"/>
          </p:cNvCxnSpPr>
          <p:nvPr/>
        </p:nvCxnSpPr>
        <p:spPr>
          <a:xfrm flipH="1">
            <a:off x="3943797" y="4145906"/>
            <a:ext cx="572998" cy="100820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irge noolkonnektor 70"/>
          <p:cNvCxnSpPr>
            <a:endCxn id="4" idx="0"/>
          </p:cNvCxnSpPr>
          <p:nvPr/>
        </p:nvCxnSpPr>
        <p:spPr>
          <a:xfrm>
            <a:off x="5386096" y="4091913"/>
            <a:ext cx="33047" cy="104425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irge noolkonnektor 73"/>
          <p:cNvCxnSpPr>
            <a:endCxn id="9" idx="0"/>
          </p:cNvCxnSpPr>
          <p:nvPr/>
        </p:nvCxnSpPr>
        <p:spPr>
          <a:xfrm flipH="1">
            <a:off x="3943797" y="4101438"/>
            <a:ext cx="1423847" cy="105267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irge noolkonnektor 75"/>
          <p:cNvCxnSpPr>
            <a:endCxn id="4" idx="0"/>
          </p:cNvCxnSpPr>
          <p:nvPr/>
        </p:nvCxnSpPr>
        <p:spPr>
          <a:xfrm flipH="1">
            <a:off x="5419143" y="4121366"/>
            <a:ext cx="819732" cy="101480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Vabakuju 82"/>
          <p:cNvSpPr/>
          <p:nvPr/>
        </p:nvSpPr>
        <p:spPr>
          <a:xfrm>
            <a:off x="2828925" y="1771650"/>
            <a:ext cx="2324100" cy="3352800"/>
          </a:xfrm>
          <a:custGeom>
            <a:avLst/>
            <a:gdLst>
              <a:gd name="connsiteX0" fmla="*/ 1104900 w 2324100"/>
              <a:gd name="connsiteY0" fmla="*/ 3352800 h 3352800"/>
              <a:gd name="connsiteX1" fmla="*/ 1104900 w 2324100"/>
              <a:gd name="connsiteY1" fmla="*/ 3352800 h 3352800"/>
              <a:gd name="connsiteX2" fmla="*/ 1019175 w 2324100"/>
              <a:gd name="connsiteY2" fmla="*/ 3352800 h 3352800"/>
              <a:gd name="connsiteX3" fmla="*/ 0 w 2324100"/>
              <a:gd name="connsiteY3" fmla="*/ 2409825 h 3352800"/>
              <a:gd name="connsiteX4" fmla="*/ 28575 w 2324100"/>
              <a:gd name="connsiteY4" fmla="*/ 781050 h 3352800"/>
              <a:gd name="connsiteX5" fmla="*/ 2324100 w 2324100"/>
              <a:gd name="connsiteY5" fmla="*/ 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4100" h="3352800">
                <a:moveTo>
                  <a:pt x="1104900" y="3352800"/>
                </a:moveTo>
                <a:lnTo>
                  <a:pt x="1104900" y="3352800"/>
                </a:lnTo>
                <a:lnTo>
                  <a:pt x="1019175" y="3352800"/>
                </a:lnTo>
                <a:lnTo>
                  <a:pt x="0" y="2409825"/>
                </a:lnTo>
                <a:lnTo>
                  <a:pt x="28575" y="781050"/>
                </a:lnTo>
                <a:lnTo>
                  <a:pt x="2324100" y="0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84" name="Vabakuju 83"/>
          <p:cNvSpPr/>
          <p:nvPr/>
        </p:nvSpPr>
        <p:spPr>
          <a:xfrm>
            <a:off x="5705475" y="561975"/>
            <a:ext cx="581025" cy="1190625"/>
          </a:xfrm>
          <a:custGeom>
            <a:avLst/>
            <a:gdLst>
              <a:gd name="connsiteX0" fmla="*/ 9525 w 581025"/>
              <a:gd name="connsiteY0" fmla="*/ 1190625 h 1190625"/>
              <a:gd name="connsiteX1" fmla="*/ 581025 w 581025"/>
              <a:gd name="connsiteY1" fmla="*/ 981075 h 1190625"/>
              <a:gd name="connsiteX2" fmla="*/ 561975 w 581025"/>
              <a:gd name="connsiteY2" fmla="*/ 152400 h 1190625"/>
              <a:gd name="connsiteX3" fmla="*/ 0 w 581025"/>
              <a:gd name="connsiteY3" fmla="*/ 0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025" h="1190625">
                <a:moveTo>
                  <a:pt x="9525" y="1190625"/>
                </a:moveTo>
                <a:lnTo>
                  <a:pt x="581025" y="981075"/>
                </a:lnTo>
                <a:lnTo>
                  <a:pt x="561975" y="15240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10" name="TextBox 9"/>
          <p:cNvSpPr txBox="1"/>
          <p:nvPr/>
        </p:nvSpPr>
        <p:spPr>
          <a:xfrm>
            <a:off x="3051696" y="3541302"/>
            <a:ext cx="10087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t-EE" sz="14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ID-kaardi dialoog</a:t>
            </a:r>
            <a:endParaRPr lang="et-EE" sz="1400" dirty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8958" y="3478483"/>
            <a:ext cx="102775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t-EE" sz="14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m</a:t>
            </a:r>
            <a:r>
              <a:rPr lang="et-EE" sz="14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-ID dialoog</a:t>
            </a:r>
            <a:endParaRPr lang="et-EE" sz="1400" dirty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7124" y="3497678"/>
            <a:ext cx="88582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t-EE" sz="14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eIDAS dialoog</a:t>
            </a:r>
            <a:endParaRPr lang="et-EE" sz="1400" dirty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06417" y="3473257"/>
            <a:ext cx="1084908" cy="5755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t-EE" sz="14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pangalingi dialoog</a:t>
            </a:r>
            <a:endParaRPr lang="et-EE" sz="1400" dirty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49861" y="3475553"/>
            <a:ext cx="98965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t-EE" sz="14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Smart-ID dialoog</a:t>
            </a:r>
            <a:endParaRPr lang="et-EE" sz="1400" dirty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829009" y="1939540"/>
            <a:ext cx="1872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200" i="1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Valib autentimismeetodi</a:t>
            </a:r>
            <a:endParaRPr lang="et-EE" sz="1200" i="1" dirty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86" name="Vabakuju 85"/>
          <p:cNvSpPr/>
          <p:nvPr/>
        </p:nvSpPr>
        <p:spPr>
          <a:xfrm rot="5400000">
            <a:off x="5064620" y="5145649"/>
            <a:ext cx="581025" cy="2589454"/>
          </a:xfrm>
          <a:custGeom>
            <a:avLst/>
            <a:gdLst>
              <a:gd name="connsiteX0" fmla="*/ 9525 w 581025"/>
              <a:gd name="connsiteY0" fmla="*/ 1190625 h 1190625"/>
              <a:gd name="connsiteX1" fmla="*/ 581025 w 581025"/>
              <a:gd name="connsiteY1" fmla="*/ 981075 h 1190625"/>
              <a:gd name="connsiteX2" fmla="*/ 561975 w 581025"/>
              <a:gd name="connsiteY2" fmla="*/ 152400 h 1190625"/>
              <a:gd name="connsiteX3" fmla="*/ 0 w 581025"/>
              <a:gd name="connsiteY3" fmla="*/ 0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025" h="1190625">
                <a:moveTo>
                  <a:pt x="9525" y="1190625"/>
                </a:moveTo>
                <a:lnTo>
                  <a:pt x="581025" y="981075"/>
                </a:lnTo>
                <a:lnTo>
                  <a:pt x="561975" y="15240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49" name="TextBox 48"/>
          <p:cNvSpPr txBox="1"/>
          <p:nvPr/>
        </p:nvSpPr>
        <p:spPr>
          <a:xfrm>
            <a:off x="5278446" y="473558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4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1</a:t>
            </a:r>
            <a:endParaRPr lang="et-EE" sz="1400" dirty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75446" y="1635970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4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2</a:t>
            </a:r>
            <a:endParaRPr lang="et-EE" sz="1400" dirty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50895" y="3030130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4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3</a:t>
            </a:r>
            <a:endParaRPr lang="et-EE" sz="1400" dirty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54" name="Ovaal 53"/>
          <p:cNvSpPr/>
          <p:nvPr/>
        </p:nvSpPr>
        <p:spPr>
          <a:xfrm>
            <a:off x="3286936" y="2876695"/>
            <a:ext cx="576000" cy="5760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55" name="Ovaal 54"/>
          <p:cNvSpPr/>
          <p:nvPr/>
        </p:nvSpPr>
        <p:spPr>
          <a:xfrm>
            <a:off x="4144185" y="2862155"/>
            <a:ext cx="576000" cy="5760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57" name="Ovaal 56"/>
          <p:cNvSpPr/>
          <p:nvPr/>
        </p:nvSpPr>
        <p:spPr>
          <a:xfrm>
            <a:off x="5001434" y="2847615"/>
            <a:ext cx="576000" cy="5760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59" name="Ovaal 58"/>
          <p:cNvSpPr/>
          <p:nvPr/>
        </p:nvSpPr>
        <p:spPr>
          <a:xfrm>
            <a:off x="5858683" y="2833075"/>
            <a:ext cx="576000" cy="5760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61" name="Ovaal 60"/>
          <p:cNvSpPr/>
          <p:nvPr/>
        </p:nvSpPr>
        <p:spPr>
          <a:xfrm>
            <a:off x="6715932" y="2818535"/>
            <a:ext cx="576000" cy="5760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63" name="TextBox 62"/>
          <p:cNvSpPr txBox="1"/>
          <p:nvPr/>
        </p:nvSpPr>
        <p:spPr>
          <a:xfrm>
            <a:off x="4285552" y="3006382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4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4</a:t>
            </a:r>
            <a:endParaRPr lang="et-EE" sz="1400" dirty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150021" y="2991119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4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5</a:t>
            </a:r>
            <a:endParaRPr lang="et-EE" sz="1400" dirty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10274" y="2979501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4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6</a:t>
            </a:r>
            <a:endParaRPr lang="et-EE" sz="1400" dirty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865835" y="2967186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4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7</a:t>
            </a:r>
            <a:endParaRPr lang="et-EE" sz="1400" dirty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798618" y="5317995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4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8</a:t>
            </a:r>
            <a:endParaRPr lang="et-EE" sz="1400" dirty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273137" y="5290326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4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9</a:t>
            </a:r>
            <a:endParaRPr lang="et-EE" sz="1400" dirty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645814" y="5279253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4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10</a:t>
            </a:r>
            <a:endParaRPr lang="et-EE" sz="1400" dirty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033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74</Words>
  <Application>Microsoft Office PowerPoint</Application>
  <PresentationFormat>Laiekraan</PresentationFormat>
  <Paragraphs>36</Paragraphs>
  <Slides>2</Slides>
  <Notes>0</Notes>
  <HiddenSlides>0</HiddenSlides>
  <MMClips>0</MMClips>
  <ScaleCrop>false</ScaleCrop>
  <HeadingPairs>
    <vt:vector size="6" baseType="variant">
      <vt:variant>
        <vt:lpstr>Kasutatud fondid</vt:lpstr>
      </vt:variant>
      <vt:variant>
        <vt:i4>4</vt:i4>
      </vt:variant>
      <vt:variant>
        <vt:lpstr>Kujundus</vt:lpstr>
      </vt:variant>
      <vt:variant>
        <vt:i4>1</vt:i4>
      </vt:variant>
      <vt:variant>
        <vt:lpstr>Slaidipealkirjad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DejaVu Sans Condensed</vt:lpstr>
      <vt:lpstr>Office'i kujundus</vt:lpstr>
      <vt:lpstr>PowerPointi esitlus</vt:lpstr>
      <vt:lpstr>PowerPointi esitlus</vt:lpstr>
    </vt:vector>
  </TitlesOfParts>
  <Company>Riigi Infosüsteemi Amet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Priit Parmakson</dc:creator>
  <cp:lastModifiedBy>Priit Parmakson</cp:lastModifiedBy>
  <cp:revision>8</cp:revision>
  <dcterms:created xsi:type="dcterms:W3CDTF">2018-06-27T15:45:24Z</dcterms:created>
  <dcterms:modified xsi:type="dcterms:W3CDTF">2018-06-28T10:32:09Z</dcterms:modified>
</cp:coreProperties>
</file>