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5" r:id="rId4"/>
    <p:sldId id="266" r:id="rId5"/>
    <p:sldId id="263" r:id="rId6"/>
    <p:sldId id="264" r:id="rId7"/>
    <p:sldId id="259" r:id="rId8"/>
    <p:sldId id="260" r:id="rId9"/>
    <p:sldId id="262" r:id="rId10"/>
    <p:sldId id="26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1</a:t>
            </a: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E4EBA823-2A4C-4AC7-93AD-35C4731B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36" y="52251"/>
            <a:ext cx="9107928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-160020" y="2828835"/>
            <a:ext cx="13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/>
              <a:t>10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303776-9D32-4628-B939-40B9F0CA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68" y="0"/>
            <a:ext cx="4442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-160020" y="2828835"/>
            <a:ext cx="13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/>
              <a:t>11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852E5D-DF70-4A05-A00B-73876F17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39" y="0"/>
            <a:ext cx="426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-160020" y="2828835"/>
            <a:ext cx="13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/>
              <a:t>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C9FDD8-1327-4D0A-AE75-6BA190DF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98" y="0"/>
            <a:ext cx="7144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-160020" y="2828835"/>
            <a:ext cx="13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/>
              <a:t>13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F765DB-E247-4DAE-856D-833DA5FC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47" y="0"/>
            <a:ext cx="6445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-160020" y="2828835"/>
            <a:ext cx="13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/>
              <a:t>14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224058-2DEF-4351-8B77-F83B1A0D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27" y="2406776"/>
            <a:ext cx="2501587" cy="2044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4969EF5-1458-48DF-A138-F01FDEC1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86" y="1003601"/>
            <a:ext cx="5777778" cy="48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FB3AB9-BB46-4155-A43B-594B2C54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96" y="0"/>
            <a:ext cx="5459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3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748BA84-1188-4AC8-AA77-74E76D6A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15" y="2165508"/>
            <a:ext cx="1434921" cy="25269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66FEFE-0356-46C5-A0C6-BFCDDAAC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77" y="0"/>
            <a:ext cx="4323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7F6A2B-52C8-45EB-85A6-FA2DB8D9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38" y="2025825"/>
            <a:ext cx="7009524" cy="28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4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23CDA5-776D-44AC-BED3-2FC186F7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55" y="0"/>
            <a:ext cx="4230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7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864A5E-12BF-4936-82AD-7C1FD3CA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24" y="0"/>
            <a:ext cx="396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D35937-75B2-4A3E-9A6B-562D6643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38" y="0"/>
            <a:ext cx="5482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D6412B-D004-4E22-9D20-C4E26587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57" y="578206"/>
            <a:ext cx="6514285" cy="57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7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C2E7E0-7742-48F5-A0D4-86E41E045927}"/>
              </a:ext>
            </a:extLst>
          </p:cNvPr>
          <p:cNvSpPr txBox="1"/>
          <p:nvPr/>
        </p:nvSpPr>
        <p:spPr>
          <a:xfrm>
            <a:off x="0" y="2644170"/>
            <a:ext cx="1319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B33604-568A-4920-A779-858CC8C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11" y="540111"/>
            <a:ext cx="6577778" cy="5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37</TotalTime>
  <Words>14</Words>
  <Application>Microsoft Office PowerPoint</Application>
  <PresentationFormat>Panorámica</PresentationFormat>
  <Paragraphs>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</dc:creator>
  <cp:lastModifiedBy>FERNANDO</cp:lastModifiedBy>
  <cp:revision>5</cp:revision>
  <dcterms:created xsi:type="dcterms:W3CDTF">2017-11-25T20:36:11Z</dcterms:created>
  <dcterms:modified xsi:type="dcterms:W3CDTF">2017-11-28T03:30:52Z</dcterms:modified>
</cp:coreProperties>
</file>