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36" r:id="rId3"/>
    <p:sldId id="345" r:id="rId4"/>
    <p:sldId id="337" r:id="rId5"/>
    <p:sldId id="346" r:id="rId6"/>
    <p:sldId id="347" r:id="rId7"/>
    <p:sldId id="348" r:id="rId8"/>
    <p:sldId id="34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  <a:srgbClr val="41719C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743D3A1-E34A-486D-94F5-6842D2364237}"/>
    <pc:docChg chg="undo custSel addSld delSld modSld sldOrd">
      <pc:chgData name="Erkan ŞİRİN" userId="7f10ce1d6aaf8c5d" providerId="LiveId" clId="{3743D3A1-E34A-486D-94F5-6842D2364237}" dt="2019-05-17T01:00:07.519" v="388" actId="1076"/>
      <pc:docMkLst>
        <pc:docMk/>
      </pc:docMkLst>
      <pc:sldChg chg="addSp delSp modSp">
        <pc:chgData name="Erkan ŞİRİN" userId="7f10ce1d6aaf8c5d" providerId="LiveId" clId="{3743D3A1-E34A-486D-94F5-6842D2364237}" dt="2019-05-17T00:34:34.796" v="147"/>
        <pc:sldMkLst>
          <pc:docMk/>
          <pc:sldMk cId="1416118015" sldId="257"/>
        </pc:sldMkLst>
        <pc:spChg chg="mod">
          <ac:chgData name="Erkan ŞİRİN" userId="7f10ce1d6aaf8c5d" providerId="LiveId" clId="{3743D3A1-E34A-486D-94F5-6842D2364237}" dt="2019-05-16T17:31:01.972" v="15" actId="1076"/>
          <ac:spMkLst>
            <pc:docMk/>
            <pc:sldMk cId="1416118015" sldId="257"/>
            <ac:spMk id="16" creationId="{00000000-0000-0000-0000-000000000000}"/>
          </ac:spMkLst>
        </pc:spChg>
        <pc:picChg chg="add del mod">
          <ac:chgData name="Erkan ŞİRİN" userId="7f10ce1d6aaf8c5d" providerId="LiveId" clId="{3743D3A1-E34A-486D-94F5-6842D2364237}" dt="2019-05-17T00:34:34.796" v="147"/>
          <ac:picMkLst>
            <pc:docMk/>
            <pc:sldMk cId="1416118015" sldId="257"/>
            <ac:picMk id="3" creationId="{09E7B5C9-6697-4110-85CD-F894EAC547C7}"/>
          </ac:picMkLst>
        </pc:picChg>
      </pc:sldChg>
      <pc:sldChg chg="del">
        <pc:chgData name="Erkan ŞİRİN" userId="7f10ce1d6aaf8c5d" providerId="LiveId" clId="{3743D3A1-E34A-486D-94F5-6842D2364237}" dt="2019-05-17T00:31:45.135" v="138" actId="2696"/>
        <pc:sldMkLst>
          <pc:docMk/>
          <pc:sldMk cId="2255119094" sldId="291"/>
        </pc:sldMkLst>
      </pc:sldChg>
      <pc:sldChg chg="addSp delSp modSp addAnim delAnim">
        <pc:chgData name="Erkan ŞİRİN" userId="7f10ce1d6aaf8c5d" providerId="LiveId" clId="{3743D3A1-E34A-486D-94F5-6842D2364237}" dt="2019-05-17T00:20:52.668" v="71" actId="1076"/>
        <pc:sldMkLst>
          <pc:docMk/>
          <pc:sldMk cId="3456586684" sldId="336"/>
        </pc:sldMkLst>
        <pc:spChg chg="del mod">
          <ac:chgData name="Erkan ŞİRİN" userId="7f10ce1d6aaf8c5d" providerId="LiveId" clId="{3743D3A1-E34A-486D-94F5-6842D2364237}" dt="2019-05-17T00:18:21.227" v="60" actId="478"/>
          <ac:spMkLst>
            <pc:docMk/>
            <pc:sldMk cId="3456586684" sldId="336"/>
            <ac:spMk id="2" creationId="{CAA1AD28-1C85-4756-9417-5493212CD698}"/>
          </ac:spMkLst>
        </pc:spChg>
        <pc:spChg chg="del">
          <ac:chgData name="Erkan ŞİRİN" userId="7f10ce1d6aaf8c5d" providerId="LiveId" clId="{3743D3A1-E34A-486D-94F5-6842D2364237}" dt="2019-05-16T17:32:43.041" v="25" actId="478"/>
          <ac:spMkLst>
            <pc:docMk/>
            <pc:sldMk cId="3456586684" sldId="336"/>
            <ac:spMk id="4" creationId="{2CB9658E-D6CE-4AB3-9F66-0E5A1607110F}"/>
          </ac:spMkLst>
        </pc:spChg>
        <pc:spChg chg="mod">
          <ac:chgData name="Erkan ŞİRİN" userId="7f10ce1d6aaf8c5d" providerId="LiveId" clId="{3743D3A1-E34A-486D-94F5-6842D2364237}" dt="2019-05-16T17:32:58.217" v="27"/>
          <ac:spMkLst>
            <pc:docMk/>
            <pc:sldMk cId="3456586684" sldId="336"/>
            <ac:spMk id="9" creationId="{00000000-0000-0000-0000-000000000000}"/>
          </ac:spMkLst>
        </pc:spChg>
        <pc:spChg chg="add del mod">
          <ac:chgData name="Erkan ŞİRİN" userId="7f10ce1d6aaf8c5d" providerId="LiveId" clId="{3743D3A1-E34A-486D-94F5-6842D2364237}" dt="2019-05-17T00:20:51.597" v="70" actId="1076"/>
          <ac:spMkLst>
            <pc:docMk/>
            <pc:sldMk cId="3456586684" sldId="336"/>
            <ac:spMk id="16" creationId="{00000000-0000-0000-0000-000000000000}"/>
          </ac:spMkLst>
        </pc:spChg>
        <pc:picChg chg="del">
          <ac:chgData name="Erkan ŞİRİN" userId="7f10ce1d6aaf8c5d" providerId="LiveId" clId="{3743D3A1-E34A-486D-94F5-6842D2364237}" dt="2019-05-16T17:32:40.586" v="24" actId="478"/>
          <ac:picMkLst>
            <pc:docMk/>
            <pc:sldMk cId="3456586684" sldId="336"/>
            <ac:picMk id="6" creationId="{2494164E-73D5-44BA-86C4-CFBB74D20B1A}"/>
          </ac:picMkLst>
        </pc:picChg>
        <pc:picChg chg="add mod">
          <ac:chgData name="Erkan ŞİRİN" userId="7f10ce1d6aaf8c5d" providerId="LiveId" clId="{3743D3A1-E34A-486D-94F5-6842D2364237}" dt="2019-05-17T00:20:52.668" v="71" actId="1076"/>
          <ac:picMkLst>
            <pc:docMk/>
            <pc:sldMk cId="3456586684" sldId="336"/>
            <ac:picMk id="7" creationId="{D59D0303-8183-46BD-A388-11AD5B3EA776}"/>
          </ac:picMkLst>
        </pc:picChg>
      </pc:sldChg>
      <pc:sldChg chg="addSp delSp modSp delAnim modAnim">
        <pc:chgData name="Erkan ŞİRİN" userId="7f10ce1d6aaf8c5d" providerId="LiveId" clId="{3743D3A1-E34A-486D-94F5-6842D2364237}" dt="2019-05-17T00:31:33.358" v="130"/>
        <pc:sldMkLst>
          <pc:docMk/>
          <pc:sldMk cId="2192726965" sldId="337"/>
        </pc:sldMkLst>
        <pc:spChg chg="del">
          <ac:chgData name="Erkan ŞİRİN" userId="7f10ce1d6aaf8c5d" providerId="LiveId" clId="{3743D3A1-E34A-486D-94F5-6842D2364237}" dt="2019-05-17T00:26:49.548" v="73" actId="478"/>
          <ac:spMkLst>
            <pc:docMk/>
            <pc:sldMk cId="2192726965" sldId="337"/>
            <ac:spMk id="3" creationId="{2277BE02-F802-43E2-AC75-FFBE3AF95DAD}"/>
          </ac:spMkLst>
        </pc:spChg>
        <pc:spChg chg="del">
          <ac:chgData name="Erkan ŞİRİN" userId="7f10ce1d6aaf8c5d" providerId="LiveId" clId="{3743D3A1-E34A-486D-94F5-6842D2364237}" dt="2019-05-17T00:26:52.666" v="74" actId="478"/>
          <ac:spMkLst>
            <pc:docMk/>
            <pc:sldMk cId="2192726965" sldId="337"/>
            <ac:spMk id="4" creationId="{2CB9658E-D6CE-4AB3-9F66-0E5A1607110F}"/>
          </ac:spMkLst>
        </pc:spChg>
        <pc:spChg chg="del">
          <ac:chgData name="Erkan ŞİRİN" userId="7f10ce1d6aaf8c5d" providerId="LiveId" clId="{3743D3A1-E34A-486D-94F5-6842D2364237}" dt="2019-05-17T00:26:49.548" v="73" actId="478"/>
          <ac:spMkLst>
            <pc:docMk/>
            <pc:sldMk cId="2192726965" sldId="337"/>
            <ac:spMk id="7" creationId="{77E4CFB1-0FFF-448F-991C-8D79E2F6D75B}"/>
          </ac:spMkLst>
        </pc:spChg>
        <pc:spChg chg="mod">
          <ac:chgData name="Erkan ŞİRİN" userId="7f10ce1d6aaf8c5d" providerId="LiveId" clId="{3743D3A1-E34A-486D-94F5-6842D2364237}" dt="2019-05-17T00:27:26.318" v="111" actId="20577"/>
          <ac:spMkLst>
            <pc:docMk/>
            <pc:sldMk cId="2192726965" sldId="337"/>
            <ac:spMk id="9" creationId="{00000000-0000-0000-0000-000000000000}"/>
          </ac:spMkLst>
        </pc:spChg>
        <pc:spChg chg="add mod ord">
          <ac:chgData name="Erkan ŞİRİN" userId="7f10ce1d6aaf8c5d" providerId="LiveId" clId="{3743D3A1-E34A-486D-94F5-6842D2364237}" dt="2019-05-17T00:30:10.978" v="121" actId="164"/>
          <ac:spMkLst>
            <pc:docMk/>
            <pc:sldMk cId="2192726965" sldId="337"/>
            <ac:spMk id="11" creationId="{5CEF6DF9-2630-45F2-9F1B-EDA508D4F276}"/>
          </ac:spMkLst>
        </pc:spChg>
        <pc:spChg chg="add mod">
          <ac:chgData name="Erkan ŞİRİN" userId="7f10ce1d6aaf8c5d" providerId="LiveId" clId="{3743D3A1-E34A-486D-94F5-6842D2364237}" dt="2019-05-17T00:31:21.597" v="129" actId="14861"/>
          <ac:spMkLst>
            <pc:docMk/>
            <pc:sldMk cId="2192726965" sldId="337"/>
            <ac:spMk id="13" creationId="{10FC7B63-75D0-4D0F-8C7C-9792DEF6774D}"/>
          </ac:spMkLst>
        </pc:spChg>
        <pc:grpChg chg="add mod">
          <ac:chgData name="Erkan ŞİRİN" userId="7f10ce1d6aaf8c5d" providerId="LiveId" clId="{3743D3A1-E34A-486D-94F5-6842D2364237}" dt="2019-05-17T00:30:20.841" v="123" actId="1076"/>
          <ac:grpSpMkLst>
            <pc:docMk/>
            <pc:sldMk cId="2192726965" sldId="337"/>
            <ac:grpSpMk id="12" creationId="{E92B1F08-4917-4E0A-9690-9DB710F5B9D0}"/>
          </ac:grpSpMkLst>
        </pc:grpChg>
        <pc:picChg chg="add mod">
          <ac:chgData name="Erkan ŞİRİN" userId="7f10ce1d6aaf8c5d" providerId="LiveId" clId="{3743D3A1-E34A-486D-94F5-6842D2364237}" dt="2019-05-17T00:30:17.078" v="122" actId="1076"/>
          <ac:picMkLst>
            <pc:docMk/>
            <pc:sldMk cId="2192726965" sldId="337"/>
            <ac:picMk id="6" creationId="{E551FEF7-6EDE-4186-9055-9EABEDC87471}"/>
          </ac:picMkLst>
        </pc:picChg>
        <pc:picChg chg="add del">
          <ac:chgData name="Erkan ŞİRİN" userId="7f10ce1d6aaf8c5d" providerId="LiveId" clId="{3743D3A1-E34A-486D-94F5-6842D2364237}" dt="2019-05-17T00:27:33.483" v="112" actId="478"/>
          <ac:picMkLst>
            <pc:docMk/>
            <pc:sldMk cId="2192726965" sldId="337"/>
            <ac:picMk id="8" creationId="{C10F3473-7710-4074-B444-759CB704C7EF}"/>
          </ac:picMkLst>
        </pc:picChg>
        <pc:picChg chg="del">
          <ac:chgData name="Erkan ŞİRİN" userId="7f10ce1d6aaf8c5d" providerId="LiveId" clId="{3743D3A1-E34A-486D-94F5-6842D2364237}" dt="2019-05-17T00:26:49.548" v="73" actId="478"/>
          <ac:picMkLst>
            <pc:docMk/>
            <pc:sldMk cId="2192726965" sldId="337"/>
            <ac:picMk id="10" creationId="{46CC0C12-B689-4C2B-8D2A-49BE2AEDD282}"/>
          </ac:picMkLst>
        </pc:picChg>
      </pc:sldChg>
      <pc:sldChg chg="del">
        <pc:chgData name="Erkan ŞİRİN" userId="7f10ce1d6aaf8c5d" providerId="LiveId" clId="{3743D3A1-E34A-486D-94F5-6842D2364237}" dt="2019-05-17T00:31:44.952" v="131" actId="2696"/>
        <pc:sldMkLst>
          <pc:docMk/>
          <pc:sldMk cId="749136053" sldId="338"/>
        </pc:sldMkLst>
      </pc:sldChg>
      <pc:sldChg chg="del">
        <pc:chgData name="Erkan ŞİRİN" userId="7f10ce1d6aaf8c5d" providerId="LiveId" clId="{3743D3A1-E34A-486D-94F5-6842D2364237}" dt="2019-05-17T00:31:45.119" v="134" actId="2696"/>
        <pc:sldMkLst>
          <pc:docMk/>
          <pc:sldMk cId="642935266" sldId="339"/>
        </pc:sldMkLst>
      </pc:sldChg>
      <pc:sldChg chg="del">
        <pc:chgData name="Erkan ŞİRİN" userId="7f10ce1d6aaf8c5d" providerId="LiveId" clId="{3743D3A1-E34A-486D-94F5-6842D2364237}" dt="2019-05-17T00:31:45.123" v="135" actId="2696"/>
        <pc:sldMkLst>
          <pc:docMk/>
          <pc:sldMk cId="2789098257" sldId="340"/>
        </pc:sldMkLst>
      </pc:sldChg>
      <pc:sldChg chg="del">
        <pc:chgData name="Erkan ŞİRİN" userId="7f10ce1d6aaf8c5d" providerId="LiveId" clId="{3743D3A1-E34A-486D-94F5-6842D2364237}" dt="2019-05-17T00:31:45.052" v="132" actId="2696"/>
        <pc:sldMkLst>
          <pc:docMk/>
          <pc:sldMk cId="2617541788" sldId="341"/>
        </pc:sldMkLst>
      </pc:sldChg>
      <pc:sldChg chg="del">
        <pc:chgData name="Erkan ŞİRİN" userId="7f10ce1d6aaf8c5d" providerId="LiveId" clId="{3743D3A1-E34A-486D-94F5-6842D2364237}" dt="2019-05-17T00:31:45.096" v="133" actId="2696"/>
        <pc:sldMkLst>
          <pc:docMk/>
          <pc:sldMk cId="582323144" sldId="342"/>
        </pc:sldMkLst>
      </pc:sldChg>
      <pc:sldChg chg="del">
        <pc:chgData name="Erkan ŞİRİN" userId="7f10ce1d6aaf8c5d" providerId="LiveId" clId="{3743D3A1-E34A-486D-94F5-6842D2364237}" dt="2019-05-17T00:31:45.127" v="136" actId="2696"/>
        <pc:sldMkLst>
          <pc:docMk/>
          <pc:sldMk cId="1182610329" sldId="343"/>
        </pc:sldMkLst>
      </pc:sldChg>
      <pc:sldChg chg="del">
        <pc:chgData name="Erkan ŞİRİN" userId="7f10ce1d6aaf8c5d" providerId="LiveId" clId="{3743D3A1-E34A-486D-94F5-6842D2364237}" dt="2019-05-17T00:31:45.131" v="137" actId="2696"/>
        <pc:sldMkLst>
          <pc:docMk/>
          <pc:sldMk cId="1999169727" sldId="344"/>
        </pc:sldMkLst>
      </pc:sldChg>
      <pc:sldChg chg="addSp delSp modSp add delAnim">
        <pc:chgData name="Erkan ŞİRİN" userId="7f10ce1d6aaf8c5d" providerId="LiveId" clId="{3743D3A1-E34A-486D-94F5-6842D2364237}" dt="2019-05-17T00:26:57.122" v="75"/>
        <pc:sldMkLst>
          <pc:docMk/>
          <pc:sldMk cId="392785777" sldId="345"/>
        </pc:sldMkLst>
        <pc:spChg chg="mod ord">
          <ac:chgData name="Erkan ŞİRİN" userId="7f10ce1d6aaf8c5d" providerId="LiveId" clId="{3743D3A1-E34A-486D-94F5-6842D2364237}" dt="2019-05-16T17:35:37.366" v="59" actId="1076"/>
          <ac:spMkLst>
            <pc:docMk/>
            <pc:sldMk cId="392785777" sldId="345"/>
            <ac:spMk id="2" creationId="{CAA1AD28-1C85-4756-9417-5493212CD698}"/>
          </ac:spMkLst>
        </pc:spChg>
        <pc:spChg chg="mod">
          <ac:chgData name="Erkan ŞİRİN" userId="7f10ce1d6aaf8c5d" providerId="LiveId" clId="{3743D3A1-E34A-486D-94F5-6842D2364237}" dt="2019-05-16T17:33:41.179" v="37"/>
          <ac:spMkLst>
            <pc:docMk/>
            <pc:sldMk cId="392785777" sldId="345"/>
            <ac:spMk id="9" creationId="{00000000-0000-0000-0000-000000000000}"/>
          </ac:spMkLst>
        </pc:spChg>
        <pc:spChg chg="del">
          <ac:chgData name="Erkan ŞİRİN" userId="7f10ce1d6aaf8c5d" providerId="LiveId" clId="{3743D3A1-E34A-486D-94F5-6842D2364237}" dt="2019-05-16T17:33:33.376" v="35" actId="478"/>
          <ac:spMkLst>
            <pc:docMk/>
            <pc:sldMk cId="392785777" sldId="345"/>
            <ac:spMk id="16" creationId="{00000000-0000-0000-0000-000000000000}"/>
          </ac:spMkLst>
        </pc:spChg>
        <pc:picChg chg="add mod modCrop">
          <ac:chgData name="Erkan ŞİRİN" userId="7f10ce1d6aaf8c5d" providerId="LiveId" clId="{3743D3A1-E34A-486D-94F5-6842D2364237}" dt="2019-05-16T17:35:33.244" v="58" actId="1076"/>
          <ac:picMkLst>
            <pc:docMk/>
            <pc:sldMk cId="392785777" sldId="345"/>
            <ac:picMk id="4" creationId="{85A9A11D-A846-46A3-AF7C-B21709777E90}"/>
          </ac:picMkLst>
        </pc:picChg>
        <pc:picChg chg="add del mod">
          <ac:chgData name="Erkan ŞİRİN" userId="7f10ce1d6aaf8c5d" providerId="LiveId" clId="{3743D3A1-E34A-486D-94F5-6842D2364237}" dt="2019-05-17T00:26:57.122" v="75"/>
          <ac:picMkLst>
            <pc:docMk/>
            <pc:sldMk cId="392785777" sldId="345"/>
            <ac:picMk id="7" creationId="{FCDA3AA0-C3E8-4F40-9F42-C13CBBDDFC54}"/>
          </ac:picMkLst>
        </pc:picChg>
      </pc:sldChg>
      <pc:sldChg chg="addSp delSp modSp add ord delAnim modAnim">
        <pc:chgData name="Erkan ŞİRİN" userId="7f10ce1d6aaf8c5d" providerId="LiveId" clId="{3743D3A1-E34A-486D-94F5-6842D2364237}" dt="2019-05-17T00:43:53.652" v="256" actId="1076"/>
        <pc:sldMkLst>
          <pc:docMk/>
          <pc:sldMk cId="3529375155" sldId="346"/>
        </pc:sldMkLst>
        <pc:spChg chg="del mod">
          <ac:chgData name="Erkan ŞİRİN" userId="7f10ce1d6aaf8c5d" providerId="LiveId" clId="{3743D3A1-E34A-486D-94F5-6842D2364237}" dt="2019-05-17T00:36:44.607" v="192" actId="478"/>
          <ac:spMkLst>
            <pc:docMk/>
            <pc:sldMk cId="3529375155" sldId="346"/>
            <ac:spMk id="2" creationId="{CAA1AD28-1C85-4756-9417-5493212CD698}"/>
          </ac:spMkLst>
        </pc:spChg>
        <pc:spChg chg="add mod">
          <ac:chgData name="Erkan ŞİRİN" userId="7f10ce1d6aaf8c5d" providerId="LiveId" clId="{3743D3A1-E34A-486D-94F5-6842D2364237}" dt="2019-05-17T00:43:53.652" v="256" actId="1076"/>
          <ac:spMkLst>
            <pc:docMk/>
            <pc:sldMk cId="3529375155" sldId="346"/>
            <ac:spMk id="3" creationId="{04B04A8A-89D9-4796-8547-C90C381DDEAC}"/>
          </ac:spMkLst>
        </pc:spChg>
        <pc:spChg chg="add mod">
          <ac:chgData name="Erkan ŞİRİN" userId="7f10ce1d6aaf8c5d" providerId="LiveId" clId="{3743D3A1-E34A-486D-94F5-6842D2364237}" dt="2019-05-17T00:43:50.545" v="255" actId="1076"/>
          <ac:spMkLst>
            <pc:docMk/>
            <pc:sldMk cId="3529375155" sldId="346"/>
            <ac:spMk id="7" creationId="{F72A7CBF-C208-4397-A242-A8C2BC27542B}"/>
          </ac:spMkLst>
        </pc:spChg>
        <pc:spChg chg="add mod">
          <ac:chgData name="Erkan ŞİRİN" userId="7f10ce1d6aaf8c5d" providerId="LiveId" clId="{3743D3A1-E34A-486D-94F5-6842D2364237}" dt="2019-05-17T00:43:47.154" v="254" actId="255"/>
          <ac:spMkLst>
            <pc:docMk/>
            <pc:sldMk cId="3529375155" sldId="346"/>
            <ac:spMk id="8" creationId="{96252897-656C-4EBC-B5DD-F34FA38A73A2}"/>
          </ac:spMkLst>
        </pc:spChg>
        <pc:spChg chg="mod">
          <ac:chgData name="Erkan ŞİRİN" userId="7f10ce1d6aaf8c5d" providerId="LiveId" clId="{3743D3A1-E34A-486D-94F5-6842D2364237}" dt="2019-05-17T00:32:37.421" v="143"/>
          <ac:spMkLst>
            <pc:docMk/>
            <pc:sldMk cId="3529375155" sldId="346"/>
            <ac:spMk id="9" creationId="{00000000-0000-0000-0000-000000000000}"/>
          </ac:spMkLst>
        </pc:spChg>
        <pc:picChg chg="del">
          <ac:chgData name="Erkan ŞİRİN" userId="7f10ce1d6aaf8c5d" providerId="LiveId" clId="{3743D3A1-E34A-486D-94F5-6842D2364237}" dt="2019-05-17T00:32:39.362" v="144" actId="478"/>
          <ac:picMkLst>
            <pc:docMk/>
            <pc:sldMk cId="3529375155" sldId="346"/>
            <ac:picMk id="4" creationId="{85A9A11D-A846-46A3-AF7C-B21709777E90}"/>
          </ac:picMkLst>
        </pc:picChg>
        <pc:picChg chg="add mod">
          <ac:chgData name="Erkan ŞİRİN" userId="7f10ce1d6aaf8c5d" providerId="LiveId" clId="{3743D3A1-E34A-486D-94F5-6842D2364237}" dt="2019-05-17T00:34:39.677" v="149" actId="1076"/>
          <ac:picMkLst>
            <pc:docMk/>
            <pc:sldMk cId="3529375155" sldId="346"/>
            <ac:picMk id="6" creationId="{62B870BF-CFAF-4400-B6D4-2110DB01AB1D}"/>
          </ac:picMkLst>
        </pc:picChg>
      </pc:sldChg>
      <pc:sldChg chg="addSp delSp modSp add">
        <pc:chgData name="Erkan ŞİRİN" userId="7f10ce1d6aaf8c5d" providerId="LiveId" clId="{3743D3A1-E34A-486D-94F5-6842D2364237}" dt="2019-05-17T00:43:39.470" v="253" actId="1076"/>
        <pc:sldMkLst>
          <pc:docMk/>
          <pc:sldMk cId="3679479913" sldId="347"/>
        </pc:sldMkLst>
        <pc:spChg chg="mod">
          <ac:chgData name="Erkan ŞİRİN" userId="7f10ce1d6aaf8c5d" providerId="LiveId" clId="{3743D3A1-E34A-486D-94F5-6842D2364237}" dt="2019-05-17T00:43:35.391" v="252" actId="1076"/>
          <ac:spMkLst>
            <pc:docMk/>
            <pc:sldMk cId="3679479913" sldId="347"/>
            <ac:spMk id="3" creationId="{04B04A8A-89D9-4796-8547-C90C381DDEAC}"/>
          </ac:spMkLst>
        </pc:spChg>
        <pc:spChg chg="mod">
          <ac:chgData name="Erkan ŞİRİN" userId="7f10ce1d6aaf8c5d" providerId="LiveId" clId="{3743D3A1-E34A-486D-94F5-6842D2364237}" dt="2019-05-17T00:43:32.056" v="251" actId="1076"/>
          <ac:spMkLst>
            <pc:docMk/>
            <pc:sldMk cId="3679479913" sldId="347"/>
            <ac:spMk id="7" creationId="{F72A7CBF-C208-4397-A242-A8C2BC27542B}"/>
          </ac:spMkLst>
        </pc:spChg>
        <pc:spChg chg="mod">
          <ac:chgData name="Erkan ŞİRİN" userId="7f10ce1d6aaf8c5d" providerId="LiveId" clId="{3743D3A1-E34A-486D-94F5-6842D2364237}" dt="2019-05-17T00:43:39.470" v="253" actId="1076"/>
          <ac:spMkLst>
            <pc:docMk/>
            <pc:sldMk cId="3679479913" sldId="347"/>
            <ac:spMk id="8" creationId="{96252897-656C-4EBC-B5DD-F34FA38A73A2}"/>
          </ac:spMkLst>
        </pc:spChg>
        <pc:spChg chg="mod">
          <ac:chgData name="Erkan ŞİRİN" userId="7f10ce1d6aaf8c5d" providerId="LiveId" clId="{3743D3A1-E34A-486D-94F5-6842D2364237}" dt="2019-05-17T00:38:08.997" v="199"/>
          <ac:spMkLst>
            <pc:docMk/>
            <pc:sldMk cId="3679479913" sldId="347"/>
            <ac:spMk id="9" creationId="{00000000-0000-0000-0000-000000000000}"/>
          </ac:spMkLst>
        </pc:spChg>
        <pc:picChg chg="add mod modCrop">
          <ac:chgData name="Erkan ŞİRİN" userId="7f10ce1d6aaf8c5d" providerId="LiveId" clId="{3743D3A1-E34A-486D-94F5-6842D2364237}" dt="2019-05-17T00:39:38.625" v="205" actId="1076"/>
          <ac:picMkLst>
            <pc:docMk/>
            <pc:sldMk cId="3679479913" sldId="347"/>
            <ac:picMk id="4" creationId="{971582DF-BE54-46E2-ACEE-961782A46373}"/>
          </ac:picMkLst>
        </pc:picChg>
        <pc:picChg chg="del">
          <ac:chgData name="Erkan ŞİRİN" userId="7f10ce1d6aaf8c5d" providerId="LiveId" clId="{3743D3A1-E34A-486D-94F5-6842D2364237}" dt="2019-05-17T00:39:24.769" v="201" actId="478"/>
          <ac:picMkLst>
            <pc:docMk/>
            <pc:sldMk cId="3679479913" sldId="347"/>
            <ac:picMk id="6" creationId="{62B870BF-CFAF-4400-B6D4-2110DB01AB1D}"/>
          </ac:picMkLst>
        </pc:picChg>
      </pc:sldChg>
      <pc:sldChg chg="addSp delSp modSp add">
        <pc:chgData name="Erkan ŞİRİN" userId="7f10ce1d6aaf8c5d" providerId="LiveId" clId="{3743D3A1-E34A-486D-94F5-6842D2364237}" dt="2019-05-17T00:55:44.670" v="366"/>
        <pc:sldMkLst>
          <pc:docMk/>
          <pc:sldMk cId="2252574391" sldId="348"/>
        </pc:sldMkLst>
        <pc:spChg chg="mod">
          <ac:chgData name="Erkan ŞİRİN" userId="7f10ce1d6aaf8c5d" providerId="LiveId" clId="{3743D3A1-E34A-486D-94F5-6842D2364237}" dt="2019-05-17T00:55:44.670" v="366"/>
          <ac:spMkLst>
            <pc:docMk/>
            <pc:sldMk cId="2252574391" sldId="348"/>
            <ac:spMk id="3" creationId="{04B04A8A-89D9-4796-8547-C90C381DDEAC}"/>
          </ac:spMkLst>
        </pc:spChg>
        <pc:spChg chg="mod">
          <ac:chgData name="Erkan ŞİRİN" userId="7f10ce1d6aaf8c5d" providerId="LiveId" clId="{3743D3A1-E34A-486D-94F5-6842D2364237}" dt="2019-05-17T00:51:34.834" v="345" actId="1076"/>
          <ac:spMkLst>
            <pc:docMk/>
            <pc:sldMk cId="2252574391" sldId="348"/>
            <ac:spMk id="7" creationId="{F72A7CBF-C208-4397-A242-A8C2BC27542B}"/>
          </ac:spMkLst>
        </pc:spChg>
        <pc:spChg chg="mod">
          <ac:chgData name="Erkan ŞİRİN" userId="7f10ce1d6aaf8c5d" providerId="LiveId" clId="{3743D3A1-E34A-486D-94F5-6842D2364237}" dt="2019-05-17T00:52:20.312" v="355" actId="1076"/>
          <ac:spMkLst>
            <pc:docMk/>
            <pc:sldMk cId="2252574391" sldId="348"/>
            <ac:spMk id="8" creationId="{96252897-656C-4EBC-B5DD-F34FA38A73A2}"/>
          </ac:spMkLst>
        </pc:spChg>
        <pc:spChg chg="mod">
          <ac:chgData name="Erkan ŞİRİN" userId="7f10ce1d6aaf8c5d" providerId="LiveId" clId="{3743D3A1-E34A-486D-94F5-6842D2364237}" dt="2019-05-17T00:44:23.944" v="258"/>
          <ac:spMkLst>
            <pc:docMk/>
            <pc:sldMk cId="2252574391" sldId="348"/>
            <ac:spMk id="9" creationId="{00000000-0000-0000-0000-000000000000}"/>
          </ac:spMkLst>
        </pc:spChg>
        <pc:spChg chg="add mod">
          <ac:chgData name="Erkan ŞİRİN" userId="7f10ce1d6aaf8c5d" providerId="LiveId" clId="{3743D3A1-E34A-486D-94F5-6842D2364237}" dt="2019-05-17T00:52:41.042" v="360" actId="1076"/>
          <ac:spMkLst>
            <pc:docMk/>
            <pc:sldMk cId="2252574391" sldId="348"/>
            <ac:spMk id="10" creationId="{9F6F3583-9B81-45C2-A659-284B38F7399C}"/>
          </ac:spMkLst>
        </pc:spChg>
        <pc:picChg chg="del">
          <ac:chgData name="Erkan ŞİRİN" userId="7f10ce1d6aaf8c5d" providerId="LiveId" clId="{3743D3A1-E34A-486D-94F5-6842D2364237}" dt="2019-05-17T00:48:46.966" v="271" actId="478"/>
          <ac:picMkLst>
            <pc:docMk/>
            <pc:sldMk cId="2252574391" sldId="348"/>
            <ac:picMk id="4" creationId="{971582DF-BE54-46E2-ACEE-961782A46373}"/>
          </ac:picMkLst>
        </pc:picChg>
        <pc:picChg chg="add mod">
          <ac:chgData name="Erkan ŞİRİN" userId="7f10ce1d6aaf8c5d" providerId="LiveId" clId="{3743D3A1-E34A-486D-94F5-6842D2364237}" dt="2019-05-17T00:51:40.738" v="347" actId="1076"/>
          <ac:picMkLst>
            <pc:docMk/>
            <pc:sldMk cId="2252574391" sldId="348"/>
            <ac:picMk id="6" creationId="{0A17CF6F-A1DE-493A-B8AD-788E7A9D8F68}"/>
          </ac:picMkLst>
        </pc:picChg>
      </pc:sldChg>
      <pc:sldChg chg="addSp delSp modSp add">
        <pc:chgData name="Erkan ŞİRİN" userId="7f10ce1d6aaf8c5d" providerId="LiveId" clId="{3743D3A1-E34A-486D-94F5-6842D2364237}" dt="2019-05-17T01:00:07.519" v="388" actId="1076"/>
        <pc:sldMkLst>
          <pc:docMk/>
          <pc:sldMk cId="2724495482" sldId="349"/>
        </pc:sldMkLst>
        <pc:spChg chg="mod">
          <ac:chgData name="Erkan ŞİRİN" userId="7f10ce1d6aaf8c5d" providerId="LiveId" clId="{3743D3A1-E34A-486D-94F5-6842D2364237}" dt="2019-05-17T00:57:36.993" v="386" actId="20577"/>
          <ac:spMkLst>
            <pc:docMk/>
            <pc:sldMk cId="2724495482" sldId="349"/>
            <ac:spMk id="3" creationId="{04B04A8A-89D9-4796-8547-C90C381DDEAC}"/>
          </ac:spMkLst>
        </pc:spChg>
        <pc:spChg chg="mod">
          <ac:chgData name="Erkan ŞİRİN" userId="7f10ce1d6aaf8c5d" providerId="LiveId" clId="{3743D3A1-E34A-486D-94F5-6842D2364237}" dt="2019-05-17T00:53:48.595" v="363" actId="1076"/>
          <ac:spMkLst>
            <pc:docMk/>
            <pc:sldMk cId="2724495482" sldId="349"/>
            <ac:spMk id="7" creationId="{F72A7CBF-C208-4397-A242-A8C2BC27542B}"/>
          </ac:spMkLst>
        </pc:spChg>
        <pc:spChg chg="del">
          <ac:chgData name="Erkan ŞİRİN" userId="7f10ce1d6aaf8c5d" providerId="LiveId" clId="{3743D3A1-E34A-486D-94F5-6842D2364237}" dt="2019-05-17T00:56:00.050" v="370" actId="478"/>
          <ac:spMkLst>
            <pc:docMk/>
            <pc:sldMk cId="2724495482" sldId="349"/>
            <ac:spMk id="8" creationId="{96252897-656C-4EBC-B5DD-F34FA38A73A2}"/>
          </ac:spMkLst>
        </pc:spChg>
        <pc:spChg chg="mod">
          <ac:chgData name="Erkan ŞİRİN" userId="7f10ce1d6aaf8c5d" providerId="LiveId" clId="{3743D3A1-E34A-486D-94F5-6842D2364237}" dt="2019-05-17T00:53:45.247" v="362"/>
          <ac:spMkLst>
            <pc:docMk/>
            <pc:sldMk cId="2724495482" sldId="349"/>
            <ac:spMk id="9" creationId="{00000000-0000-0000-0000-000000000000}"/>
          </ac:spMkLst>
        </pc:spChg>
        <pc:spChg chg="del">
          <ac:chgData name="Erkan ŞİRİN" userId="7f10ce1d6aaf8c5d" providerId="LiveId" clId="{3743D3A1-E34A-486D-94F5-6842D2364237}" dt="2019-05-17T00:55:55.435" v="368" actId="478"/>
          <ac:spMkLst>
            <pc:docMk/>
            <pc:sldMk cId="2724495482" sldId="349"/>
            <ac:spMk id="10" creationId="{9F6F3583-9B81-45C2-A659-284B38F7399C}"/>
          </ac:spMkLst>
        </pc:spChg>
        <pc:picChg chg="add mod">
          <ac:chgData name="Erkan ŞİRİN" userId="7f10ce1d6aaf8c5d" providerId="LiveId" clId="{3743D3A1-E34A-486D-94F5-6842D2364237}" dt="2019-05-17T01:00:07.519" v="388" actId="1076"/>
          <ac:picMkLst>
            <pc:docMk/>
            <pc:sldMk cId="2724495482" sldId="349"/>
            <ac:picMk id="4" creationId="{CC807073-721C-4719-95C6-0F8AB204C117}"/>
          </ac:picMkLst>
        </pc:picChg>
        <pc:picChg chg="del">
          <ac:chgData name="Erkan ŞİRİN" userId="7f10ce1d6aaf8c5d" providerId="LiveId" clId="{3743D3A1-E34A-486D-94F5-6842D2364237}" dt="2019-05-17T00:53:50.349" v="364" actId="478"/>
          <ac:picMkLst>
            <pc:docMk/>
            <pc:sldMk cId="2724495482" sldId="349"/>
            <ac:picMk id="6" creationId="{0A17CF6F-A1DE-493A-B8AD-788E7A9D8F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74750" y="2392325"/>
            <a:ext cx="9842500" cy="718541"/>
          </a:xfrm>
        </p:spPr>
        <p:txBody>
          <a:bodyPr>
            <a:noAutofit/>
          </a:bodyPr>
          <a:lstStyle/>
          <a:p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Görselleştirme</a:t>
            </a: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İstatistiksel analiz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1453116" y="1610159"/>
            <a:ext cx="44661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Veri kümesindeki değişkenlerin birbirleriyle nasıl ilişkili olduğunu ve bu ilişkilerin diğer değişkenlere nasıl bağlı olduğunu anlama sürecidir.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59D0303-8183-46BD-A388-11AD5B3E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29" y="1227070"/>
            <a:ext cx="3796266" cy="37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Görselleştirme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85A9A11D-A846-46A3-AF7C-B21709777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0"/>
          <a:stretch/>
        </p:blipFill>
        <p:spPr>
          <a:xfrm>
            <a:off x="2174653" y="1055657"/>
            <a:ext cx="7842693" cy="474668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2996877" y="3637478"/>
            <a:ext cx="6232108" cy="18158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latin typeface="Roboto"/>
              </a:rPr>
              <a:t>Veriler doğru şekilde görselleştirildiğinde, insan görsel sistemi bir ilişkiyi gösteren eğilimleri ve kalıpları görebilir.</a:t>
            </a:r>
          </a:p>
        </p:txBody>
      </p:sp>
    </p:spTree>
    <p:extLst>
      <p:ext uri="{BB962C8B-B14F-4D97-AF65-F5344CB8AC3E}">
        <p14:creationId xmlns:p14="http://schemas.microsoft.com/office/powerpoint/2010/main" val="3927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Görselleştirme Araçları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>
            <a:extLst>
              <a:ext uri="{FF2B5EF4-FFF2-40B4-BE49-F238E27FC236}">
                <a16:creationId xmlns:a16="http://schemas.microsoft.com/office/drawing/2014/main" id="{E92B1F08-4917-4E0A-9690-9DB710F5B9D0}"/>
              </a:ext>
            </a:extLst>
          </p:cNvPr>
          <p:cNvGrpSpPr/>
          <p:nvPr/>
        </p:nvGrpSpPr>
        <p:grpSpPr>
          <a:xfrm>
            <a:off x="956963" y="897260"/>
            <a:ext cx="9775360" cy="5063479"/>
            <a:chOff x="786809" y="901382"/>
            <a:chExt cx="9775360" cy="5063479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5CEF6DF9-2630-45F2-9F1B-EDA508D4F276}"/>
                </a:ext>
              </a:extLst>
            </p:cNvPr>
            <p:cNvSpPr/>
            <p:nvPr/>
          </p:nvSpPr>
          <p:spPr>
            <a:xfrm>
              <a:off x="786809" y="926716"/>
              <a:ext cx="9775360" cy="50381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E551FEF7-6EDE-4186-9055-9EABEDC87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09" y="901382"/>
              <a:ext cx="9754961" cy="5029902"/>
            </a:xfrm>
            <a:prstGeom prst="rect">
              <a:avLst/>
            </a:prstGeom>
          </p:spPr>
        </p:pic>
      </p:grpSp>
      <p:sp>
        <p:nvSpPr>
          <p:cNvPr id="13" name="Dikdörtgen: Yuvarlatılmış Köşeler 12">
            <a:extLst>
              <a:ext uri="{FF2B5EF4-FFF2-40B4-BE49-F238E27FC236}">
                <a16:creationId xmlns:a16="http://schemas.microsoft.com/office/drawing/2014/main" id="{10FC7B63-75D0-4D0F-8C7C-9792DEF6774D}"/>
              </a:ext>
            </a:extLst>
          </p:cNvPr>
          <p:cNvSpPr/>
          <p:nvPr/>
        </p:nvSpPr>
        <p:spPr>
          <a:xfrm>
            <a:off x="7517219" y="1988288"/>
            <a:ext cx="3072809" cy="16480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27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Tableau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62B870BF-CFAF-4400-B6D4-2110DB01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48" y="1257920"/>
            <a:ext cx="3810532" cy="3810532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04B04A8A-89D9-4796-8547-C90C381DDEAC}"/>
              </a:ext>
            </a:extLst>
          </p:cNvPr>
          <p:cNvSpPr/>
          <p:nvPr/>
        </p:nvSpPr>
        <p:spPr>
          <a:xfrm>
            <a:off x="1033846" y="174624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/>
              <a:t>Basitliği ve etkileşimli görselleştirme üretme kolaylığı, diğer BI çözümleri tarafından sağlananlardan çok daha iyi olması nedeniyle, tabloların farklı endüstrilerden 57.000'den fazla hesabı vardır.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72A7CBF-C208-4397-A242-A8C2BC27542B}"/>
              </a:ext>
            </a:extLst>
          </p:cNvPr>
          <p:cNvSpPr/>
          <p:nvPr/>
        </p:nvSpPr>
        <p:spPr>
          <a:xfrm>
            <a:off x="1033846" y="1036397"/>
            <a:ext cx="5196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Enterprise as well as Community edition</a:t>
            </a:r>
            <a:endParaRPr lang="tr-TR" sz="2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6252897-656C-4EBC-B5DD-F34FA38A73A2}"/>
              </a:ext>
            </a:extLst>
          </p:cNvPr>
          <p:cNvSpPr/>
          <p:nvPr/>
        </p:nvSpPr>
        <p:spPr>
          <a:xfrm>
            <a:off x="1033846" y="39334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/>
              <a:t>Tableau, AI (Yapay Zeka) ve Makine Öğrenimi dahil olmak üzere Büyük </a:t>
            </a:r>
            <a:r>
              <a:rPr lang="tr-TR" sz="2400" dirty="0" err="1"/>
              <a:t>Veri'de</a:t>
            </a:r>
            <a:r>
              <a:rPr lang="tr-TR" sz="2400" dirty="0"/>
              <a:t> kullanılan hızlı, büyüyen ve sürekli değişen verilere uygundur.</a:t>
            </a:r>
          </a:p>
        </p:txBody>
      </p:sp>
    </p:spTree>
    <p:extLst>
      <p:ext uri="{BB962C8B-B14F-4D97-AF65-F5344CB8AC3E}">
        <p14:creationId xmlns:p14="http://schemas.microsoft.com/office/powerpoint/2010/main" val="352937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Qlik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View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>
            <a:extLst>
              <a:ext uri="{FF2B5EF4-FFF2-40B4-BE49-F238E27FC236}">
                <a16:creationId xmlns:a16="http://schemas.microsoft.com/office/drawing/2014/main" id="{04B04A8A-89D9-4796-8547-C90C381DDEAC}"/>
              </a:ext>
            </a:extLst>
          </p:cNvPr>
          <p:cNvSpPr/>
          <p:nvPr/>
        </p:nvSpPr>
        <p:spPr>
          <a:xfrm>
            <a:off x="824975" y="1977079"/>
            <a:ext cx="5345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/>
              <a:t>Qlik</a:t>
            </a:r>
            <a:r>
              <a:rPr lang="tr-TR" sz="2400" dirty="0"/>
              <a:t> </a:t>
            </a:r>
            <a:r>
              <a:rPr lang="tr-TR" sz="2400" dirty="0" err="1"/>
              <a:t>View</a:t>
            </a:r>
            <a:r>
              <a:rPr lang="tr-TR" sz="2400" dirty="0"/>
              <a:t> oldukça esnektir. Çok çeşitli kişiselleştirme seçenekleri sunar. Ancak, bu esneklik çoğu zaman yeni kullanıcılara karmaşıklık gelebilir. 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72A7CBF-C208-4397-A242-A8C2BC27542B}"/>
              </a:ext>
            </a:extLst>
          </p:cNvPr>
          <p:cNvSpPr/>
          <p:nvPr/>
        </p:nvSpPr>
        <p:spPr>
          <a:xfrm>
            <a:off x="899641" y="1174897"/>
            <a:ext cx="5196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Enterprise as well as Community edition</a:t>
            </a:r>
            <a:endParaRPr lang="tr-TR" sz="2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6252897-656C-4EBC-B5DD-F34FA38A73A2}"/>
              </a:ext>
            </a:extLst>
          </p:cNvPr>
          <p:cNvSpPr/>
          <p:nvPr/>
        </p:nvSpPr>
        <p:spPr>
          <a:xfrm>
            <a:off x="899641" y="3812272"/>
            <a:ext cx="5345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Genellikle verideki kalıpları vurgulayabilen ve veri keşfi ve keşif işlemlerini gerçekleştirebilen kardeş paketi </a:t>
            </a:r>
            <a:r>
              <a:rPr lang="tr-TR" sz="2400" dirty="0" err="1"/>
              <a:t>Qliksense</a:t>
            </a:r>
            <a:r>
              <a:rPr lang="tr-TR" sz="2400" dirty="0"/>
              <a:t> ile birlikte kullanılır.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1582DF-BE54-46E2-ACEE-961782A46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1" r="17903"/>
          <a:stretch/>
        </p:blipFill>
        <p:spPr>
          <a:xfrm>
            <a:off x="6985591" y="1601435"/>
            <a:ext cx="4518837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Matplotlib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>
            <a:extLst>
              <a:ext uri="{FF2B5EF4-FFF2-40B4-BE49-F238E27FC236}">
                <a16:creationId xmlns:a16="http://schemas.microsoft.com/office/drawing/2014/main" id="{04B04A8A-89D9-4796-8547-C90C381DDEAC}"/>
              </a:ext>
            </a:extLst>
          </p:cNvPr>
          <p:cNvSpPr/>
          <p:nvPr/>
        </p:nvSpPr>
        <p:spPr>
          <a:xfrm>
            <a:off x="899640" y="1951025"/>
            <a:ext cx="5720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Matplotlib, muhtemelen çeşitli formatlarda yayın kalitesinde rakamlar üreten 2D çizim için en çok kullanılan Python kütüphanesidir. 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72A7CBF-C208-4397-A242-A8C2BC27542B}"/>
              </a:ext>
            </a:extLst>
          </p:cNvPr>
          <p:cNvSpPr/>
          <p:nvPr/>
        </p:nvSpPr>
        <p:spPr>
          <a:xfrm>
            <a:off x="902690" y="874609"/>
            <a:ext cx="165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Açık Kaynak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6252897-656C-4EBC-B5DD-F34FA38A73A2}"/>
              </a:ext>
            </a:extLst>
          </p:cNvPr>
          <p:cNvSpPr/>
          <p:nvPr/>
        </p:nvSpPr>
        <p:spPr>
          <a:xfrm>
            <a:off x="899640" y="3659832"/>
            <a:ext cx="55649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İleri düzeyde görselleştirme seviyesine ulaşmak için genellikle daha fazla kod yazmak gerekir. Fakat kod yazıldıktan sonra izlemeye değer.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A17CF6F-A1DE-493A-B8AD-788E7A9D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62" y="1619840"/>
            <a:ext cx="4991797" cy="1247949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9F6F3583-9B81-45C2-A659-284B38F7399C}"/>
              </a:ext>
            </a:extLst>
          </p:cNvPr>
          <p:cNvSpPr/>
          <p:nvPr/>
        </p:nvSpPr>
        <p:spPr>
          <a:xfrm>
            <a:off x="7900253" y="2993782"/>
            <a:ext cx="23186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Line Plots</a:t>
            </a:r>
          </a:p>
          <a:p>
            <a:r>
              <a:rPr lang="en-US" sz="2400" dirty="0"/>
              <a:t>Scatter Plots</a:t>
            </a:r>
          </a:p>
          <a:p>
            <a:r>
              <a:rPr lang="en-US" sz="2400" dirty="0"/>
              <a:t>Bar Chart/Histogram</a:t>
            </a:r>
          </a:p>
          <a:p>
            <a:r>
              <a:rPr lang="en-US" sz="2400" dirty="0"/>
              <a:t>Stem Plots</a:t>
            </a:r>
          </a:p>
          <a:p>
            <a:r>
              <a:rPr lang="en-US" sz="2400" dirty="0"/>
              <a:t>Quiver Plots</a:t>
            </a:r>
          </a:p>
          <a:p>
            <a:r>
              <a:rPr lang="en-US" sz="2400" dirty="0"/>
              <a:t>Heatmaps</a:t>
            </a:r>
          </a:p>
          <a:p>
            <a:r>
              <a:rPr lang="en-US" sz="2400" dirty="0"/>
              <a:t>Spectrograms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525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Seaborn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>
            <a:extLst>
              <a:ext uri="{FF2B5EF4-FFF2-40B4-BE49-F238E27FC236}">
                <a16:creationId xmlns:a16="http://schemas.microsoft.com/office/drawing/2014/main" id="{04B04A8A-89D9-4796-8547-C90C381DDEAC}"/>
              </a:ext>
            </a:extLst>
          </p:cNvPr>
          <p:cNvSpPr/>
          <p:nvPr/>
        </p:nvSpPr>
        <p:spPr>
          <a:xfrm>
            <a:off x="899640" y="1653913"/>
            <a:ext cx="57201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/>
              <a:t>Seaborn</a:t>
            </a:r>
            <a:r>
              <a:rPr lang="tr-TR" sz="2400" dirty="0"/>
              <a:t>, </a:t>
            </a:r>
            <a:r>
              <a:rPr lang="tr-TR" sz="2400" dirty="0" err="1"/>
              <a:t>Python'da</a:t>
            </a:r>
            <a:r>
              <a:rPr lang="tr-TR" sz="2400" dirty="0"/>
              <a:t> bilgilendirici ve çekici istatistiksel grafikler yapmak için bir kütüphanedir; ısı haritası (</a:t>
            </a:r>
            <a:r>
              <a:rPr lang="tr-TR" sz="2400" dirty="0" err="1"/>
              <a:t>heatmap</a:t>
            </a:r>
            <a:r>
              <a:rPr lang="tr-TR" sz="2400" dirty="0"/>
              <a:t>) gibi. </a:t>
            </a:r>
          </a:p>
          <a:p>
            <a:endParaRPr lang="tr-TR" sz="2400" dirty="0"/>
          </a:p>
          <a:p>
            <a:r>
              <a:rPr lang="tr-TR" sz="2400" dirty="0" err="1"/>
              <a:t>Seaborn</a:t>
            </a:r>
            <a:r>
              <a:rPr lang="tr-TR" sz="2400" dirty="0"/>
              <a:t> </a:t>
            </a:r>
            <a:r>
              <a:rPr lang="tr-TR" sz="2400" dirty="0" err="1"/>
              <a:t>matplotlib'e</a:t>
            </a:r>
            <a:r>
              <a:rPr lang="tr-TR" sz="2400" dirty="0"/>
              <a:t> dayanır. </a:t>
            </a:r>
          </a:p>
          <a:p>
            <a:endParaRPr lang="tr-TR" sz="2400" dirty="0"/>
          </a:p>
          <a:p>
            <a:r>
              <a:rPr lang="tr-TR" sz="2400" dirty="0"/>
              <a:t>Yerleşik temalar, doğrusal regresyon modellerini görselleştirmek için araçlar, istatistiksel zaman serisi verilerini çizme işlevi gibi bazı benzersiz özelliklere sahiptir.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72A7CBF-C208-4397-A242-A8C2BC27542B}"/>
              </a:ext>
            </a:extLst>
          </p:cNvPr>
          <p:cNvSpPr/>
          <p:nvPr/>
        </p:nvSpPr>
        <p:spPr>
          <a:xfrm>
            <a:off x="899640" y="973529"/>
            <a:ext cx="165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Açık Kaynak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C807073-721C-4719-95C6-0F8AB204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94" y="691236"/>
            <a:ext cx="504895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249</Words>
  <Application>Microsoft Office PowerPoint</Application>
  <PresentationFormat>Geniş ekran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Verdana</vt:lpstr>
      <vt:lpstr>Office Teması</vt:lpstr>
      <vt:lpstr> Görselleştirme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122</cp:revision>
  <dcterms:created xsi:type="dcterms:W3CDTF">2018-03-04T09:30:49Z</dcterms:created>
  <dcterms:modified xsi:type="dcterms:W3CDTF">2019-05-17T01:00:09Z</dcterms:modified>
</cp:coreProperties>
</file>