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29" r:id="rId3"/>
    <p:sldId id="342" r:id="rId4"/>
    <p:sldId id="343" r:id="rId5"/>
    <p:sldId id="345" r:id="rId6"/>
    <p:sldId id="328" r:id="rId7"/>
    <p:sldId id="336" r:id="rId8"/>
    <p:sldId id="337" r:id="rId9"/>
    <p:sldId id="344" r:id="rId10"/>
    <p:sldId id="338" r:id="rId11"/>
    <p:sldId id="341" r:id="rId12"/>
    <p:sldId id="339" r:id="rId13"/>
    <p:sldId id="346" r:id="rId14"/>
    <p:sldId id="386" r:id="rId15"/>
    <p:sldId id="388" r:id="rId16"/>
    <p:sldId id="389" r:id="rId17"/>
    <p:sldId id="392" r:id="rId18"/>
    <p:sldId id="390" r:id="rId19"/>
    <p:sldId id="391" r:id="rId20"/>
    <p:sldId id="385" r:id="rId21"/>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45A53"/>
    <a:srgbClr val="EA5252"/>
    <a:srgbClr val="FFBB6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Açık Stil 3 - Vurgu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38" autoAdjust="0"/>
    <p:restoredTop sz="94660"/>
  </p:normalViewPr>
  <p:slideViewPr>
    <p:cSldViewPr snapToGrid="0" showGuides="1">
      <p:cViewPr varScale="1">
        <p:scale>
          <a:sx n="111" d="100"/>
          <a:sy n="111" d="100"/>
        </p:scale>
        <p:origin x="522" y="10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rkan ŞİRİN" userId="7f10ce1d6aaf8c5d" providerId="LiveId" clId="{9B0FE44A-60BF-4ED3-A9BD-90942CEEE884}"/>
    <pc:docChg chg="custSel modSld">
      <pc:chgData name="Erkan ŞİRİN" userId="7f10ce1d6aaf8c5d" providerId="LiveId" clId="{9B0FE44A-60BF-4ED3-A9BD-90942CEEE884}" dt="2019-05-06T06:45:15.043" v="640" actId="20577"/>
      <pc:docMkLst>
        <pc:docMk/>
      </pc:docMkLst>
      <pc:sldChg chg="delSp modSp">
        <pc:chgData name="Erkan ŞİRİN" userId="7f10ce1d6aaf8c5d" providerId="LiveId" clId="{9B0FE44A-60BF-4ED3-A9BD-90942CEEE884}" dt="2019-05-06T06:15:53.390" v="49" actId="122"/>
        <pc:sldMkLst>
          <pc:docMk/>
          <pc:sldMk cId="2918214722" sldId="256"/>
        </pc:sldMkLst>
        <pc:spChg chg="mod">
          <ac:chgData name="Erkan ŞİRİN" userId="7f10ce1d6aaf8c5d" providerId="LiveId" clId="{9B0FE44A-60BF-4ED3-A9BD-90942CEEE884}" dt="2019-05-06T06:15:49.938" v="47" actId="1076"/>
          <ac:spMkLst>
            <pc:docMk/>
            <pc:sldMk cId="2918214722" sldId="256"/>
            <ac:spMk id="4" creationId="{424A21BB-7B81-40BA-B1C9-62E84447A657}"/>
          </ac:spMkLst>
        </pc:spChg>
        <pc:spChg chg="mod">
          <ac:chgData name="Erkan ŞİRİN" userId="7f10ce1d6aaf8c5d" providerId="LiveId" clId="{9B0FE44A-60BF-4ED3-A9BD-90942CEEE884}" dt="2019-05-06T06:15:53.390" v="49" actId="122"/>
          <ac:spMkLst>
            <pc:docMk/>
            <pc:sldMk cId="2918214722" sldId="256"/>
            <ac:spMk id="5" creationId="{2F3F6B1B-C576-4C5E-89BF-9AA33D5D6F7A}"/>
          </ac:spMkLst>
        </pc:spChg>
        <pc:picChg chg="del">
          <ac:chgData name="Erkan ŞİRİN" userId="7f10ce1d6aaf8c5d" providerId="LiveId" clId="{9B0FE44A-60BF-4ED3-A9BD-90942CEEE884}" dt="2019-05-06T06:15:39.978" v="45" actId="478"/>
          <ac:picMkLst>
            <pc:docMk/>
            <pc:sldMk cId="2918214722" sldId="256"/>
            <ac:picMk id="7" creationId="{2571EC47-47A3-4ABA-9D16-B8D1DC8229BE}"/>
          </ac:picMkLst>
        </pc:picChg>
        <pc:picChg chg="del">
          <ac:chgData name="Erkan ŞİRİN" userId="7f10ce1d6aaf8c5d" providerId="LiveId" clId="{9B0FE44A-60BF-4ED3-A9BD-90942CEEE884}" dt="2019-05-06T06:15:39.978" v="45" actId="478"/>
          <ac:picMkLst>
            <pc:docMk/>
            <pc:sldMk cId="2918214722" sldId="256"/>
            <ac:picMk id="9" creationId="{787E92D9-51BB-473E-8936-BED166D888E4}"/>
          </ac:picMkLst>
        </pc:picChg>
        <pc:picChg chg="del">
          <ac:chgData name="Erkan ŞİRİN" userId="7f10ce1d6aaf8c5d" providerId="LiveId" clId="{9B0FE44A-60BF-4ED3-A9BD-90942CEEE884}" dt="2019-05-06T06:15:39.978" v="45" actId="478"/>
          <ac:picMkLst>
            <pc:docMk/>
            <pc:sldMk cId="2918214722" sldId="256"/>
            <ac:picMk id="11" creationId="{BE0AACA4-D4BA-416E-9DB0-B0D4AC0F5EBB}"/>
          </ac:picMkLst>
        </pc:picChg>
      </pc:sldChg>
      <pc:sldChg chg="modSp">
        <pc:chgData name="Erkan ŞİRİN" userId="7f10ce1d6aaf8c5d" providerId="LiveId" clId="{9B0FE44A-60BF-4ED3-A9BD-90942CEEE884}" dt="2019-05-06T06:45:15.043" v="640" actId="20577"/>
        <pc:sldMkLst>
          <pc:docMk/>
          <pc:sldMk cId="3627367780" sldId="328"/>
        </pc:sldMkLst>
        <pc:spChg chg="mod">
          <ac:chgData name="Erkan ŞİRİN" userId="7f10ce1d6aaf8c5d" providerId="LiveId" clId="{9B0FE44A-60BF-4ED3-A9BD-90942CEEE884}" dt="2019-05-06T06:45:15.043" v="640" actId="20577"/>
          <ac:spMkLst>
            <pc:docMk/>
            <pc:sldMk cId="3627367780" sldId="328"/>
            <ac:spMk id="3" creationId="{2DC8A280-C738-452F-B627-12CB68E50CC1}"/>
          </ac:spMkLst>
        </pc:spChg>
      </pc:sldChg>
      <pc:sldChg chg="addSp modSp">
        <pc:chgData name="Erkan ŞİRİN" userId="7f10ce1d6aaf8c5d" providerId="LiveId" clId="{9B0FE44A-60BF-4ED3-A9BD-90942CEEE884}" dt="2019-05-06T06:25:16.753" v="629" actId="1076"/>
        <pc:sldMkLst>
          <pc:docMk/>
          <pc:sldMk cId="2883417890" sldId="329"/>
        </pc:sldMkLst>
        <pc:spChg chg="add mod">
          <ac:chgData name="Erkan ŞİRİN" userId="7f10ce1d6aaf8c5d" providerId="LiveId" clId="{9B0FE44A-60BF-4ED3-A9BD-90942CEEE884}" dt="2019-05-06T06:25:16.753" v="629" actId="1076"/>
          <ac:spMkLst>
            <pc:docMk/>
            <pc:sldMk cId="2883417890" sldId="329"/>
            <ac:spMk id="4" creationId="{FF7BC00C-9752-41A8-9C88-7451042D3C5C}"/>
          </ac:spMkLst>
        </pc:spChg>
        <pc:spChg chg="add mod">
          <ac:chgData name="Erkan ŞİRİN" userId="7f10ce1d6aaf8c5d" providerId="LiveId" clId="{9B0FE44A-60BF-4ED3-A9BD-90942CEEE884}" dt="2019-05-06T06:25:06.868" v="627" actId="1076"/>
          <ac:spMkLst>
            <pc:docMk/>
            <pc:sldMk cId="2883417890" sldId="329"/>
            <ac:spMk id="5" creationId="{34DF71B8-B6CB-403D-B382-6A34CAAB5B4E}"/>
          </ac:spMkLst>
        </pc:spChg>
      </pc:sldChg>
    </pc:docChg>
  </pc:docChgLst>
  <pc:docChgLst>
    <pc:chgData name="Erkan ŞİRİN" userId="7f10ce1d6aaf8c5d" providerId="LiveId" clId="{D58FBEED-92FA-47F6-9D9E-9218785E3E2A}"/>
    <pc:docChg chg="undo addSld delSld modSld">
      <pc:chgData name="Erkan ŞİRİN" userId="7f10ce1d6aaf8c5d" providerId="LiveId" clId="{D58FBEED-92FA-47F6-9D9E-9218785E3E2A}" dt="2019-05-20T06:13:25.996" v="523" actId="20577"/>
      <pc:docMkLst>
        <pc:docMk/>
      </pc:docMkLst>
      <pc:sldChg chg="addSp delSp modSp">
        <pc:chgData name="Erkan ŞİRİN" userId="7f10ce1d6aaf8c5d" providerId="LiveId" clId="{D58FBEED-92FA-47F6-9D9E-9218785E3E2A}" dt="2019-05-19T18:38:15.180" v="514" actId="14861"/>
        <pc:sldMkLst>
          <pc:docMk/>
          <pc:sldMk cId="2918214722" sldId="256"/>
        </pc:sldMkLst>
        <pc:spChg chg="mod">
          <ac:chgData name="Erkan ŞİRİN" userId="7f10ce1d6aaf8c5d" providerId="LiveId" clId="{D58FBEED-92FA-47F6-9D9E-9218785E3E2A}" dt="2019-05-19T18:38:15.180" v="514" actId="14861"/>
          <ac:spMkLst>
            <pc:docMk/>
            <pc:sldMk cId="2918214722" sldId="256"/>
            <ac:spMk id="4" creationId="{424A21BB-7B81-40BA-B1C9-62E84447A657}"/>
          </ac:spMkLst>
        </pc:spChg>
        <pc:spChg chg="del mod">
          <ac:chgData name="Erkan ŞİRİN" userId="7f10ce1d6aaf8c5d" providerId="LiveId" clId="{D58FBEED-92FA-47F6-9D9E-9218785E3E2A}" dt="2019-05-19T02:44:32.111" v="75"/>
          <ac:spMkLst>
            <pc:docMk/>
            <pc:sldMk cId="2918214722" sldId="256"/>
            <ac:spMk id="5" creationId="{2F3F6B1B-C576-4C5E-89BF-9AA33D5D6F7A}"/>
          </ac:spMkLst>
        </pc:spChg>
        <pc:picChg chg="add mod ord modCrop">
          <ac:chgData name="Erkan ŞİRİN" userId="7f10ce1d6aaf8c5d" providerId="LiveId" clId="{D58FBEED-92FA-47F6-9D9E-9218785E3E2A}" dt="2019-05-19T02:43:24.568" v="69" actId="1076"/>
          <ac:picMkLst>
            <pc:docMk/>
            <pc:sldMk cId="2918214722" sldId="256"/>
            <ac:picMk id="3" creationId="{71F9858B-0148-4498-87C1-84E0D6409DEC}"/>
          </ac:picMkLst>
        </pc:picChg>
      </pc:sldChg>
      <pc:sldChg chg="modSp">
        <pc:chgData name="Erkan ŞİRİN" userId="7f10ce1d6aaf8c5d" providerId="LiveId" clId="{D58FBEED-92FA-47F6-9D9E-9218785E3E2A}" dt="2019-05-20T06:13:25.996" v="523" actId="20577"/>
        <pc:sldMkLst>
          <pc:docMk/>
          <pc:sldMk cId="3627367780" sldId="328"/>
        </pc:sldMkLst>
        <pc:spChg chg="mod">
          <ac:chgData name="Erkan ŞİRİN" userId="7f10ce1d6aaf8c5d" providerId="LiveId" clId="{D58FBEED-92FA-47F6-9D9E-9218785E3E2A}" dt="2019-05-20T06:13:25.996" v="523" actId="20577"/>
          <ac:spMkLst>
            <pc:docMk/>
            <pc:sldMk cId="3627367780" sldId="328"/>
            <ac:spMk id="3" creationId="{2DC8A280-C738-452F-B627-12CB68E50CC1}"/>
          </ac:spMkLst>
        </pc:spChg>
        <pc:spChg chg="mod">
          <ac:chgData name="Erkan ŞİRİN" userId="7f10ce1d6aaf8c5d" providerId="LiveId" clId="{D58FBEED-92FA-47F6-9D9E-9218785E3E2A}" dt="2019-05-19T02:46:00.506" v="89" actId="20577"/>
          <ac:spMkLst>
            <pc:docMk/>
            <pc:sldMk cId="3627367780" sldId="328"/>
            <ac:spMk id="16" creationId="{00000000-0000-0000-0000-000000000000}"/>
          </ac:spMkLst>
        </pc:spChg>
      </pc:sldChg>
      <pc:sldChg chg="add">
        <pc:chgData name="Erkan ŞİRİN" userId="7f10ce1d6aaf8c5d" providerId="LiveId" clId="{D58FBEED-92FA-47F6-9D9E-9218785E3E2A}" dt="2019-05-19T02:49:48.161" v="95"/>
        <pc:sldMkLst>
          <pc:docMk/>
          <pc:sldMk cId="809421221" sldId="336"/>
        </pc:sldMkLst>
      </pc:sldChg>
      <pc:sldChg chg="modSp add modAnim">
        <pc:chgData name="Erkan ŞİRİN" userId="7f10ce1d6aaf8c5d" providerId="LiveId" clId="{D58FBEED-92FA-47F6-9D9E-9218785E3E2A}" dt="2019-05-19T02:54:58.304" v="505" actId="20577"/>
        <pc:sldMkLst>
          <pc:docMk/>
          <pc:sldMk cId="2519033183" sldId="337"/>
        </pc:sldMkLst>
        <pc:spChg chg="mod">
          <ac:chgData name="Erkan ŞİRİN" userId="7f10ce1d6aaf8c5d" providerId="LiveId" clId="{D58FBEED-92FA-47F6-9D9E-9218785E3E2A}" dt="2019-05-19T02:54:58.304" v="505" actId="20577"/>
          <ac:spMkLst>
            <pc:docMk/>
            <pc:sldMk cId="2519033183" sldId="337"/>
            <ac:spMk id="3" creationId="{2DC8A280-C738-452F-B627-12CB68E50CC1}"/>
          </ac:spMkLst>
        </pc:spChg>
      </pc:sldChg>
    </pc:docChg>
  </pc:docChgLst>
  <pc:docChgLst>
    <pc:chgData name="Erkan ŞİRİN" userId="7f10ce1d6aaf8c5d" providerId="LiveId" clId="{0E0E6E0D-F67B-4125-8FD1-98F3660D98D2}"/>
    <pc:docChg chg="custSel addSld delSld modSld sldOrd">
      <pc:chgData name="Erkan ŞİRİN" userId="7f10ce1d6aaf8c5d" providerId="LiveId" clId="{0E0E6E0D-F67B-4125-8FD1-98F3660D98D2}" dt="2019-07-28T12:22:57.530" v="808" actId="20577"/>
      <pc:docMkLst>
        <pc:docMk/>
      </pc:docMkLst>
      <pc:sldChg chg="modSp">
        <pc:chgData name="Erkan ŞİRİN" userId="7f10ce1d6aaf8c5d" providerId="LiveId" clId="{0E0E6E0D-F67B-4125-8FD1-98F3660D98D2}" dt="2019-07-04T14:25:16.572" v="775" actId="6549"/>
        <pc:sldMkLst>
          <pc:docMk/>
          <pc:sldMk cId="2918214722" sldId="256"/>
        </pc:sldMkLst>
        <pc:spChg chg="mod">
          <ac:chgData name="Erkan ŞİRİN" userId="7f10ce1d6aaf8c5d" providerId="LiveId" clId="{0E0E6E0D-F67B-4125-8FD1-98F3660D98D2}" dt="2019-07-04T14:25:16.572" v="775" actId="6549"/>
          <ac:spMkLst>
            <pc:docMk/>
            <pc:sldMk cId="2918214722" sldId="256"/>
            <ac:spMk id="4" creationId="{424A21BB-7B81-40BA-B1C9-62E84447A657}"/>
          </ac:spMkLst>
        </pc:spChg>
      </pc:sldChg>
      <pc:sldChg chg="modSp">
        <pc:chgData name="Erkan ŞİRİN" userId="7f10ce1d6aaf8c5d" providerId="LiveId" clId="{0E0E6E0D-F67B-4125-8FD1-98F3660D98D2}" dt="2019-06-13T06:22:27.568" v="665" actId="20577"/>
        <pc:sldMkLst>
          <pc:docMk/>
          <pc:sldMk cId="3627367780" sldId="328"/>
        </pc:sldMkLst>
        <pc:spChg chg="mod">
          <ac:chgData name="Erkan ŞİRİN" userId="7f10ce1d6aaf8c5d" providerId="LiveId" clId="{0E0E6E0D-F67B-4125-8FD1-98F3660D98D2}" dt="2019-06-13T06:22:27.568" v="665" actId="20577"/>
          <ac:spMkLst>
            <pc:docMk/>
            <pc:sldMk cId="3627367780" sldId="328"/>
            <ac:spMk id="3" creationId="{2DC8A280-C738-452F-B627-12CB68E50CC1}"/>
          </ac:spMkLst>
        </pc:spChg>
      </pc:sldChg>
      <pc:sldChg chg="addSp modSp">
        <pc:chgData name="Erkan ŞİRİN" userId="7f10ce1d6aaf8c5d" providerId="LiveId" clId="{0E0E6E0D-F67B-4125-8FD1-98F3660D98D2}" dt="2019-06-15T11:02:51.369" v="671" actId="1076"/>
        <pc:sldMkLst>
          <pc:docMk/>
          <pc:sldMk cId="2883417890" sldId="329"/>
        </pc:sldMkLst>
        <pc:spChg chg="add mod">
          <ac:chgData name="Erkan ŞİRİN" userId="7f10ce1d6aaf8c5d" providerId="LiveId" clId="{0E0E6E0D-F67B-4125-8FD1-98F3660D98D2}" dt="2019-06-15T11:02:51.369" v="671" actId="1076"/>
          <ac:spMkLst>
            <pc:docMk/>
            <pc:sldMk cId="2883417890" sldId="329"/>
            <ac:spMk id="2" creationId="{C18A4F09-FF0E-4D70-9F20-F75EC4B9FF06}"/>
          </ac:spMkLst>
        </pc:spChg>
        <pc:spChg chg="mod">
          <ac:chgData name="Erkan ŞİRİN" userId="7f10ce1d6aaf8c5d" providerId="LiveId" clId="{0E0E6E0D-F67B-4125-8FD1-98F3660D98D2}" dt="2019-06-15T10:58:30.245" v="669" actId="1076"/>
          <ac:spMkLst>
            <pc:docMk/>
            <pc:sldMk cId="2883417890" sldId="329"/>
            <ac:spMk id="4" creationId="{FF7BC00C-9752-41A8-9C88-7451042D3C5C}"/>
          </ac:spMkLst>
        </pc:spChg>
        <pc:spChg chg="mod">
          <ac:chgData name="Erkan ŞİRİN" userId="7f10ce1d6aaf8c5d" providerId="LiveId" clId="{0E0E6E0D-F67B-4125-8FD1-98F3660D98D2}" dt="2019-06-15T10:58:30.245" v="669" actId="1076"/>
          <ac:spMkLst>
            <pc:docMk/>
            <pc:sldMk cId="2883417890" sldId="329"/>
            <ac:spMk id="5" creationId="{34DF71B8-B6CB-403D-B382-6A34CAAB5B4E}"/>
          </ac:spMkLst>
        </pc:spChg>
        <pc:spChg chg="mod">
          <ac:chgData name="Erkan ŞİRİN" userId="7f10ce1d6aaf8c5d" providerId="LiveId" clId="{0E0E6E0D-F67B-4125-8FD1-98F3660D98D2}" dt="2019-06-15T10:58:22.729" v="667" actId="1076"/>
          <ac:spMkLst>
            <pc:docMk/>
            <pc:sldMk cId="2883417890" sldId="329"/>
            <ac:spMk id="13" creationId="{00000000-0000-0000-0000-000000000000}"/>
          </ac:spMkLst>
        </pc:spChg>
        <pc:picChg chg="mod">
          <ac:chgData name="Erkan ŞİRİN" userId="7f10ce1d6aaf8c5d" providerId="LiveId" clId="{0E0E6E0D-F67B-4125-8FD1-98F3660D98D2}" dt="2019-06-15T10:58:25.940" v="668" actId="1076"/>
          <ac:picMkLst>
            <pc:docMk/>
            <pc:sldMk cId="2883417890" sldId="329"/>
            <ac:picMk id="3" creationId="{00000000-0000-0000-0000-000000000000}"/>
          </ac:picMkLst>
        </pc:picChg>
      </pc:sldChg>
      <pc:sldChg chg="modSp modAnim">
        <pc:chgData name="Erkan ŞİRİN" userId="7f10ce1d6aaf8c5d" providerId="LiveId" clId="{0E0E6E0D-F67B-4125-8FD1-98F3660D98D2}" dt="2019-06-13T06:04:18.307" v="601" actId="255"/>
        <pc:sldMkLst>
          <pc:docMk/>
          <pc:sldMk cId="2519033183" sldId="337"/>
        </pc:sldMkLst>
        <pc:spChg chg="mod">
          <ac:chgData name="Erkan ŞİRİN" userId="7f10ce1d6aaf8c5d" providerId="LiveId" clId="{0E0E6E0D-F67B-4125-8FD1-98F3660D98D2}" dt="2019-06-13T06:04:18.307" v="601" actId="255"/>
          <ac:spMkLst>
            <pc:docMk/>
            <pc:sldMk cId="2519033183" sldId="337"/>
            <ac:spMk id="3" creationId="{2DC8A280-C738-452F-B627-12CB68E50CC1}"/>
          </ac:spMkLst>
        </pc:spChg>
        <pc:spChg chg="mod">
          <ac:chgData name="Erkan ŞİRİN" userId="7f10ce1d6aaf8c5d" providerId="LiveId" clId="{0E0E6E0D-F67B-4125-8FD1-98F3660D98D2}" dt="2019-06-13T06:00:32.046" v="342" actId="20577"/>
          <ac:spMkLst>
            <pc:docMk/>
            <pc:sldMk cId="2519033183" sldId="337"/>
            <ac:spMk id="16" creationId="{00000000-0000-0000-0000-000000000000}"/>
          </ac:spMkLst>
        </pc:spChg>
      </pc:sldChg>
      <pc:sldChg chg="addSp delSp modSp add delAnim">
        <pc:chgData name="Erkan ŞİRİN" userId="7f10ce1d6aaf8c5d" providerId="LiveId" clId="{0E0E6E0D-F67B-4125-8FD1-98F3660D98D2}" dt="2019-07-28T12:21:17.664" v="779" actId="20577"/>
        <pc:sldMkLst>
          <pc:docMk/>
          <pc:sldMk cId="1944784783" sldId="338"/>
        </pc:sldMkLst>
        <pc:spChg chg="add del mod">
          <ac:chgData name="Erkan ŞİRİN" userId="7f10ce1d6aaf8c5d" providerId="LiveId" clId="{0E0E6E0D-F67B-4125-8FD1-98F3660D98D2}" dt="2019-06-12T19:40:59.645" v="90" actId="478"/>
          <ac:spMkLst>
            <pc:docMk/>
            <pc:sldMk cId="1944784783" sldId="338"/>
            <ac:spMk id="2" creationId="{FACE01D9-9C80-4C5C-83FE-6DB692EBE06D}"/>
          </ac:spMkLst>
        </pc:spChg>
        <pc:spChg chg="del mod">
          <ac:chgData name="Erkan ŞİRİN" userId="7f10ce1d6aaf8c5d" providerId="LiveId" clId="{0E0E6E0D-F67B-4125-8FD1-98F3660D98D2}" dt="2019-06-11T03:32:27.368" v="30" actId="478"/>
          <ac:spMkLst>
            <pc:docMk/>
            <pc:sldMk cId="1944784783" sldId="338"/>
            <ac:spMk id="3" creationId="{2DC8A280-C738-452F-B627-12CB68E50CC1}"/>
          </ac:spMkLst>
        </pc:spChg>
        <pc:spChg chg="mod">
          <ac:chgData name="Erkan ŞİRİN" userId="7f10ce1d6aaf8c5d" providerId="LiveId" clId="{0E0E6E0D-F67B-4125-8FD1-98F3660D98D2}" dt="2019-07-28T12:21:17.664" v="779" actId="20577"/>
          <ac:spMkLst>
            <pc:docMk/>
            <pc:sldMk cId="1944784783" sldId="338"/>
            <ac:spMk id="16" creationId="{00000000-0000-0000-0000-000000000000}"/>
          </ac:spMkLst>
        </pc:spChg>
        <pc:picChg chg="add del mod">
          <ac:chgData name="Erkan ŞİRİN" userId="7f10ce1d6aaf8c5d" providerId="LiveId" clId="{0E0E6E0D-F67B-4125-8FD1-98F3660D98D2}" dt="2019-06-12T19:40:34.422" v="84" actId="478"/>
          <ac:picMkLst>
            <pc:docMk/>
            <pc:sldMk cId="1944784783" sldId="338"/>
            <ac:picMk id="4" creationId="{1E603009-26E8-469D-8544-D43F291576DE}"/>
          </ac:picMkLst>
        </pc:picChg>
        <pc:picChg chg="add mod">
          <ac:chgData name="Erkan ŞİRİN" userId="7f10ce1d6aaf8c5d" providerId="LiveId" clId="{0E0E6E0D-F67B-4125-8FD1-98F3660D98D2}" dt="2019-06-11T03:36:39.522" v="44"/>
          <ac:picMkLst>
            <pc:docMk/>
            <pc:sldMk cId="1944784783" sldId="338"/>
            <ac:picMk id="6" creationId="{73CE6A87-7605-4AD9-97AC-889EDE878737}"/>
          </ac:picMkLst>
        </pc:picChg>
        <pc:picChg chg="add mod">
          <ac:chgData name="Erkan ŞİRİN" userId="7f10ce1d6aaf8c5d" providerId="LiveId" clId="{0E0E6E0D-F67B-4125-8FD1-98F3660D98D2}" dt="2019-06-12T19:41:37.924" v="91"/>
          <ac:picMkLst>
            <pc:docMk/>
            <pc:sldMk cId="1944784783" sldId="338"/>
            <ac:picMk id="1026" creationId="{E6D06054-73FC-444F-9E17-06053F321B5E}"/>
          </ac:picMkLst>
        </pc:picChg>
      </pc:sldChg>
      <pc:sldChg chg="addSp delSp modSp add">
        <pc:chgData name="Erkan ŞİRİN" userId="7f10ce1d6aaf8c5d" providerId="LiveId" clId="{0E0E6E0D-F67B-4125-8FD1-98F3660D98D2}" dt="2019-07-28T12:21:29.547" v="781"/>
        <pc:sldMkLst>
          <pc:docMk/>
          <pc:sldMk cId="915150309" sldId="339"/>
        </pc:sldMkLst>
        <pc:spChg chg="add mod">
          <ac:chgData name="Erkan ŞİRİN" userId="7f10ce1d6aaf8c5d" providerId="LiveId" clId="{0E0E6E0D-F67B-4125-8FD1-98F3660D98D2}" dt="2019-06-17T09:46:44.302" v="740" actId="1035"/>
          <ac:spMkLst>
            <pc:docMk/>
            <pc:sldMk cId="915150309" sldId="339"/>
            <ac:spMk id="2" creationId="{C75F96FF-6A46-4881-9731-DF8F9F85D732}"/>
          </ac:spMkLst>
        </pc:spChg>
        <pc:spChg chg="add mod">
          <ac:chgData name="Erkan ŞİRİN" userId="7f10ce1d6aaf8c5d" providerId="LiveId" clId="{0E0E6E0D-F67B-4125-8FD1-98F3660D98D2}" dt="2019-06-17T09:46:44.302" v="740" actId="1035"/>
          <ac:spMkLst>
            <pc:docMk/>
            <pc:sldMk cId="915150309" sldId="339"/>
            <ac:spMk id="5" creationId="{2E79593C-AA84-4F0F-BB9B-1B5A70AC7FE0}"/>
          </ac:spMkLst>
        </pc:spChg>
        <pc:spChg chg="add mod">
          <ac:chgData name="Erkan ŞİRİN" userId="7f10ce1d6aaf8c5d" providerId="LiveId" clId="{0E0E6E0D-F67B-4125-8FD1-98F3660D98D2}" dt="2019-06-17T09:46:44.302" v="740" actId="1035"/>
          <ac:spMkLst>
            <pc:docMk/>
            <pc:sldMk cId="915150309" sldId="339"/>
            <ac:spMk id="7" creationId="{1D61EBCE-31AA-48F0-8EE0-52989DAEFFDE}"/>
          </ac:spMkLst>
        </pc:spChg>
        <pc:spChg chg="add mod">
          <ac:chgData name="Erkan ŞİRİN" userId="7f10ce1d6aaf8c5d" providerId="LiveId" clId="{0E0E6E0D-F67B-4125-8FD1-98F3660D98D2}" dt="2019-06-17T09:46:44.302" v="740" actId="1035"/>
          <ac:spMkLst>
            <pc:docMk/>
            <pc:sldMk cId="915150309" sldId="339"/>
            <ac:spMk id="8" creationId="{5B34C7BD-5F9F-4405-9C4D-00441BB340B7}"/>
          </ac:spMkLst>
        </pc:spChg>
        <pc:spChg chg="add mod">
          <ac:chgData name="Erkan ŞİRİN" userId="7f10ce1d6aaf8c5d" providerId="LiveId" clId="{0E0E6E0D-F67B-4125-8FD1-98F3660D98D2}" dt="2019-06-17T09:46:44.302" v="740" actId="1035"/>
          <ac:spMkLst>
            <pc:docMk/>
            <pc:sldMk cId="915150309" sldId="339"/>
            <ac:spMk id="9" creationId="{9AC6C4DD-18B1-4B4E-8B1C-24435C353CC0}"/>
          </ac:spMkLst>
        </pc:spChg>
        <pc:spChg chg="add mod">
          <ac:chgData name="Erkan ŞİRİN" userId="7f10ce1d6aaf8c5d" providerId="LiveId" clId="{0E0E6E0D-F67B-4125-8FD1-98F3660D98D2}" dt="2019-06-17T09:46:44.302" v="740" actId="1035"/>
          <ac:spMkLst>
            <pc:docMk/>
            <pc:sldMk cId="915150309" sldId="339"/>
            <ac:spMk id="10" creationId="{47FBF739-3F5B-45FD-8107-1F72088D3BB6}"/>
          </ac:spMkLst>
        </pc:spChg>
        <pc:spChg chg="add mod">
          <ac:chgData name="Erkan ŞİRİN" userId="7f10ce1d6aaf8c5d" providerId="LiveId" clId="{0E0E6E0D-F67B-4125-8FD1-98F3660D98D2}" dt="2019-06-17T09:46:44.302" v="740" actId="1035"/>
          <ac:spMkLst>
            <pc:docMk/>
            <pc:sldMk cId="915150309" sldId="339"/>
            <ac:spMk id="11" creationId="{52D1EF34-F09A-46E2-AA0C-11FE99A49BD0}"/>
          </ac:spMkLst>
        </pc:spChg>
        <pc:spChg chg="add mod">
          <ac:chgData name="Erkan ŞİRİN" userId="7f10ce1d6aaf8c5d" providerId="LiveId" clId="{0E0E6E0D-F67B-4125-8FD1-98F3660D98D2}" dt="2019-06-17T09:46:44.302" v="740" actId="1035"/>
          <ac:spMkLst>
            <pc:docMk/>
            <pc:sldMk cId="915150309" sldId="339"/>
            <ac:spMk id="12" creationId="{B8449501-FF42-4F54-9AB4-EAB024C5090C}"/>
          </ac:spMkLst>
        </pc:spChg>
        <pc:spChg chg="add mod">
          <ac:chgData name="Erkan ŞİRİN" userId="7f10ce1d6aaf8c5d" providerId="LiveId" clId="{0E0E6E0D-F67B-4125-8FD1-98F3660D98D2}" dt="2019-06-17T09:47:22.326" v="774" actId="20577"/>
          <ac:spMkLst>
            <pc:docMk/>
            <pc:sldMk cId="915150309" sldId="339"/>
            <ac:spMk id="13" creationId="{5B07A9B9-9F4D-49B7-A6FB-9971F83F16EF}"/>
          </ac:spMkLst>
        </pc:spChg>
        <pc:spChg chg="add mod">
          <ac:chgData name="Erkan ŞİRİN" userId="7f10ce1d6aaf8c5d" providerId="LiveId" clId="{0E0E6E0D-F67B-4125-8FD1-98F3660D98D2}" dt="2019-06-17T09:46:53.298" v="741" actId="1076"/>
          <ac:spMkLst>
            <pc:docMk/>
            <pc:sldMk cId="915150309" sldId="339"/>
            <ac:spMk id="14" creationId="{5F66CAAC-600E-4CC7-B994-71507352AEC2}"/>
          </ac:spMkLst>
        </pc:spChg>
        <pc:spChg chg="mod">
          <ac:chgData name="Erkan ŞİRİN" userId="7f10ce1d6aaf8c5d" providerId="LiveId" clId="{0E0E6E0D-F67B-4125-8FD1-98F3660D98D2}" dt="2019-07-28T12:21:29.547" v="781"/>
          <ac:spMkLst>
            <pc:docMk/>
            <pc:sldMk cId="915150309" sldId="339"/>
            <ac:spMk id="16" creationId="{00000000-0000-0000-0000-000000000000}"/>
          </ac:spMkLst>
        </pc:spChg>
        <pc:picChg chg="add mod">
          <ac:chgData name="Erkan ŞİRİN" userId="7f10ce1d6aaf8c5d" providerId="LiveId" clId="{0E0E6E0D-F67B-4125-8FD1-98F3660D98D2}" dt="2019-06-11T03:38:10.060" v="51"/>
          <ac:picMkLst>
            <pc:docMk/>
            <pc:sldMk cId="915150309" sldId="339"/>
            <ac:picMk id="3" creationId="{3DC4C4A6-EADF-4792-B7B6-0FFFF50F4D75}"/>
          </ac:picMkLst>
        </pc:picChg>
        <pc:picChg chg="del">
          <ac:chgData name="Erkan ŞİRİN" userId="7f10ce1d6aaf8c5d" providerId="LiveId" clId="{0E0E6E0D-F67B-4125-8FD1-98F3660D98D2}" dt="2019-06-11T03:37:23.043" v="47" actId="478"/>
          <ac:picMkLst>
            <pc:docMk/>
            <pc:sldMk cId="915150309" sldId="339"/>
            <ac:picMk id="4" creationId="{1E603009-26E8-469D-8544-D43F291576DE}"/>
          </ac:picMkLst>
        </pc:picChg>
        <pc:picChg chg="del">
          <ac:chgData name="Erkan ŞİRİN" userId="7f10ce1d6aaf8c5d" providerId="LiveId" clId="{0E0E6E0D-F67B-4125-8FD1-98F3660D98D2}" dt="2019-06-11T03:38:12.380" v="52" actId="478"/>
          <ac:picMkLst>
            <pc:docMk/>
            <pc:sldMk cId="915150309" sldId="339"/>
            <ac:picMk id="6" creationId="{73CE6A87-7605-4AD9-97AC-889EDE878737}"/>
          </ac:picMkLst>
        </pc:picChg>
      </pc:sldChg>
      <pc:sldChg chg="addSp delSp modSp add">
        <pc:chgData name="Erkan ŞİRİN" userId="7f10ce1d6aaf8c5d" providerId="LiveId" clId="{0E0E6E0D-F67B-4125-8FD1-98F3660D98D2}" dt="2019-07-28T12:21:25.638" v="780"/>
        <pc:sldMkLst>
          <pc:docMk/>
          <pc:sldMk cId="2201042094" sldId="341"/>
        </pc:sldMkLst>
        <pc:spChg chg="mod">
          <ac:chgData name="Erkan ŞİRİN" userId="7f10ce1d6aaf8c5d" providerId="LiveId" clId="{0E0E6E0D-F67B-4125-8FD1-98F3660D98D2}" dt="2019-07-28T12:21:25.638" v="780"/>
          <ac:spMkLst>
            <pc:docMk/>
            <pc:sldMk cId="2201042094" sldId="341"/>
            <ac:spMk id="16" creationId="{00000000-0000-0000-0000-000000000000}"/>
          </ac:spMkLst>
        </pc:spChg>
        <pc:picChg chg="add mod">
          <ac:chgData name="Erkan ŞİRİN" userId="7f10ce1d6aaf8c5d" providerId="LiveId" clId="{0E0E6E0D-F67B-4125-8FD1-98F3660D98D2}" dt="2019-06-12T19:46:33.348" v="97"/>
          <ac:picMkLst>
            <pc:docMk/>
            <pc:sldMk cId="2201042094" sldId="341"/>
            <ac:picMk id="2" creationId="{01A57F16-493D-405C-836C-6B2E4612C891}"/>
          </ac:picMkLst>
        </pc:picChg>
        <pc:picChg chg="del">
          <ac:chgData name="Erkan ŞİRİN" userId="7f10ce1d6aaf8c5d" providerId="LiveId" clId="{0E0E6E0D-F67B-4125-8FD1-98F3660D98D2}" dt="2019-06-12T19:45:49.439" v="92" actId="478"/>
          <ac:picMkLst>
            <pc:docMk/>
            <pc:sldMk cId="2201042094" sldId="341"/>
            <ac:picMk id="6" creationId="{73CE6A87-7605-4AD9-97AC-889EDE878737}"/>
          </ac:picMkLst>
        </pc:picChg>
      </pc:sldChg>
      <pc:sldChg chg="modSp add ord modAnim">
        <pc:chgData name="Erkan ŞİRİN" userId="7f10ce1d6aaf8c5d" providerId="LiveId" clId="{0E0E6E0D-F67B-4125-8FD1-98F3660D98D2}" dt="2019-06-13T06:04:50.822" v="602"/>
        <pc:sldMkLst>
          <pc:docMk/>
          <pc:sldMk cId="3505777942" sldId="342"/>
        </pc:sldMkLst>
        <pc:spChg chg="mod">
          <ac:chgData name="Erkan ŞİRİN" userId="7f10ce1d6aaf8c5d" providerId="LiveId" clId="{0E0E6E0D-F67B-4125-8FD1-98F3660D98D2}" dt="2019-06-13T05:59:53.101" v="334" actId="1076"/>
          <ac:spMkLst>
            <pc:docMk/>
            <pc:sldMk cId="3505777942" sldId="342"/>
            <ac:spMk id="3" creationId="{2DC8A280-C738-452F-B627-12CB68E50CC1}"/>
          </ac:spMkLst>
        </pc:spChg>
        <pc:spChg chg="mod">
          <ac:chgData name="Erkan ŞİRİN" userId="7f10ce1d6aaf8c5d" providerId="LiveId" clId="{0E0E6E0D-F67B-4125-8FD1-98F3660D98D2}" dt="2019-06-13T05:58:18.135" v="313" actId="20577"/>
          <ac:spMkLst>
            <pc:docMk/>
            <pc:sldMk cId="3505777942" sldId="342"/>
            <ac:spMk id="16" creationId="{00000000-0000-0000-0000-000000000000}"/>
          </ac:spMkLst>
        </pc:spChg>
      </pc:sldChg>
      <pc:sldChg chg="modSp add ord">
        <pc:chgData name="Erkan ŞİRİN" userId="7f10ce1d6aaf8c5d" providerId="LiveId" clId="{0E0E6E0D-F67B-4125-8FD1-98F3660D98D2}" dt="2019-06-13T06:04:50.822" v="602"/>
        <pc:sldMkLst>
          <pc:docMk/>
          <pc:sldMk cId="2586904466" sldId="343"/>
        </pc:sldMkLst>
        <pc:spChg chg="mod">
          <ac:chgData name="Erkan ŞİRİN" userId="7f10ce1d6aaf8c5d" providerId="LiveId" clId="{0E0E6E0D-F67B-4125-8FD1-98F3660D98D2}" dt="2019-06-13T05:57:55.183" v="307" actId="20577"/>
          <ac:spMkLst>
            <pc:docMk/>
            <pc:sldMk cId="2586904466" sldId="343"/>
            <ac:spMk id="3" creationId="{2DC8A280-C738-452F-B627-12CB68E50CC1}"/>
          </ac:spMkLst>
        </pc:spChg>
        <pc:spChg chg="mod">
          <ac:chgData name="Erkan ŞİRİN" userId="7f10ce1d6aaf8c5d" providerId="LiveId" clId="{0E0E6E0D-F67B-4125-8FD1-98F3660D98D2}" dt="2019-06-13T05:56:46.463" v="281" actId="1076"/>
          <ac:spMkLst>
            <pc:docMk/>
            <pc:sldMk cId="2586904466" sldId="343"/>
            <ac:spMk id="16" creationId="{00000000-0000-0000-0000-000000000000}"/>
          </ac:spMkLst>
        </pc:spChg>
      </pc:sldChg>
      <pc:sldChg chg="add">
        <pc:chgData name="Erkan ŞİRİN" userId="7f10ce1d6aaf8c5d" providerId="LiveId" clId="{0E0E6E0D-F67B-4125-8FD1-98F3660D98D2}" dt="2019-06-13T06:00:25.063" v="335"/>
        <pc:sldMkLst>
          <pc:docMk/>
          <pc:sldMk cId="1599730476" sldId="344"/>
        </pc:sldMkLst>
      </pc:sldChg>
      <pc:sldChg chg="addSp delSp modSp add delAnim">
        <pc:chgData name="Erkan ŞİRİN" userId="7f10ce1d6aaf8c5d" providerId="LiveId" clId="{0E0E6E0D-F67B-4125-8FD1-98F3660D98D2}" dt="2019-06-13T06:08:08.862" v="655" actId="207"/>
        <pc:sldMkLst>
          <pc:docMk/>
          <pc:sldMk cId="4279619642" sldId="345"/>
        </pc:sldMkLst>
        <pc:spChg chg="add mod">
          <ac:chgData name="Erkan ŞİRİN" userId="7f10ce1d6aaf8c5d" providerId="LiveId" clId="{0E0E6E0D-F67B-4125-8FD1-98F3660D98D2}" dt="2019-06-13T06:07:04.621" v="634" actId="14100"/>
          <ac:spMkLst>
            <pc:docMk/>
            <pc:sldMk cId="4279619642" sldId="345"/>
            <ac:spMk id="2" creationId="{4C6B8E27-6BF5-40D7-9A51-E30B062C319C}"/>
          </ac:spMkLst>
        </pc:spChg>
        <pc:spChg chg="del">
          <ac:chgData name="Erkan ŞİRİN" userId="7f10ce1d6aaf8c5d" providerId="LiveId" clId="{0E0E6E0D-F67B-4125-8FD1-98F3660D98D2}" dt="2019-06-13T06:05:45.388" v="619" actId="478"/>
          <ac:spMkLst>
            <pc:docMk/>
            <pc:sldMk cId="4279619642" sldId="345"/>
            <ac:spMk id="3" creationId="{2DC8A280-C738-452F-B627-12CB68E50CC1}"/>
          </ac:spMkLst>
        </pc:spChg>
        <pc:spChg chg="mod">
          <ac:chgData name="Erkan ŞİRİN" userId="7f10ce1d6aaf8c5d" providerId="LiveId" clId="{0E0E6E0D-F67B-4125-8FD1-98F3660D98D2}" dt="2019-06-13T06:08:08.862" v="655" actId="207"/>
          <ac:spMkLst>
            <pc:docMk/>
            <pc:sldMk cId="4279619642" sldId="345"/>
            <ac:spMk id="16" creationId="{00000000-0000-0000-0000-000000000000}"/>
          </ac:spMkLst>
        </pc:spChg>
        <pc:picChg chg="add mod">
          <ac:chgData name="Erkan ŞİRİN" userId="7f10ce1d6aaf8c5d" providerId="LiveId" clId="{0E0E6E0D-F67B-4125-8FD1-98F3660D98D2}" dt="2019-06-13T06:07:32.760" v="639" actId="1076"/>
          <ac:picMkLst>
            <pc:docMk/>
            <pc:sldMk cId="4279619642" sldId="345"/>
            <ac:picMk id="5" creationId="{6A28FFB5-D38D-4B4E-B90A-CDDF5EEEEACA}"/>
          </ac:picMkLst>
        </pc:picChg>
      </pc:sldChg>
      <pc:sldChg chg="modSp add">
        <pc:chgData name="Erkan ŞİRİN" userId="7f10ce1d6aaf8c5d" providerId="LiveId" clId="{0E0E6E0D-F67B-4125-8FD1-98F3660D98D2}" dt="2019-07-28T12:21:43.817" v="783" actId="20577"/>
        <pc:sldMkLst>
          <pc:docMk/>
          <pc:sldMk cId="3622917333" sldId="346"/>
        </pc:sldMkLst>
        <pc:spChg chg="mod">
          <ac:chgData name="Erkan ŞİRİN" userId="7f10ce1d6aaf8c5d" providerId="LiveId" clId="{0E0E6E0D-F67B-4125-8FD1-98F3660D98D2}" dt="2019-07-28T12:21:43.817" v="783" actId="20577"/>
          <ac:spMkLst>
            <pc:docMk/>
            <pc:sldMk cId="3622917333" sldId="346"/>
            <ac:spMk id="3" creationId="{D42DE1B9-BAF2-438A-99D4-A19B593936A9}"/>
          </ac:spMkLst>
        </pc:spChg>
      </pc:sldChg>
      <pc:sldChg chg="modSp add">
        <pc:chgData name="Erkan ŞİRİN" userId="7f10ce1d6aaf8c5d" providerId="LiveId" clId="{0E0E6E0D-F67B-4125-8FD1-98F3660D98D2}" dt="2019-07-28T12:22:57.530" v="808" actId="20577"/>
        <pc:sldMkLst>
          <pc:docMk/>
          <pc:sldMk cId="3211515688" sldId="385"/>
        </pc:sldMkLst>
        <pc:spChg chg="mod">
          <ac:chgData name="Erkan ŞİRİN" userId="7f10ce1d6aaf8c5d" providerId="LiveId" clId="{0E0E6E0D-F67B-4125-8FD1-98F3660D98D2}" dt="2019-07-28T12:22:57.530" v="808" actId="20577"/>
          <ac:spMkLst>
            <pc:docMk/>
            <pc:sldMk cId="3211515688" sldId="385"/>
            <ac:spMk id="3" creationId="{D42DE1B9-BAF2-438A-99D4-A19B593936A9}"/>
          </ac:spMkLst>
        </pc:spChg>
      </pc:sldChg>
      <pc:sldChg chg="modSp add">
        <pc:chgData name="Erkan ŞİRİN" userId="7f10ce1d6aaf8c5d" providerId="LiveId" clId="{0E0E6E0D-F67B-4125-8FD1-98F3660D98D2}" dt="2019-07-28T12:21:49.848" v="785" actId="20577"/>
        <pc:sldMkLst>
          <pc:docMk/>
          <pc:sldMk cId="1361825446" sldId="386"/>
        </pc:sldMkLst>
        <pc:spChg chg="mod">
          <ac:chgData name="Erkan ŞİRİN" userId="7f10ce1d6aaf8c5d" providerId="LiveId" clId="{0E0E6E0D-F67B-4125-8FD1-98F3660D98D2}" dt="2019-07-28T12:21:49.848" v="785" actId="20577"/>
          <ac:spMkLst>
            <pc:docMk/>
            <pc:sldMk cId="1361825446" sldId="386"/>
            <ac:spMk id="3" creationId="{D42DE1B9-BAF2-438A-99D4-A19B593936A9}"/>
          </ac:spMkLst>
        </pc:spChg>
      </pc:sldChg>
      <pc:sldChg chg="modSp add">
        <pc:chgData name="Erkan ŞİRİN" userId="7f10ce1d6aaf8c5d" providerId="LiveId" clId="{0E0E6E0D-F67B-4125-8FD1-98F3660D98D2}" dt="2019-07-28T12:21:56.104" v="787" actId="20577"/>
        <pc:sldMkLst>
          <pc:docMk/>
          <pc:sldMk cId="1541464282" sldId="388"/>
        </pc:sldMkLst>
        <pc:spChg chg="mod">
          <ac:chgData name="Erkan ŞİRİN" userId="7f10ce1d6aaf8c5d" providerId="LiveId" clId="{0E0E6E0D-F67B-4125-8FD1-98F3660D98D2}" dt="2019-07-28T12:21:56.104" v="787" actId="20577"/>
          <ac:spMkLst>
            <pc:docMk/>
            <pc:sldMk cId="1541464282" sldId="388"/>
            <ac:spMk id="3" creationId="{D42DE1B9-BAF2-438A-99D4-A19B593936A9}"/>
          </ac:spMkLst>
        </pc:spChg>
      </pc:sldChg>
      <pc:sldChg chg="modSp add">
        <pc:chgData name="Erkan ŞİRİN" userId="7f10ce1d6aaf8c5d" providerId="LiveId" clId="{0E0E6E0D-F67B-4125-8FD1-98F3660D98D2}" dt="2019-07-28T12:22:33.877" v="792" actId="20577"/>
        <pc:sldMkLst>
          <pc:docMk/>
          <pc:sldMk cId="2865463576" sldId="389"/>
        </pc:sldMkLst>
        <pc:spChg chg="mod">
          <ac:chgData name="Erkan ŞİRİN" userId="7f10ce1d6aaf8c5d" providerId="LiveId" clId="{0E0E6E0D-F67B-4125-8FD1-98F3660D98D2}" dt="2019-07-28T12:22:33.877" v="792" actId="20577"/>
          <ac:spMkLst>
            <pc:docMk/>
            <pc:sldMk cId="2865463576" sldId="389"/>
            <ac:spMk id="3" creationId="{D42DE1B9-BAF2-438A-99D4-A19B593936A9}"/>
          </ac:spMkLst>
        </pc:spChg>
      </pc:sldChg>
      <pc:sldChg chg="modSp add">
        <pc:chgData name="Erkan ŞİRİN" userId="7f10ce1d6aaf8c5d" providerId="LiveId" clId="{0E0E6E0D-F67B-4125-8FD1-98F3660D98D2}" dt="2019-07-28T12:22:48.320" v="802" actId="20577"/>
        <pc:sldMkLst>
          <pc:docMk/>
          <pc:sldMk cId="2632417626" sldId="390"/>
        </pc:sldMkLst>
        <pc:spChg chg="mod">
          <ac:chgData name="Erkan ŞİRİN" userId="7f10ce1d6aaf8c5d" providerId="LiveId" clId="{0E0E6E0D-F67B-4125-8FD1-98F3660D98D2}" dt="2019-07-28T12:22:48.320" v="802" actId="20577"/>
          <ac:spMkLst>
            <pc:docMk/>
            <pc:sldMk cId="2632417626" sldId="390"/>
            <ac:spMk id="3" creationId="{D42DE1B9-BAF2-438A-99D4-A19B593936A9}"/>
          </ac:spMkLst>
        </pc:spChg>
      </pc:sldChg>
      <pc:sldChg chg="modSp add">
        <pc:chgData name="Erkan ŞİRİN" userId="7f10ce1d6aaf8c5d" providerId="LiveId" clId="{0E0E6E0D-F67B-4125-8FD1-98F3660D98D2}" dt="2019-07-28T12:22:52.832" v="805" actId="20577"/>
        <pc:sldMkLst>
          <pc:docMk/>
          <pc:sldMk cId="2030863806" sldId="391"/>
        </pc:sldMkLst>
        <pc:spChg chg="mod">
          <ac:chgData name="Erkan ŞİRİN" userId="7f10ce1d6aaf8c5d" providerId="LiveId" clId="{0E0E6E0D-F67B-4125-8FD1-98F3660D98D2}" dt="2019-07-28T12:22:52.832" v="805" actId="20577"/>
          <ac:spMkLst>
            <pc:docMk/>
            <pc:sldMk cId="2030863806" sldId="391"/>
            <ac:spMk id="3" creationId="{D42DE1B9-BAF2-438A-99D4-A19B593936A9}"/>
          </ac:spMkLst>
        </pc:spChg>
      </pc:sldChg>
      <pc:sldChg chg="modSp add">
        <pc:chgData name="Erkan ŞİRİN" userId="7f10ce1d6aaf8c5d" providerId="LiveId" clId="{0E0E6E0D-F67B-4125-8FD1-98F3660D98D2}" dt="2019-07-28T12:22:42.455" v="799" actId="20577"/>
        <pc:sldMkLst>
          <pc:docMk/>
          <pc:sldMk cId="2593947091" sldId="392"/>
        </pc:sldMkLst>
        <pc:spChg chg="mod">
          <ac:chgData name="Erkan ŞİRİN" userId="7f10ce1d6aaf8c5d" providerId="LiveId" clId="{0E0E6E0D-F67B-4125-8FD1-98F3660D98D2}" dt="2019-07-28T12:22:42.455" v="799" actId="20577"/>
          <ac:spMkLst>
            <pc:docMk/>
            <pc:sldMk cId="2593947091" sldId="392"/>
            <ac:spMk id="3" creationId="{D42DE1B9-BAF2-438A-99D4-A19B593936A9}"/>
          </ac:spMkLst>
        </pc:spChg>
      </pc:sldChg>
    </pc:docChg>
  </pc:docChgLst>
  <pc:docChgLst>
    <pc:chgData name="Erkan ŞİRİN" userId="7f10ce1d6aaf8c5d" providerId="LiveId" clId="{8A07AB2F-FA98-4AB7-A034-4EBBDB3F8537}"/>
    <pc:docChg chg="undo custSel addSld delSld modSld">
      <pc:chgData name="Erkan ŞİRİN" userId="7f10ce1d6aaf8c5d" providerId="LiveId" clId="{8A07AB2F-FA98-4AB7-A034-4EBBDB3F8537}" dt="2019-05-15T18:09:25.938" v="863" actId="1076"/>
      <pc:docMkLst>
        <pc:docMk/>
      </pc:docMkLst>
      <pc:sldChg chg="modSp">
        <pc:chgData name="Erkan ŞİRİN" userId="7f10ce1d6aaf8c5d" providerId="LiveId" clId="{8A07AB2F-FA98-4AB7-A034-4EBBDB3F8537}" dt="2019-05-15T18:09:25.938" v="863" actId="1076"/>
        <pc:sldMkLst>
          <pc:docMk/>
          <pc:sldMk cId="2918214722" sldId="256"/>
        </pc:sldMkLst>
        <pc:spChg chg="mod">
          <ac:chgData name="Erkan ŞİRİN" userId="7f10ce1d6aaf8c5d" providerId="LiveId" clId="{8A07AB2F-FA98-4AB7-A034-4EBBDB3F8537}" dt="2019-05-15T18:09:22.837" v="862" actId="1076"/>
          <ac:spMkLst>
            <pc:docMk/>
            <pc:sldMk cId="2918214722" sldId="256"/>
            <ac:spMk id="4" creationId="{424A21BB-7B81-40BA-B1C9-62E84447A657}"/>
          </ac:spMkLst>
        </pc:spChg>
        <pc:spChg chg="mod">
          <ac:chgData name="Erkan ŞİRİN" userId="7f10ce1d6aaf8c5d" providerId="LiveId" clId="{8A07AB2F-FA98-4AB7-A034-4EBBDB3F8537}" dt="2019-05-15T18:09:25.938" v="863" actId="1076"/>
          <ac:spMkLst>
            <pc:docMk/>
            <pc:sldMk cId="2918214722" sldId="256"/>
            <ac:spMk id="5" creationId="{2F3F6B1B-C576-4C5E-89BF-9AA33D5D6F7A}"/>
          </ac:spMkLst>
        </pc:spChg>
      </pc:sldChg>
      <pc:sldChg chg="modSp">
        <pc:chgData name="Erkan ŞİRİN" userId="7f10ce1d6aaf8c5d" providerId="LiveId" clId="{8A07AB2F-FA98-4AB7-A034-4EBBDB3F8537}" dt="2019-05-14T01:01:22.017" v="95" actId="20577"/>
        <pc:sldMkLst>
          <pc:docMk/>
          <pc:sldMk cId="3627367780" sldId="328"/>
        </pc:sldMkLst>
        <pc:spChg chg="mod">
          <ac:chgData name="Erkan ŞİRİN" userId="7f10ce1d6aaf8c5d" providerId="LiveId" clId="{8A07AB2F-FA98-4AB7-A034-4EBBDB3F8537}" dt="2019-05-14T01:01:22.017" v="95" actId="20577"/>
          <ac:spMkLst>
            <pc:docMk/>
            <pc:sldMk cId="3627367780" sldId="328"/>
            <ac:spMk id="3" creationId="{2DC8A280-C738-452F-B627-12CB68E50CC1}"/>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99210D99-5DCB-47AE-A949-536EA77B73F9}"/>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B24B6C21-4D0B-499C-AB5B-1D910D69901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FD09B8CA-0B15-4D2C-B154-F06D6E71FF49}"/>
              </a:ext>
            </a:extLst>
          </p:cNvPr>
          <p:cNvSpPr>
            <a:spLocks noGrp="1"/>
          </p:cNvSpPr>
          <p:nvPr>
            <p:ph type="dt" sz="half" idx="10"/>
          </p:nvPr>
        </p:nvSpPr>
        <p:spPr/>
        <p:txBody>
          <a:bodyPr/>
          <a:lstStyle/>
          <a:p>
            <a:fld id="{BAB971F1-0A24-473E-8A66-D77E329B588E}" type="datetimeFigureOut">
              <a:rPr lang="tr-TR" smtClean="0"/>
              <a:t>7.11.2019</a:t>
            </a:fld>
            <a:endParaRPr lang="tr-TR"/>
          </a:p>
        </p:txBody>
      </p:sp>
      <p:sp>
        <p:nvSpPr>
          <p:cNvPr id="5" name="Alt Bilgi Yer Tutucusu 4">
            <a:extLst>
              <a:ext uri="{FF2B5EF4-FFF2-40B4-BE49-F238E27FC236}">
                <a16:creationId xmlns:a16="http://schemas.microsoft.com/office/drawing/2014/main" id="{C3C6C88C-1480-456D-A040-6F666237EF6E}"/>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D1EF182A-044A-4489-939F-28639C580444}"/>
              </a:ext>
            </a:extLst>
          </p:cNvPr>
          <p:cNvSpPr>
            <a:spLocks noGrp="1"/>
          </p:cNvSpPr>
          <p:nvPr>
            <p:ph type="sldNum" sz="quarter" idx="12"/>
          </p:nvPr>
        </p:nvSpPr>
        <p:spPr/>
        <p:txBody>
          <a:bodyPr/>
          <a:lstStyle/>
          <a:p>
            <a:fld id="{1D7155EE-29EF-49A7-A705-446F1143514F}" type="slidenum">
              <a:rPr lang="tr-TR" smtClean="0"/>
              <a:t>‹#›</a:t>
            </a:fld>
            <a:endParaRPr lang="tr-TR"/>
          </a:p>
        </p:txBody>
      </p:sp>
    </p:spTree>
    <p:extLst>
      <p:ext uri="{BB962C8B-B14F-4D97-AF65-F5344CB8AC3E}">
        <p14:creationId xmlns:p14="http://schemas.microsoft.com/office/powerpoint/2010/main" val="1947683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C3FE91B3-04A9-4937-97F1-A9A5DA65DFC0}"/>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38966DB9-AD74-4ECE-A9E9-E7DB30BB2CA6}"/>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F9091104-7557-468A-B7DD-B0413F82A288}"/>
              </a:ext>
            </a:extLst>
          </p:cNvPr>
          <p:cNvSpPr>
            <a:spLocks noGrp="1"/>
          </p:cNvSpPr>
          <p:nvPr>
            <p:ph type="dt" sz="half" idx="10"/>
          </p:nvPr>
        </p:nvSpPr>
        <p:spPr/>
        <p:txBody>
          <a:bodyPr/>
          <a:lstStyle/>
          <a:p>
            <a:fld id="{BAB971F1-0A24-473E-8A66-D77E329B588E}" type="datetimeFigureOut">
              <a:rPr lang="tr-TR" smtClean="0"/>
              <a:t>7.11.2019</a:t>
            </a:fld>
            <a:endParaRPr lang="tr-TR"/>
          </a:p>
        </p:txBody>
      </p:sp>
      <p:sp>
        <p:nvSpPr>
          <p:cNvPr id="5" name="Alt Bilgi Yer Tutucusu 4">
            <a:extLst>
              <a:ext uri="{FF2B5EF4-FFF2-40B4-BE49-F238E27FC236}">
                <a16:creationId xmlns:a16="http://schemas.microsoft.com/office/drawing/2014/main" id="{72962694-D801-4B6A-AF17-E4BE1A63337D}"/>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05CD5CF1-04F6-49EE-A0DA-749448127E6B}"/>
              </a:ext>
            </a:extLst>
          </p:cNvPr>
          <p:cNvSpPr>
            <a:spLocks noGrp="1"/>
          </p:cNvSpPr>
          <p:nvPr>
            <p:ph type="sldNum" sz="quarter" idx="12"/>
          </p:nvPr>
        </p:nvSpPr>
        <p:spPr/>
        <p:txBody>
          <a:bodyPr/>
          <a:lstStyle/>
          <a:p>
            <a:fld id="{1D7155EE-29EF-49A7-A705-446F1143514F}" type="slidenum">
              <a:rPr lang="tr-TR" smtClean="0"/>
              <a:t>‹#›</a:t>
            </a:fld>
            <a:endParaRPr lang="tr-TR"/>
          </a:p>
        </p:txBody>
      </p:sp>
    </p:spTree>
    <p:extLst>
      <p:ext uri="{BB962C8B-B14F-4D97-AF65-F5344CB8AC3E}">
        <p14:creationId xmlns:p14="http://schemas.microsoft.com/office/powerpoint/2010/main" val="582021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BFFFCBE4-40A8-4F81-A2E0-2A4C8513F44B}"/>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4B7B3341-DA1F-40D9-97B0-256906709838}"/>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93EB4511-F96B-40A6-BBE9-7BA54C65248E}"/>
              </a:ext>
            </a:extLst>
          </p:cNvPr>
          <p:cNvSpPr>
            <a:spLocks noGrp="1"/>
          </p:cNvSpPr>
          <p:nvPr>
            <p:ph type="dt" sz="half" idx="10"/>
          </p:nvPr>
        </p:nvSpPr>
        <p:spPr/>
        <p:txBody>
          <a:bodyPr/>
          <a:lstStyle/>
          <a:p>
            <a:fld id="{BAB971F1-0A24-473E-8A66-D77E329B588E}" type="datetimeFigureOut">
              <a:rPr lang="tr-TR" smtClean="0"/>
              <a:t>7.11.2019</a:t>
            </a:fld>
            <a:endParaRPr lang="tr-TR"/>
          </a:p>
        </p:txBody>
      </p:sp>
      <p:sp>
        <p:nvSpPr>
          <p:cNvPr id="5" name="Alt Bilgi Yer Tutucusu 4">
            <a:extLst>
              <a:ext uri="{FF2B5EF4-FFF2-40B4-BE49-F238E27FC236}">
                <a16:creationId xmlns:a16="http://schemas.microsoft.com/office/drawing/2014/main" id="{3F2A07A2-6061-4297-B036-E74AC6D474C7}"/>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4C9E4AA4-7B9A-4764-A255-6E2961404FAE}"/>
              </a:ext>
            </a:extLst>
          </p:cNvPr>
          <p:cNvSpPr>
            <a:spLocks noGrp="1"/>
          </p:cNvSpPr>
          <p:nvPr>
            <p:ph type="sldNum" sz="quarter" idx="12"/>
          </p:nvPr>
        </p:nvSpPr>
        <p:spPr/>
        <p:txBody>
          <a:bodyPr/>
          <a:lstStyle/>
          <a:p>
            <a:fld id="{1D7155EE-29EF-49A7-A705-446F1143514F}" type="slidenum">
              <a:rPr lang="tr-TR" smtClean="0"/>
              <a:t>‹#›</a:t>
            </a:fld>
            <a:endParaRPr lang="tr-TR"/>
          </a:p>
        </p:txBody>
      </p:sp>
    </p:spTree>
    <p:extLst>
      <p:ext uri="{BB962C8B-B14F-4D97-AF65-F5344CB8AC3E}">
        <p14:creationId xmlns:p14="http://schemas.microsoft.com/office/powerpoint/2010/main" val="21878536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8CE84604-384D-4D6E-9A80-2359DF555C95}"/>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5BD9910D-EA4D-4F1F-8FB6-70A28567EEB9}"/>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D3866E0F-E4CF-4471-91A4-3C77960222B6}"/>
              </a:ext>
            </a:extLst>
          </p:cNvPr>
          <p:cNvSpPr>
            <a:spLocks noGrp="1"/>
          </p:cNvSpPr>
          <p:nvPr>
            <p:ph type="dt" sz="half" idx="10"/>
          </p:nvPr>
        </p:nvSpPr>
        <p:spPr/>
        <p:txBody>
          <a:bodyPr/>
          <a:lstStyle/>
          <a:p>
            <a:fld id="{BAB971F1-0A24-473E-8A66-D77E329B588E}" type="datetimeFigureOut">
              <a:rPr lang="tr-TR" smtClean="0"/>
              <a:t>7.11.2019</a:t>
            </a:fld>
            <a:endParaRPr lang="tr-TR"/>
          </a:p>
        </p:txBody>
      </p:sp>
      <p:sp>
        <p:nvSpPr>
          <p:cNvPr id="5" name="Alt Bilgi Yer Tutucusu 4">
            <a:extLst>
              <a:ext uri="{FF2B5EF4-FFF2-40B4-BE49-F238E27FC236}">
                <a16:creationId xmlns:a16="http://schemas.microsoft.com/office/drawing/2014/main" id="{58E55F5F-E2FC-42EE-9EA0-997ACB9A30B9}"/>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56EB1962-2476-47E6-806F-80EDCEE186A0}"/>
              </a:ext>
            </a:extLst>
          </p:cNvPr>
          <p:cNvSpPr>
            <a:spLocks noGrp="1"/>
          </p:cNvSpPr>
          <p:nvPr>
            <p:ph type="sldNum" sz="quarter" idx="12"/>
          </p:nvPr>
        </p:nvSpPr>
        <p:spPr/>
        <p:txBody>
          <a:bodyPr/>
          <a:lstStyle/>
          <a:p>
            <a:fld id="{1D7155EE-29EF-49A7-A705-446F1143514F}" type="slidenum">
              <a:rPr lang="tr-TR" smtClean="0"/>
              <a:t>‹#›</a:t>
            </a:fld>
            <a:endParaRPr lang="tr-TR"/>
          </a:p>
        </p:txBody>
      </p:sp>
    </p:spTree>
    <p:extLst>
      <p:ext uri="{BB962C8B-B14F-4D97-AF65-F5344CB8AC3E}">
        <p14:creationId xmlns:p14="http://schemas.microsoft.com/office/powerpoint/2010/main" val="6567517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4F7327B3-FC33-4DB9-A550-34714EADF658}"/>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BC8CD1AC-776C-46E8-98CF-34F6C26A18B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5125090C-8CE6-4D60-829B-770B8AAB400A}"/>
              </a:ext>
            </a:extLst>
          </p:cNvPr>
          <p:cNvSpPr>
            <a:spLocks noGrp="1"/>
          </p:cNvSpPr>
          <p:nvPr>
            <p:ph type="dt" sz="half" idx="10"/>
          </p:nvPr>
        </p:nvSpPr>
        <p:spPr/>
        <p:txBody>
          <a:bodyPr/>
          <a:lstStyle/>
          <a:p>
            <a:fld id="{BAB971F1-0A24-473E-8A66-D77E329B588E}" type="datetimeFigureOut">
              <a:rPr lang="tr-TR" smtClean="0"/>
              <a:t>7.11.2019</a:t>
            </a:fld>
            <a:endParaRPr lang="tr-TR"/>
          </a:p>
        </p:txBody>
      </p:sp>
      <p:sp>
        <p:nvSpPr>
          <p:cNvPr id="5" name="Alt Bilgi Yer Tutucusu 4">
            <a:extLst>
              <a:ext uri="{FF2B5EF4-FFF2-40B4-BE49-F238E27FC236}">
                <a16:creationId xmlns:a16="http://schemas.microsoft.com/office/drawing/2014/main" id="{468E4DCD-A22F-4E8F-B5DB-6756CF09B139}"/>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19E657C3-A9BD-4F7C-B99A-60C78AB320F1}"/>
              </a:ext>
            </a:extLst>
          </p:cNvPr>
          <p:cNvSpPr>
            <a:spLocks noGrp="1"/>
          </p:cNvSpPr>
          <p:nvPr>
            <p:ph type="sldNum" sz="quarter" idx="12"/>
          </p:nvPr>
        </p:nvSpPr>
        <p:spPr/>
        <p:txBody>
          <a:bodyPr/>
          <a:lstStyle/>
          <a:p>
            <a:fld id="{1D7155EE-29EF-49A7-A705-446F1143514F}" type="slidenum">
              <a:rPr lang="tr-TR" smtClean="0"/>
              <a:t>‹#›</a:t>
            </a:fld>
            <a:endParaRPr lang="tr-TR"/>
          </a:p>
        </p:txBody>
      </p:sp>
    </p:spTree>
    <p:extLst>
      <p:ext uri="{BB962C8B-B14F-4D97-AF65-F5344CB8AC3E}">
        <p14:creationId xmlns:p14="http://schemas.microsoft.com/office/powerpoint/2010/main" val="2646318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D3BD5063-B358-45BB-8591-D035E2B378C3}"/>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506035B5-0B15-4C42-BD80-B391D06186CD}"/>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76C35344-18C4-4561-A7F1-46029783D5B7}"/>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BFB770D0-72EB-43D5-A001-8148C589FE26}"/>
              </a:ext>
            </a:extLst>
          </p:cNvPr>
          <p:cNvSpPr>
            <a:spLocks noGrp="1"/>
          </p:cNvSpPr>
          <p:nvPr>
            <p:ph type="dt" sz="half" idx="10"/>
          </p:nvPr>
        </p:nvSpPr>
        <p:spPr/>
        <p:txBody>
          <a:bodyPr/>
          <a:lstStyle/>
          <a:p>
            <a:fld id="{BAB971F1-0A24-473E-8A66-D77E329B588E}" type="datetimeFigureOut">
              <a:rPr lang="tr-TR" smtClean="0"/>
              <a:t>7.11.2019</a:t>
            </a:fld>
            <a:endParaRPr lang="tr-TR"/>
          </a:p>
        </p:txBody>
      </p:sp>
      <p:sp>
        <p:nvSpPr>
          <p:cNvPr id="6" name="Alt Bilgi Yer Tutucusu 5">
            <a:extLst>
              <a:ext uri="{FF2B5EF4-FFF2-40B4-BE49-F238E27FC236}">
                <a16:creationId xmlns:a16="http://schemas.microsoft.com/office/drawing/2014/main" id="{F147743B-EE31-472E-A7B4-D33CFDB07CBC}"/>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01C2837C-4A39-496D-B0DB-72E78013D350}"/>
              </a:ext>
            </a:extLst>
          </p:cNvPr>
          <p:cNvSpPr>
            <a:spLocks noGrp="1"/>
          </p:cNvSpPr>
          <p:nvPr>
            <p:ph type="sldNum" sz="quarter" idx="12"/>
          </p:nvPr>
        </p:nvSpPr>
        <p:spPr/>
        <p:txBody>
          <a:bodyPr/>
          <a:lstStyle/>
          <a:p>
            <a:fld id="{1D7155EE-29EF-49A7-A705-446F1143514F}" type="slidenum">
              <a:rPr lang="tr-TR" smtClean="0"/>
              <a:t>‹#›</a:t>
            </a:fld>
            <a:endParaRPr lang="tr-TR"/>
          </a:p>
        </p:txBody>
      </p:sp>
    </p:spTree>
    <p:extLst>
      <p:ext uri="{BB962C8B-B14F-4D97-AF65-F5344CB8AC3E}">
        <p14:creationId xmlns:p14="http://schemas.microsoft.com/office/powerpoint/2010/main" val="42206408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F3633541-9FA1-4C4E-8C16-C2E192DB1119}"/>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B911EA1C-E9FD-42E7-9D34-C2F228CE57F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04BB9C2F-36D1-443E-9C0A-71C11A7D4782}"/>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B386A9D5-5EDE-467A-B1D1-7D83DCD242F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8DB2011E-A3D0-42C9-B544-488F7AD8DF54}"/>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73537700-1B3A-4800-BBEA-8D560F4BB3C1}"/>
              </a:ext>
            </a:extLst>
          </p:cNvPr>
          <p:cNvSpPr>
            <a:spLocks noGrp="1"/>
          </p:cNvSpPr>
          <p:nvPr>
            <p:ph type="dt" sz="half" idx="10"/>
          </p:nvPr>
        </p:nvSpPr>
        <p:spPr/>
        <p:txBody>
          <a:bodyPr/>
          <a:lstStyle/>
          <a:p>
            <a:fld id="{BAB971F1-0A24-473E-8A66-D77E329B588E}" type="datetimeFigureOut">
              <a:rPr lang="tr-TR" smtClean="0"/>
              <a:t>7.11.2019</a:t>
            </a:fld>
            <a:endParaRPr lang="tr-TR"/>
          </a:p>
        </p:txBody>
      </p:sp>
      <p:sp>
        <p:nvSpPr>
          <p:cNvPr id="8" name="Alt Bilgi Yer Tutucusu 7">
            <a:extLst>
              <a:ext uri="{FF2B5EF4-FFF2-40B4-BE49-F238E27FC236}">
                <a16:creationId xmlns:a16="http://schemas.microsoft.com/office/drawing/2014/main" id="{1D6157B7-7A50-4239-874A-7567C1CEAE87}"/>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4CAF2059-019D-46EE-BED2-9A1462E7B330}"/>
              </a:ext>
            </a:extLst>
          </p:cNvPr>
          <p:cNvSpPr>
            <a:spLocks noGrp="1"/>
          </p:cNvSpPr>
          <p:nvPr>
            <p:ph type="sldNum" sz="quarter" idx="12"/>
          </p:nvPr>
        </p:nvSpPr>
        <p:spPr/>
        <p:txBody>
          <a:bodyPr/>
          <a:lstStyle/>
          <a:p>
            <a:fld id="{1D7155EE-29EF-49A7-A705-446F1143514F}" type="slidenum">
              <a:rPr lang="tr-TR" smtClean="0"/>
              <a:t>‹#›</a:t>
            </a:fld>
            <a:endParaRPr lang="tr-TR"/>
          </a:p>
        </p:txBody>
      </p:sp>
    </p:spTree>
    <p:extLst>
      <p:ext uri="{BB962C8B-B14F-4D97-AF65-F5344CB8AC3E}">
        <p14:creationId xmlns:p14="http://schemas.microsoft.com/office/powerpoint/2010/main" val="31310105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2BE396A5-BD27-4AC8-ACD6-A0FB747603F8}"/>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9597C1DC-F7D8-4060-BFB8-98028421E95F}"/>
              </a:ext>
            </a:extLst>
          </p:cNvPr>
          <p:cNvSpPr>
            <a:spLocks noGrp="1"/>
          </p:cNvSpPr>
          <p:nvPr>
            <p:ph type="dt" sz="half" idx="10"/>
          </p:nvPr>
        </p:nvSpPr>
        <p:spPr/>
        <p:txBody>
          <a:bodyPr/>
          <a:lstStyle/>
          <a:p>
            <a:fld id="{BAB971F1-0A24-473E-8A66-D77E329B588E}" type="datetimeFigureOut">
              <a:rPr lang="tr-TR" smtClean="0"/>
              <a:t>7.11.2019</a:t>
            </a:fld>
            <a:endParaRPr lang="tr-TR"/>
          </a:p>
        </p:txBody>
      </p:sp>
      <p:sp>
        <p:nvSpPr>
          <p:cNvPr id="4" name="Alt Bilgi Yer Tutucusu 3">
            <a:extLst>
              <a:ext uri="{FF2B5EF4-FFF2-40B4-BE49-F238E27FC236}">
                <a16:creationId xmlns:a16="http://schemas.microsoft.com/office/drawing/2014/main" id="{1A647868-48E1-4377-AA13-E4A1654C9D72}"/>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1B2213B1-CC67-41CC-A619-1C70339A054C}"/>
              </a:ext>
            </a:extLst>
          </p:cNvPr>
          <p:cNvSpPr>
            <a:spLocks noGrp="1"/>
          </p:cNvSpPr>
          <p:nvPr>
            <p:ph type="sldNum" sz="quarter" idx="12"/>
          </p:nvPr>
        </p:nvSpPr>
        <p:spPr/>
        <p:txBody>
          <a:bodyPr/>
          <a:lstStyle/>
          <a:p>
            <a:fld id="{1D7155EE-29EF-49A7-A705-446F1143514F}" type="slidenum">
              <a:rPr lang="tr-TR" smtClean="0"/>
              <a:t>‹#›</a:t>
            </a:fld>
            <a:endParaRPr lang="tr-TR"/>
          </a:p>
        </p:txBody>
      </p:sp>
    </p:spTree>
    <p:extLst>
      <p:ext uri="{BB962C8B-B14F-4D97-AF65-F5344CB8AC3E}">
        <p14:creationId xmlns:p14="http://schemas.microsoft.com/office/powerpoint/2010/main" val="32458251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2523AD40-FBD5-45AB-9E40-584EC9036446}"/>
              </a:ext>
            </a:extLst>
          </p:cNvPr>
          <p:cNvSpPr>
            <a:spLocks noGrp="1"/>
          </p:cNvSpPr>
          <p:nvPr>
            <p:ph type="dt" sz="half" idx="10"/>
          </p:nvPr>
        </p:nvSpPr>
        <p:spPr/>
        <p:txBody>
          <a:bodyPr/>
          <a:lstStyle/>
          <a:p>
            <a:fld id="{BAB971F1-0A24-473E-8A66-D77E329B588E}" type="datetimeFigureOut">
              <a:rPr lang="tr-TR" smtClean="0"/>
              <a:t>7.11.2019</a:t>
            </a:fld>
            <a:endParaRPr lang="tr-TR"/>
          </a:p>
        </p:txBody>
      </p:sp>
      <p:sp>
        <p:nvSpPr>
          <p:cNvPr id="3" name="Alt Bilgi Yer Tutucusu 2">
            <a:extLst>
              <a:ext uri="{FF2B5EF4-FFF2-40B4-BE49-F238E27FC236}">
                <a16:creationId xmlns:a16="http://schemas.microsoft.com/office/drawing/2014/main" id="{90FA627E-2D80-424C-AFDE-4B0BF6EBE1A5}"/>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23A5B42A-0BA9-4529-8AB8-58F9411F9909}"/>
              </a:ext>
            </a:extLst>
          </p:cNvPr>
          <p:cNvSpPr>
            <a:spLocks noGrp="1"/>
          </p:cNvSpPr>
          <p:nvPr>
            <p:ph type="sldNum" sz="quarter" idx="12"/>
          </p:nvPr>
        </p:nvSpPr>
        <p:spPr/>
        <p:txBody>
          <a:bodyPr/>
          <a:lstStyle/>
          <a:p>
            <a:fld id="{1D7155EE-29EF-49A7-A705-446F1143514F}" type="slidenum">
              <a:rPr lang="tr-TR" smtClean="0"/>
              <a:t>‹#›</a:t>
            </a:fld>
            <a:endParaRPr lang="tr-TR"/>
          </a:p>
        </p:txBody>
      </p:sp>
    </p:spTree>
    <p:extLst>
      <p:ext uri="{BB962C8B-B14F-4D97-AF65-F5344CB8AC3E}">
        <p14:creationId xmlns:p14="http://schemas.microsoft.com/office/powerpoint/2010/main" val="27738535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BF142E63-9AFE-4A17-A185-2EA8A4568065}"/>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3F9A7C38-4D83-48B6-9088-CB858F8A6B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91D83722-070A-4FF2-B5A9-94167C808A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6F628BE8-51FD-4A6C-BD0F-0AEB31DF6E01}"/>
              </a:ext>
            </a:extLst>
          </p:cNvPr>
          <p:cNvSpPr>
            <a:spLocks noGrp="1"/>
          </p:cNvSpPr>
          <p:nvPr>
            <p:ph type="dt" sz="half" idx="10"/>
          </p:nvPr>
        </p:nvSpPr>
        <p:spPr/>
        <p:txBody>
          <a:bodyPr/>
          <a:lstStyle/>
          <a:p>
            <a:fld id="{BAB971F1-0A24-473E-8A66-D77E329B588E}" type="datetimeFigureOut">
              <a:rPr lang="tr-TR" smtClean="0"/>
              <a:t>7.11.2019</a:t>
            </a:fld>
            <a:endParaRPr lang="tr-TR"/>
          </a:p>
        </p:txBody>
      </p:sp>
      <p:sp>
        <p:nvSpPr>
          <p:cNvPr id="6" name="Alt Bilgi Yer Tutucusu 5">
            <a:extLst>
              <a:ext uri="{FF2B5EF4-FFF2-40B4-BE49-F238E27FC236}">
                <a16:creationId xmlns:a16="http://schemas.microsoft.com/office/drawing/2014/main" id="{7A222B64-B650-4F24-BB22-167A52E53F26}"/>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BFFBE0F4-EB82-48A7-ACE7-A4A579C7C101}"/>
              </a:ext>
            </a:extLst>
          </p:cNvPr>
          <p:cNvSpPr>
            <a:spLocks noGrp="1"/>
          </p:cNvSpPr>
          <p:nvPr>
            <p:ph type="sldNum" sz="quarter" idx="12"/>
          </p:nvPr>
        </p:nvSpPr>
        <p:spPr/>
        <p:txBody>
          <a:bodyPr/>
          <a:lstStyle/>
          <a:p>
            <a:fld id="{1D7155EE-29EF-49A7-A705-446F1143514F}" type="slidenum">
              <a:rPr lang="tr-TR" smtClean="0"/>
              <a:t>‹#›</a:t>
            </a:fld>
            <a:endParaRPr lang="tr-TR"/>
          </a:p>
        </p:txBody>
      </p:sp>
    </p:spTree>
    <p:extLst>
      <p:ext uri="{BB962C8B-B14F-4D97-AF65-F5344CB8AC3E}">
        <p14:creationId xmlns:p14="http://schemas.microsoft.com/office/powerpoint/2010/main" val="37259104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EB20E5BF-0104-476A-9DC5-4BE78A2C4FF1}"/>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CF47E10B-DA2C-46ED-B469-8A8492B4860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A26978FA-94AE-4CB1-B73F-3F60D55BB5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1A5354E5-E2DD-4820-BC7B-AF2512154B84}"/>
              </a:ext>
            </a:extLst>
          </p:cNvPr>
          <p:cNvSpPr>
            <a:spLocks noGrp="1"/>
          </p:cNvSpPr>
          <p:nvPr>
            <p:ph type="dt" sz="half" idx="10"/>
          </p:nvPr>
        </p:nvSpPr>
        <p:spPr/>
        <p:txBody>
          <a:bodyPr/>
          <a:lstStyle/>
          <a:p>
            <a:fld id="{BAB971F1-0A24-473E-8A66-D77E329B588E}" type="datetimeFigureOut">
              <a:rPr lang="tr-TR" smtClean="0"/>
              <a:t>7.11.2019</a:t>
            </a:fld>
            <a:endParaRPr lang="tr-TR"/>
          </a:p>
        </p:txBody>
      </p:sp>
      <p:sp>
        <p:nvSpPr>
          <p:cNvPr id="6" name="Alt Bilgi Yer Tutucusu 5">
            <a:extLst>
              <a:ext uri="{FF2B5EF4-FFF2-40B4-BE49-F238E27FC236}">
                <a16:creationId xmlns:a16="http://schemas.microsoft.com/office/drawing/2014/main" id="{18BE3DD5-30D8-46C7-ACEF-BA804DA868E2}"/>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F83C330F-85E4-4DAD-A139-8B81E0AC52B6}"/>
              </a:ext>
            </a:extLst>
          </p:cNvPr>
          <p:cNvSpPr>
            <a:spLocks noGrp="1"/>
          </p:cNvSpPr>
          <p:nvPr>
            <p:ph type="sldNum" sz="quarter" idx="12"/>
          </p:nvPr>
        </p:nvSpPr>
        <p:spPr/>
        <p:txBody>
          <a:bodyPr/>
          <a:lstStyle/>
          <a:p>
            <a:fld id="{1D7155EE-29EF-49A7-A705-446F1143514F}" type="slidenum">
              <a:rPr lang="tr-TR" smtClean="0"/>
              <a:t>‹#›</a:t>
            </a:fld>
            <a:endParaRPr lang="tr-TR"/>
          </a:p>
        </p:txBody>
      </p:sp>
    </p:spTree>
    <p:extLst>
      <p:ext uri="{BB962C8B-B14F-4D97-AF65-F5344CB8AC3E}">
        <p14:creationId xmlns:p14="http://schemas.microsoft.com/office/powerpoint/2010/main" val="25251043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1AB9A354-45B2-467D-8F59-49D35FDBD3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7757AE27-C5DE-473A-8201-D2F343F13AE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F969C257-784D-4202-BAC8-F6C519CE4D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B971F1-0A24-473E-8A66-D77E329B588E}" type="datetimeFigureOut">
              <a:rPr lang="tr-TR" smtClean="0"/>
              <a:t>7.11.2019</a:t>
            </a:fld>
            <a:endParaRPr lang="tr-TR"/>
          </a:p>
        </p:txBody>
      </p:sp>
      <p:sp>
        <p:nvSpPr>
          <p:cNvPr id="5" name="Alt Bilgi Yer Tutucusu 4">
            <a:extLst>
              <a:ext uri="{FF2B5EF4-FFF2-40B4-BE49-F238E27FC236}">
                <a16:creationId xmlns:a16="http://schemas.microsoft.com/office/drawing/2014/main" id="{CB5651EA-BFBB-4280-9D27-4B5C1983CB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id="{5A292AE7-97A7-43AD-B25F-8A4707536F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7155EE-29EF-49A7-A705-446F1143514F}" type="slidenum">
              <a:rPr lang="tr-TR" smtClean="0"/>
              <a:t>‹#›</a:t>
            </a:fld>
            <a:endParaRPr lang="tr-TR"/>
          </a:p>
        </p:txBody>
      </p:sp>
    </p:spTree>
    <p:extLst>
      <p:ext uri="{BB962C8B-B14F-4D97-AF65-F5344CB8AC3E}">
        <p14:creationId xmlns:p14="http://schemas.microsoft.com/office/powerpoint/2010/main" val="22934091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hyperlink" Target="https://www.amazon.com/Hands-Machine-Learning-Scikit-Learn-TensorFlow/dp/1491962291/ref=sr_1_1?keywords=machine+learning&amp;qid=1560224087&amp;s=gateway&amp;sr=8-1" TargetMode="Externa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hyperlink" Target="https://www.amazon.com/Python-Data-Science-Handbook-Essential/dp/1491912057/ref=sr_1_1?crid=2CD8T76647O67&amp;keywords=python+data+science+handbook&amp;qid=1560368477&amp;s=gateway&amp;sprefix=python+datascience+ha,aps,251&amp;sr=8-1"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hyperlink" Target="https://www.amazon.com/Hands-Unsupervised-Learning-Using-Python/dp/1492035645/ref=sr_1_1?crid=39YYCKHNMRBAM&amp;keywords=hands-on+unsupervised+learning+using+python&amp;qid=1560223971&amp;s=gateway&amp;sprefix=Hands-On+Unsupervised+Learning+Using+Python,aps,261&amp;sr=8-1" TargetMode="Externa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hyperlink" Target="https://www.amazon.com/Hundred-Page-Machine-Learning-Book/dp/199957950X/ref=sr_1_1?keywords=The+Hundred-Page+Machine+Learning+Book&amp;qid=1560368596&amp;s=gateway&amp;sr=8-1" TargetMode="External"/></Relationships>
</file>

<file path=ppt/slides/_rels/slide12.xml.rels><?xml version="1.0" encoding="UTF-8" standalone="yes"?>
<Relationships xmlns="http://schemas.openxmlformats.org/package/2006/relationships"><Relationship Id="rId8" Type="http://schemas.openxmlformats.org/officeDocument/2006/relationships/hyperlink" Target="http://www.datascience.istanbul/" TargetMode="External"/><Relationship Id="rId3" Type="http://schemas.openxmlformats.org/officeDocument/2006/relationships/image" Target="../media/image8.jpg"/><Relationship Id="rId7" Type="http://schemas.openxmlformats.org/officeDocument/2006/relationships/hyperlink" Target="https://belgeler.yazbel.com/python-istihza/" TargetMode="External"/><Relationship Id="rId2" Type="http://schemas.openxmlformats.org/officeDocument/2006/relationships/hyperlink" Target="http://www-bcf.usc.edu/~gareth/ISL/" TargetMode="External"/><Relationship Id="rId1" Type="http://schemas.openxmlformats.org/officeDocument/2006/relationships/slideLayout" Target="../slideLayouts/slideLayout1.xml"/><Relationship Id="rId6" Type="http://schemas.openxmlformats.org/officeDocument/2006/relationships/hyperlink" Target="https://www.udemy.com/apache-spark-egitimi" TargetMode="External"/><Relationship Id="rId5" Type="http://schemas.openxmlformats.org/officeDocument/2006/relationships/hyperlink" Target="https://www.udemy.com/machinelearning/" TargetMode="External"/><Relationship Id="rId4" Type="http://schemas.openxmlformats.org/officeDocument/2006/relationships/hyperlink" Target="https://www.udemy.com/python-egitimi/" TargetMode="External"/><Relationship Id="rId9" Type="http://schemas.openxmlformats.org/officeDocument/2006/relationships/hyperlink" Target="http://www.veribilimiokulu.com/"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hyperlink" Target="https://www.amazon.com/Fundamentals-Deep-Learning-Next-Generation-Intelligence-ebook/dp/B0728KKXWB" TargetMode="External"/><Relationship Id="rId1" Type="http://schemas.openxmlformats.org/officeDocument/2006/relationships/slideLayout" Target="../slideLayouts/slideLayout7.xml"/><Relationship Id="rId5" Type="http://schemas.openxmlformats.org/officeDocument/2006/relationships/image" Target="../media/image10.jpeg"/><Relationship Id="rId4" Type="http://schemas.openxmlformats.org/officeDocument/2006/relationships/hyperlink" Target="https://www.amazon.com/Hands-Machine-Learning-Scikit-Learn-TensorFlow/dp/1491962291/ref=sr_1_1?keywords=machine+learning&amp;qid=1560224087&amp;s=gateway&amp;sr=8-1"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hyperlink" Target="https://www.amazon.com/Deep-Learning-Practitioners-Josh-Patterson/dp/1491914254" TargetMode="External"/><Relationship Id="rId1" Type="http://schemas.openxmlformats.org/officeDocument/2006/relationships/slideLayout" Target="../slideLayouts/slideLayout7.xml"/><Relationship Id="rId5" Type="http://schemas.openxmlformats.org/officeDocument/2006/relationships/image" Target="../media/image12.jpeg"/><Relationship Id="rId4" Type="http://schemas.openxmlformats.org/officeDocument/2006/relationships/hyperlink" Target="https://www.amazon.com/Deep-Learning-NONE-Ian-Goodfellow-ebook/dp/B01MRVFGX4"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hyperlink" Target="https://www.amazon.com/Deep-Learning-Python-Francois-Chollet/dp/1617294438/ref=sr_1_3?crid=38B2MN2AS1QNI&amp;keywords=deep+learning&amp;qid=1563197818&amp;s=books&amp;sprefix=deep,digital-text,244&amp;sr=1-3" TargetMode="External"/><Relationship Id="rId1" Type="http://schemas.openxmlformats.org/officeDocument/2006/relationships/slideLayout" Target="../slideLayouts/slideLayout7.xml"/><Relationship Id="rId5" Type="http://schemas.openxmlformats.org/officeDocument/2006/relationships/image" Target="../media/image14.jpeg"/><Relationship Id="rId4" Type="http://schemas.openxmlformats.org/officeDocument/2006/relationships/hyperlink" Target="https://www.amazon.com/Deep-Learning-Life-Sciences-Microscopy/dp/1492039837/ref=sr_1_9?crid=38B2MN2AS1QNI&amp;keywords=deep+learning&amp;qid=1563197891&amp;s=books&amp;sprefix=deep,digital-text,244&amp;sr=1-9"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www.udemy.com/derin-ogrenmeye-giris/" TargetMode="Externa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www.udemy.com/deep-learning-ve-python-adan-zye-derin-ogrenme-5/" TargetMode="Externa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www.udemy.com/deeplearning/" TargetMode="External"/><Relationship Id="rId1" Type="http://schemas.openxmlformats.org/officeDocument/2006/relationships/slideLayout" Target="../slideLayouts/slideLayout7.xml"/><Relationship Id="rId4" Type="http://schemas.openxmlformats.org/officeDocument/2006/relationships/hyperlink" Target="https://www.superdatascience.com/pages/deep-learning"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www.udemy.com/complete-guide-to-tensorflow-for-deep-learning-with-python/"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mailto:erkansirin78@hotmail.com" TargetMode="External"/><Relationship Id="rId2" Type="http://schemas.openxmlformats.org/officeDocument/2006/relationships/image" Target="../media/image2.jpeg"/><Relationship Id="rId1" Type="http://schemas.openxmlformats.org/officeDocument/2006/relationships/slideLayout" Target="../slideLayouts/slideLayout1.xml"/><Relationship Id="rId5" Type="http://schemas.openxmlformats.org/officeDocument/2006/relationships/hyperlink" Target="https://www.linkedin.com/in/erkansirin78" TargetMode="External"/><Relationship Id="rId4" Type="http://schemas.openxmlformats.org/officeDocument/2006/relationships/hyperlink" Target="mailto:erkansirin78@yahoo.com"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www.udemy.com/apache-spark-egitimi/" TargetMode="External"/><Relationship Id="rId2" Type="http://schemas.openxmlformats.org/officeDocument/2006/relationships/hyperlink" Target="https://www.udemy.com/adan-zye-uygulamal-hadoop-buyuk-veri-egitimi" TargetMode="Externa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erkansirin78/machine-learning-with-python"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Resim 6">
            <a:extLst>
              <a:ext uri="{FF2B5EF4-FFF2-40B4-BE49-F238E27FC236}">
                <a16:creationId xmlns:a16="http://schemas.microsoft.com/office/drawing/2014/main" id="{F21ACDA5-4C88-4465-8ED1-B724E9D40C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0"/>
            <a:ext cx="12344400" cy="6858000"/>
          </a:xfrm>
          <a:prstGeom prst="rect">
            <a:avLst/>
          </a:prstGeom>
        </p:spPr>
      </p:pic>
    </p:spTree>
    <p:extLst>
      <p:ext uri="{BB962C8B-B14F-4D97-AF65-F5344CB8AC3E}">
        <p14:creationId xmlns:p14="http://schemas.microsoft.com/office/powerpoint/2010/main" val="29182147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Unvan 1"/>
          <p:cNvSpPr>
            <a:spLocks noGrp="1"/>
          </p:cNvSpPr>
          <p:nvPr>
            <p:ph type="ctrTitle"/>
          </p:nvPr>
        </p:nvSpPr>
        <p:spPr>
          <a:xfrm>
            <a:off x="1650999" y="369937"/>
            <a:ext cx="8610600" cy="619433"/>
          </a:xfrm>
        </p:spPr>
        <p:txBody>
          <a:bodyPr>
            <a:noAutofit/>
          </a:bodyPr>
          <a:lstStyle/>
          <a:p>
            <a:r>
              <a:rPr lang="tr-TR" sz="4000" b="1" dirty="0">
                <a:solidFill>
                  <a:srgbClr val="FF4D4D"/>
                </a:solidFill>
                <a:latin typeface="Roboto"/>
                <a:ea typeface="+mn-ea"/>
                <a:cs typeface="+mn-cs"/>
              </a:rPr>
              <a:t>ML Tavsiye Edilen Kaynaklar</a:t>
            </a:r>
            <a:endParaRPr lang="en-US" sz="4000" b="1" dirty="0">
              <a:solidFill>
                <a:srgbClr val="FF4D4D"/>
              </a:solidFill>
              <a:latin typeface="Roboto"/>
              <a:ea typeface="+mn-ea"/>
              <a:cs typeface="+mn-cs"/>
            </a:endParaRPr>
          </a:p>
        </p:txBody>
      </p:sp>
      <p:pic>
        <p:nvPicPr>
          <p:cNvPr id="6" name="Resim 5">
            <a:hlinkClick r:id="rId2"/>
            <a:extLst>
              <a:ext uri="{FF2B5EF4-FFF2-40B4-BE49-F238E27FC236}">
                <a16:creationId xmlns:a16="http://schemas.microsoft.com/office/drawing/2014/main" id="{73CE6A87-7605-4AD9-97AC-889EDE8787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37984" y="1494472"/>
            <a:ext cx="3623615" cy="4752975"/>
          </a:xfrm>
          <a:prstGeom prst="rect">
            <a:avLst/>
          </a:prstGeom>
        </p:spPr>
      </p:pic>
      <p:pic>
        <p:nvPicPr>
          <p:cNvPr id="1026" name="Picture 2" descr="Book Cover">
            <a:hlinkClick r:id="rId4"/>
            <a:extLst>
              <a:ext uri="{FF2B5EF4-FFF2-40B4-BE49-F238E27FC236}">
                <a16:creationId xmlns:a16="http://schemas.microsoft.com/office/drawing/2014/main" id="{E6D06054-73FC-444F-9E17-06053F321B5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57961" y="1494472"/>
            <a:ext cx="3600450" cy="4752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4784783"/>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Unvan 1"/>
          <p:cNvSpPr>
            <a:spLocks noGrp="1"/>
          </p:cNvSpPr>
          <p:nvPr>
            <p:ph type="ctrTitle"/>
          </p:nvPr>
        </p:nvSpPr>
        <p:spPr>
          <a:xfrm>
            <a:off x="1650999" y="369937"/>
            <a:ext cx="8610600" cy="619433"/>
          </a:xfrm>
        </p:spPr>
        <p:txBody>
          <a:bodyPr>
            <a:noAutofit/>
          </a:bodyPr>
          <a:lstStyle/>
          <a:p>
            <a:r>
              <a:rPr lang="tr-TR" sz="4000" b="1" dirty="0">
                <a:solidFill>
                  <a:srgbClr val="FF4D4D"/>
                </a:solidFill>
                <a:latin typeface="Roboto"/>
              </a:rPr>
              <a:t>ML </a:t>
            </a:r>
            <a:r>
              <a:rPr lang="tr-TR" sz="4000" b="1" dirty="0">
                <a:solidFill>
                  <a:srgbClr val="FF4D4D"/>
                </a:solidFill>
                <a:latin typeface="Roboto"/>
                <a:ea typeface="+mn-ea"/>
                <a:cs typeface="+mn-cs"/>
              </a:rPr>
              <a:t>Tavsiye Edilen Kaynaklar</a:t>
            </a:r>
            <a:endParaRPr lang="en-US" sz="4000" b="1" dirty="0">
              <a:solidFill>
                <a:srgbClr val="FF4D4D"/>
              </a:solidFill>
              <a:latin typeface="Roboto"/>
              <a:ea typeface="+mn-ea"/>
              <a:cs typeface="+mn-cs"/>
            </a:endParaRPr>
          </a:p>
        </p:txBody>
      </p:sp>
      <p:pic>
        <p:nvPicPr>
          <p:cNvPr id="4" name="Resim 3">
            <a:hlinkClick r:id="rId2"/>
            <a:extLst>
              <a:ext uri="{FF2B5EF4-FFF2-40B4-BE49-F238E27FC236}">
                <a16:creationId xmlns:a16="http://schemas.microsoft.com/office/drawing/2014/main" id="{1E603009-26E8-469D-8544-D43F291576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0999" y="1494472"/>
            <a:ext cx="3629025" cy="4752975"/>
          </a:xfrm>
          <a:prstGeom prst="rect">
            <a:avLst/>
          </a:prstGeom>
        </p:spPr>
      </p:pic>
      <p:pic>
        <p:nvPicPr>
          <p:cNvPr id="2" name="Resim 1">
            <a:hlinkClick r:id="rId4"/>
            <a:extLst>
              <a:ext uri="{FF2B5EF4-FFF2-40B4-BE49-F238E27FC236}">
                <a16:creationId xmlns:a16="http://schemas.microsoft.com/office/drawing/2014/main" id="{01A57F16-493D-405C-836C-6B2E4612C891}"/>
              </a:ext>
            </a:extLst>
          </p:cNvPr>
          <p:cNvPicPr>
            <a:picLocks noChangeAspect="1"/>
          </p:cNvPicPr>
          <p:nvPr/>
        </p:nvPicPr>
        <p:blipFill>
          <a:blip r:embed="rId5"/>
          <a:stretch>
            <a:fillRect/>
          </a:stretch>
        </p:blipFill>
        <p:spPr>
          <a:xfrm>
            <a:off x="6787912" y="1494472"/>
            <a:ext cx="3753089" cy="4659876"/>
          </a:xfrm>
          <a:prstGeom prst="rect">
            <a:avLst/>
          </a:prstGeom>
        </p:spPr>
      </p:pic>
    </p:spTree>
    <p:extLst>
      <p:ext uri="{BB962C8B-B14F-4D97-AF65-F5344CB8AC3E}">
        <p14:creationId xmlns:p14="http://schemas.microsoft.com/office/powerpoint/2010/main" val="2201042094"/>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Unvan 1"/>
          <p:cNvSpPr>
            <a:spLocks noGrp="1"/>
          </p:cNvSpPr>
          <p:nvPr>
            <p:ph type="ctrTitle"/>
          </p:nvPr>
        </p:nvSpPr>
        <p:spPr>
          <a:xfrm>
            <a:off x="1650999" y="369937"/>
            <a:ext cx="8610600" cy="619433"/>
          </a:xfrm>
        </p:spPr>
        <p:txBody>
          <a:bodyPr>
            <a:noAutofit/>
          </a:bodyPr>
          <a:lstStyle/>
          <a:p>
            <a:r>
              <a:rPr lang="tr-TR" sz="4000" b="1" dirty="0">
                <a:solidFill>
                  <a:srgbClr val="FF4D4D"/>
                </a:solidFill>
                <a:latin typeface="Roboto"/>
              </a:rPr>
              <a:t>ML </a:t>
            </a:r>
            <a:r>
              <a:rPr lang="tr-TR" sz="4000" b="1" dirty="0">
                <a:solidFill>
                  <a:srgbClr val="FF4D4D"/>
                </a:solidFill>
                <a:latin typeface="Roboto"/>
                <a:ea typeface="+mn-ea"/>
                <a:cs typeface="+mn-cs"/>
              </a:rPr>
              <a:t>Tavsiye Edilen Kaynaklar</a:t>
            </a:r>
            <a:endParaRPr lang="en-US" sz="4000" b="1" dirty="0">
              <a:solidFill>
                <a:srgbClr val="FF4D4D"/>
              </a:solidFill>
              <a:latin typeface="Roboto"/>
              <a:ea typeface="+mn-ea"/>
              <a:cs typeface="+mn-cs"/>
            </a:endParaRPr>
          </a:p>
        </p:txBody>
      </p:sp>
      <p:pic>
        <p:nvPicPr>
          <p:cNvPr id="3" name="Resim 2">
            <a:hlinkClick r:id="rId2"/>
            <a:extLst>
              <a:ext uri="{FF2B5EF4-FFF2-40B4-BE49-F238E27FC236}">
                <a16:creationId xmlns:a16="http://schemas.microsoft.com/office/drawing/2014/main" id="{3DC4C4A6-EADF-4792-B7B6-0FFFF50F4D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0999" y="1494472"/>
            <a:ext cx="3256788" cy="4906841"/>
          </a:xfrm>
          <a:prstGeom prst="rect">
            <a:avLst/>
          </a:prstGeom>
        </p:spPr>
      </p:pic>
      <p:sp>
        <p:nvSpPr>
          <p:cNvPr id="5" name="Dikdörtgen 4">
            <a:extLst>
              <a:ext uri="{FF2B5EF4-FFF2-40B4-BE49-F238E27FC236}">
                <a16:creationId xmlns:a16="http://schemas.microsoft.com/office/drawing/2014/main" id="{2E79593C-AA84-4F0F-BB9B-1B5A70AC7FE0}"/>
              </a:ext>
            </a:extLst>
          </p:cNvPr>
          <p:cNvSpPr/>
          <p:nvPr/>
        </p:nvSpPr>
        <p:spPr>
          <a:xfrm>
            <a:off x="5894834" y="1600508"/>
            <a:ext cx="5389617" cy="461665"/>
          </a:xfrm>
          <a:prstGeom prst="rect">
            <a:avLst/>
          </a:prstGeom>
        </p:spPr>
        <p:txBody>
          <a:bodyPr wrap="none">
            <a:spAutoFit/>
          </a:bodyPr>
          <a:lstStyle/>
          <a:p>
            <a:r>
              <a:rPr lang="tr-TR" sz="2400" dirty="0">
                <a:hlinkClick r:id="rId4"/>
              </a:rPr>
              <a:t>https://www.udemy.com/python-egitimi/</a:t>
            </a:r>
            <a:endParaRPr lang="tr-TR" sz="2400" dirty="0"/>
          </a:p>
        </p:txBody>
      </p:sp>
      <p:sp>
        <p:nvSpPr>
          <p:cNvPr id="7" name="Dikdörtgen 6">
            <a:extLst>
              <a:ext uri="{FF2B5EF4-FFF2-40B4-BE49-F238E27FC236}">
                <a16:creationId xmlns:a16="http://schemas.microsoft.com/office/drawing/2014/main" id="{1D61EBCE-31AA-48F0-8EE0-52989DAEFFDE}"/>
              </a:ext>
            </a:extLst>
          </p:cNvPr>
          <p:cNvSpPr/>
          <p:nvPr/>
        </p:nvSpPr>
        <p:spPr>
          <a:xfrm>
            <a:off x="5894834" y="2658604"/>
            <a:ext cx="5647443" cy="461665"/>
          </a:xfrm>
          <a:prstGeom prst="rect">
            <a:avLst/>
          </a:prstGeom>
        </p:spPr>
        <p:txBody>
          <a:bodyPr wrap="none">
            <a:spAutoFit/>
          </a:bodyPr>
          <a:lstStyle/>
          <a:p>
            <a:r>
              <a:rPr lang="tr-TR" sz="2400" dirty="0">
                <a:hlinkClick r:id="rId5"/>
              </a:rPr>
              <a:t>https://www.udemy.com/machinelearning/</a:t>
            </a:r>
            <a:endParaRPr lang="tr-TR" sz="2400" dirty="0"/>
          </a:p>
        </p:txBody>
      </p:sp>
      <p:sp>
        <p:nvSpPr>
          <p:cNvPr id="2" name="Dikdörtgen 1">
            <a:extLst>
              <a:ext uri="{FF2B5EF4-FFF2-40B4-BE49-F238E27FC236}">
                <a16:creationId xmlns:a16="http://schemas.microsoft.com/office/drawing/2014/main" id="{C75F96FF-6A46-4881-9731-DF8F9F85D732}"/>
              </a:ext>
            </a:extLst>
          </p:cNvPr>
          <p:cNvSpPr/>
          <p:nvPr/>
        </p:nvSpPr>
        <p:spPr>
          <a:xfrm>
            <a:off x="5894834" y="3721556"/>
            <a:ext cx="6049285" cy="461665"/>
          </a:xfrm>
          <a:prstGeom prst="rect">
            <a:avLst/>
          </a:prstGeom>
        </p:spPr>
        <p:txBody>
          <a:bodyPr wrap="none">
            <a:spAutoFit/>
          </a:bodyPr>
          <a:lstStyle/>
          <a:p>
            <a:r>
              <a:rPr lang="tr-TR" sz="2400" dirty="0">
                <a:hlinkClick r:id="rId6"/>
              </a:rPr>
              <a:t>https://www.udemy.com/apache-spark-egitimi</a:t>
            </a:r>
            <a:endParaRPr lang="tr-TR" sz="2400" dirty="0"/>
          </a:p>
        </p:txBody>
      </p:sp>
      <p:sp>
        <p:nvSpPr>
          <p:cNvPr id="8" name="Dikdörtgen 7">
            <a:extLst>
              <a:ext uri="{FF2B5EF4-FFF2-40B4-BE49-F238E27FC236}">
                <a16:creationId xmlns:a16="http://schemas.microsoft.com/office/drawing/2014/main" id="{5B34C7BD-5F9F-4405-9C4D-00441BB340B7}"/>
              </a:ext>
            </a:extLst>
          </p:cNvPr>
          <p:cNvSpPr/>
          <p:nvPr/>
        </p:nvSpPr>
        <p:spPr>
          <a:xfrm>
            <a:off x="6072445" y="4772307"/>
            <a:ext cx="5602111" cy="461665"/>
          </a:xfrm>
          <a:prstGeom prst="rect">
            <a:avLst/>
          </a:prstGeom>
        </p:spPr>
        <p:txBody>
          <a:bodyPr wrap="none">
            <a:spAutoFit/>
          </a:bodyPr>
          <a:lstStyle/>
          <a:p>
            <a:r>
              <a:rPr lang="tr-TR" sz="2400" dirty="0">
                <a:hlinkClick r:id="rId7"/>
              </a:rPr>
              <a:t>https://belgeler.yazbel.com/python-istihza/</a:t>
            </a:r>
            <a:endParaRPr lang="tr-TR" sz="2400" dirty="0"/>
          </a:p>
        </p:txBody>
      </p:sp>
      <p:sp>
        <p:nvSpPr>
          <p:cNvPr id="9" name="Dikdörtgen 8">
            <a:extLst>
              <a:ext uri="{FF2B5EF4-FFF2-40B4-BE49-F238E27FC236}">
                <a16:creationId xmlns:a16="http://schemas.microsoft.com/office/drawing/2014/main" id="{9AC6C4DD-18B1-4B4E-8B1C-24435C353CC0}"/>
              </a:ext>
            </a:extLst>
          </p:cNvPr>
          <p:cNvSpPr/>
          <p:nvPr/>
        </p:nvSpPr>
        <p:spPr>
          <a:xfrm>
            <a:off x="7284215" y="4393131"/>
            <a:ext cx="2501519" cy="369332"/>
          </a:xfrm>
          <a:prstGeom prst="rect">
            <a:avLst/>
          </a:prstGeom>
        </p:spPr>
        <p:txBody>
          <a:bodyPr wrap="none">
            <a:spAutoFit/>
          </a:bodyPr>
          <a:lstStyle/>
          <a:p>
            <a:r>
              <a:rPr lang="tr-TR" b="1" dirty="0">
                <a:solidFill>
                  <a:srgbClr val="FF4D4D"/>
                </a:solidFill>
                <a:latin typeface="Roboto"/>
              </a:rPr>
              <a:t>Python Temel Türkçe</a:t>
            </a:r>
            <a:endParaRPr lang="tr-TR" dirty="0"/>
          </a:p>
        </p:txBody>
      </p:sp>
      <p:sp>
        <p:nvSpPr>
          <p:cNvPr id="10" name="Dikdörtgen 9">
            <a:extLst>
              <a:ext uri="{FF2B5EF4-FFF2-40B4-BE49-F238E27FC236}">
                <a16:creationId xmlns:a16="http://schemas.microsoft.com/office/drawing/2014/main" id="{47FBF739-3F5B-45FD-8107-1F72088D3BB6}"/>
              </a:ext>
            </a:extLst>
          </p:cNvPr>
          <p:cNvSpPr/>
          <p:nvPr/>
        </p:nvSpPr>
        <p:spPr>
          <a:xfrm>
            <a:off x="6458289" y="3286460"/>
            <a:ext cx="4262705" cy="369332"/>
          </a:xfrm>
          <a:prstGeom prst="rect">
            <a:avLst/>
          </a:prstGeom>
        </p:spPr>
        <p:txBody>
          <a:bodyPr wrap="none">
            <a:spAutoFit/>
          </a:bodyPr>
          <a:lstStyle/>
          <a:p>
            <a:r>
              <a:rPr lang="tr-TR" b="1" dirty="0">
                <a:solidFill>
                  <a:srgbClr val="FF4D4D"/>
                </a:solidFill>
                <a:latin typeface="Roboto"/>
              </a:rPr>
              <a:t>Spark </a:t>
            </a:r>
            <a:r>
              <a:rPr lang="tr-TR" b="1" dirty="0" err="1">
                <a:solidFill>
                  <a:srgbClr val="FF4D4D"/>
                </a:solidFill>
                <a:latin typeface="Roboto"/>
              </a:rPr>
              <a:t>Python&amp;Scala</a:t>
            </a:r>
            <a:r>
              <a:rPr lang="tr-TR" b="1" dirty="0">
                <a:solidFill>
                  <a:srgbClr val="FF4D4D"/>
                </a:solidFill>
                <a:latin typeface="Roboto"/>
              </a:rPr>
              <a:t> </a:t>
            </a:r>
            <a:r>
              <a:rPr lang="tr-TR" b="1" dirty="0" err="1">
                <a:solidFill>
                  <a:srgbClr val="FF4D4D"/>
                </a:solidFill>
                <a:latin typeface="Roboto"/>
              </a:rPr>
              <a:t>Big</a:t>
            </a:r>
            <a:r>
              <a:rPr lang="tr-TR" b="1" dirty="0">
                <a:solidFill>
                  <a:srgbClr val="FF4D4D"/>
                </a:solidFill>
                <a:latin typeface="Roboto"/>
              </a:rPr>
              <a:t> Data Türkçe</a:t>
            </a:r>
            <a:endParaRPr lang="tr-TR" dirty="0"/>
          </a:p>
        </p:txBody>
      </p:sp>
      <p:sp>
        <p:nvSpPr>
          <p:cNvPr id="11" name="Dikdörtgen 10">
            <a:extLst>
              <a:ext uri="{FF2B5EF4-FFF2-40B4-BE49-F238E27FC236}">
                <a16:creationId xmlns:a16="http://schemas.microsoft.com/office/drawing/2014/main" id="{52D1EF34-F09A-46E2-AA0C-11FE99A49BD0}"/>
              </a:ext>
            </a:extLst>
          </p:cNvPr>
          <p:cNvSpPr/>
          <p:nvPr/>
        </p:nvSpPr>
        <p:spPr>
          <a:xfrm>
            <a:off x="7397483" y="2289272"/>
            <a:ext cx="2274982" cy="369332"/>
          </a:xfrm>
          <a:prstGeom prst="rect">
            <a:avLst/>
          </a:prstGeom>
        </p:spPr>
        <p:txBody>
          <a:bodyPr wrap="none">
            <a:spAutoFit/>
          </a:bodyPr>
          <a:lstStyle/>
          <a:p>
            <a:r>
              <a:rPr lang="tr-TR" b="1" dirty="0" err="1">
                <a:solidFill>
                  <a:srgbClr val="FF4D4D"/>
                </a:solidFill>
                <a:latin typeface="Roboto"/>
              </a:rPr>
              <a:t>Python&amp;R</a:t>
            </a:r>
            <a:r>
              <a:rPr lang="tr-TR" b="1" dirty="0">
                <a:solidFill>
                  <a:srgbClr val="FF4D4D"/>
                </a:solidFill>
                <a:latin typeface="Roboto"/>
              </a:rPr>
              <a:t> İngilizce</a:t>
            </a:r>
            <a:endParaRPr lang="tr-TR" dirty="0"/>
          </a:p>
        </p:txBody>
      </p:sp>
      <p:sp>
        <p:nvSpPr>
          <p:cNvPr id="12" name="Dikdörtgen 11">
            <a:extLst>
              <a:ext uri="{FF2B5EF4-FFF2-40B4-BE49-F238E27FC236}">
                <a16:creationId xmlns:a16="http://schemas.microsoft.com/office/drawing/2014/main" id="{B8449501-FF42-4F54-9AB4-EAB024C5090C}"/>
              </a:ext>
            </a:extLst>
          </p:cNvPr>
          <p:cNvSpPr/>
          <p:nvPr/>
        </p:nvSpPr>
        <p:spPr>
          <a:xfrm>
            <a:off x="7527871" y="1288703"/>
            <a:ext cx="1787669" cy="369332"/>
          </a:xfrm>
          <a:prstGeom prst="rect">
            <a:avLst/>
          </a:prstGeom>
        </p:spPr>
        <p:txBody>
          <a:bodyPr wrap="none">
            <a:spAutoFit/>
          </a:bodyPr>
          <a:lstStyle/>
          <a:p>
            <a:r>
              <a:rPr lang="tr-TR" b="1" dirty="0">
                <a:solidFill>
                  <a:srgbClr val="FF4D4D"/>
                </a:solidFill>
                <a:latin typeface="Roboto"/>
              </a:rPr>
              <a:t>Python Türkçe</a:t>
            </a:r>
            <a:endParaRPr lang="tr-TR" dirty="0"/>
          </a:p>
        </p:txBody>
      </p:sp>
      <p:sp>
        <p:nvSpPr>
          <p:cNvPr id="13" name="Dikdörtgen 12">
            <a:extLst>
              <a:ext uri="{FF2B5EF4-FFF2-40B4-BE49-F238E27FC236}">
                <a16:creationId xmlns:a16="http://schemas.microsoft.com/office/drawing/2014/main" id="{5B07A9B9-9F4D-49B7-A6FB-9971F83F16EF}"/>
              </a:ext>
            </a:extLst>
          </p:cNvPr>
          <p:cNvSpPr/>
          <p:nvPr/>
        </p:nvSpPr>
        <p:spPr>
          <a:xfrm>
            <a:off x="6777671" y="5655492"/>
            <a:ext cx="4283609" cy="830997"/>
          </a:xfrm>
          <a:prstGeom prst="rect">
            <a:avLst/>
          </a:prstGeom>
        </p:spPr>
        <p:txBody>
          <a:bodyPr wrap="none">
            <a:spAutoFit/>
          </a:bodyPr>
          <a:lstStyle/>
          <a:p>
            <a:r>
              <a:rPr lang="tr-TR" sz="2400" dirty="0">
                <a:hlinkClick r:id="rId8"/>
              </a:rPr>
              <a:t>http://www.datascience.istanbul</a:t>
            </a:r>
            <a:endParaRPr lang="tr-TR" sz="2400" dirty="0"/>
          </a:p>
          <a:p>
            <a:r>
              <a:rPr lang="tr-TR" sz="2400" dirty="0">
                <a:hlinkClick r:id="rId9"/>
              </a:rPr>
              <a:t>http://www.veribilimiokulu.com</a:t>
            </a:r>
            <a:endParaRPr lang="tr-TR" sz="2400" dirty="0"/>
          </a:p>
        </p:txBody>
      </p:sp>
      <p:sp>
        <p:nvSpPr>
          <p:cNvPr id="14" name="Dikdörtgen 13">
            <a:extLst>
              <a:ext uri="{FF2B5EF4-FFF2-40B4-BE49-F238E27FC236}">
                <a16:creationId xmlns:a16="http://schemas.microsoft.com/office/drawing/2014/main" id="{5F66CAAC-600E-4CC7-B994-71507352AEC2}"/>
              </a:ext>
            </a:extLst>
          </p:cNvPr>
          <p:cNvSpPr/>
          <p:nvPr/>
        </p:nvSpPr>
        <p:spPr>
          <a:xfrm>
            <a:off x="7234815" y="5351549"/>
            <a:ext cx="2967479" cy="369332"/>
          </a:xfrm>
          <a:prstGeom prst="rect">
            <a:avLst/>
          </a:prstGeom>
        </p:spPr>
        <p:txBody>
          <a:bodyPr wrap="none">
            <a:spAutoFit/>
          </a:bodyPr>
          <a:lstStyle/>
          <a:p>
            <a:r>
              <a:rPr lang="tr-TR" b="1" dirty="0">
                <a:solidFill>
                  <a:srgbClr val="FF4D4D"/>
                </a:solidFill>
                <a:latin typeface="Roboto"/>
              </a:rPr>
              <a:t>Machine Learning Türkçe</a:t>
            </a:r>
            <a:endParaRPr lang="tr-TR" dirty="0"/>
          </a:p>
        </p:txBody>
      </p:sp>
    </p:spTree>
    <p:extLst>
      <p:ext uri="{BB962C8B-B14F-4D97-AF65-F5344CB8AC3E}">
        <p14:creationId xmlns:p14="http://schemas.microsoft.com/office/powerpoint/2010/main" val="915150309"/>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7">
            <a:extLst>
              <a:ext uri="{FF2B5EF4-FFF2-40B4-BE49-F238E27FC236}">
                <a16:creationId xmlns:a16="http://schemas.microsoft.com/office/drawing/2014/main" id="{D42DE1B9-BAF2-438A-99D4-A19B593936A9}"/>
              </a:ext>
            </a:extLst>
          </p:cNvPr>
          <p:cNvSpPr>
            <a:spLocks noChangeArrowheads="1"/>
          </p:cNvSpPr>
          <p:nvPr/>
        </p:nvSpPr>
        <p:spPr bwMode="auto">
          <a:xfrm>
            <a:off x="1818167" y="571412"/>
            <a:ext cx="8429625" cy="590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lvl="1" algn="ctr">
              <a:lnSpc>
                <a:spcPct val="90000"/>
              </a:lnSpc>
              <a:spcBef>
                <a:spcPct val="0"/>
              </a:spcBef>
            </a:pPr>
            <a:r>
              <a:rPr lang="tr-TR" sz="3600" b="1" dirty="0">
                <a:solidFill>
                  <a:srgbClr val="FF4D4D"/>
                </a:solidFill>
                <a:latin typeface="Roboto"/>
              </a:rPr>
              <a:t>DL Tavsiye Edilen Kaynaklar</a:t>
            </a:r>
            <a:endParaRPr lang="tr-TR" sz="3600" b="1" dirty="0">
              <a:solidFill>
                <a:srgbClr val="FF1F20"/>
              </a:solidFill>
              <a:latin typeface="Arial" panose="020B0604020202020204" pitchFamily="34" charset="0"/>
              <a:ea typeface="Verdana" panose="020B0604030504040204" pitchFamily="34" charset="0"/>
              <a:cs typeface="Arial" panose="020B0604020202020204" pitchFamily="34" charset="0"/>
            </a:endParaRPr>
          </a:p>
        </p:txBody>
      </p:sp>
      <p:pic>
        <p:nvPicPr>
          <p:cNvPr id="1026" name="Picture 2" descr="fundamentals of deep learning ile ilgili gÃ¶rsel sonucu">
            <a:hlinkClick r:id="rId2"/>
            <a:extLst>
              <a:ext uri="{FF2B5EF4-FFF2-40B4-BE49-F238E27FC236}">
                <a16:creationId xmlns:a16="http://schemas.microsoft.com/office/drawing/2014/main" id="{3585B33B-C0EF-4536-A403-9FE13BE4CF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9075" y="1421222"/>
            <a:ext cx="3629025" cy="47529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ands on machine learning with scikit learn ile ilgili gÃ¶rsel sonucu">
            <a:hlinkClick r:id="rId4"/>
            <a:extLst>
              <a:ext uri="{FF2B5EF4-FFF2-40B4-BE49-F238E27FC236}">
                <a16:creationId xmlns:a16="http://schemas.microsoft.com/office/drawing/2014/main" id="{05DDABC5-0EF5-476E-A1F4-7352A9B173A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63900" y="1303235"/>
            <a:ext cx="3629025" cy="47622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29173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7">
            <a:extLst>
              <a:ext uri="{FF2B5EF4-FFF2-40B4-BE49-F238E27FC236}">
                <a16:creationId xmlns:a16="http://schemas.microsoft.com/office/drawing/2014/main" id="{D42DE1B9-BAF2-438A-99D4-A19B593936A9}"/>
              </a:ext>
            </a:extLst>
          </p:cNvPr>
          <p:cNvSpPr>
            <a:spLocks noChangeArrowheads="1"/>
          </p:cNvSpPr>
          <p:nvPr/>
        </p:nvSpPr>
        <p:spPr bwMode="auto">
          <a:xfrm>
            <a:off x="1818167" y="571412"/>
            <a:ext cx="8429625" cy="590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lvl="1" algn="ctr">
              <a:lnSpc>
                <a:spcPct val="90000"/>
              </a:lnSpc>
              <a:spcBef>
                <a:spcPct val="0"/>
              </a:spcBef>
            </a:pPr>
            <a:r>
              <a:rPr lang="tr-TR" sz="3600" b="1" dirty="0">
                <a:solidFill>
                  <a:srgbClr val="FF4D4D"/>
                </a:solidFill>
                <a:latin typeface="Roboto"/>
              </a:rPr>
              <a:t>DL Tavsiye Edilen Kaynaklar</a:t>
            </a:r>
            <a:endParaRPr lang="tr-TR" sz="3600" b="1" dirty="0">
              <a:solidFill>
                <a:srgbClr val="FF1F20"/>
              </a:solidFill>
              <a:latin typeface="Arial" panose="020B0604020202020204" pitchFamily="34" charset="0"/>
              <a:ea typeface="Verdana" panose="020B0604030504040204" pitchFamily="34" charset="0"/>
              <a:cs typeface="Arial" panose="020B0604020202020204" pitchFamily="34" charset="0"/>
            </a:endParaRPr>
          </a:p>
        </p:txBody>
      </p:sp>
      <p:pic>
        <p:nvPicPr>
          <p:cNvPr id="2050" name="Picture 2" descr="deep learning a practitioner's approach ile ilgili gÃ¶rsel sonucu">
            <a:hlinkClick r:id="rId2"/>
            <a:extLst>
              <a:ext uri="{FF2B5EF4-FFF2-40B4-BE49-F238E27FC236}">
                <a16:creationId xmlns:a16="http://schemas.microsoft.com/office/drawing/2014/main" id="{5465F746-E1D6-4012-B723-22C50E3ED2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5114" y="1295861"/>
            <a:ext cx="3629025" cy="475297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Deep Learning (Adaptive Computation and Machine Learning series) ile ilgili gÃ¶rsel sonucu">
            <a:hlinkClick r:id="rId4"/>
            <a:extLst>
              <a:ext uri="{FF2B5EF4-FFF2-40B4-BE49-F238E27FC236}">
                <a16:creationId xmlns:a16="http://schemas.microsoft.com/office/drawing/2014/main" id="{B0E76038-BE77-497C-8DCA-208E5A77FD1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70457" y="1295860"/>
            <a:ext cx="3619500" cy="4752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18254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7">
            <a:extLst>
              <a:ext uri="{FF2B5EF4-FFF2-40B4-BE49-F238E27FC236}">
                <a16:creationId xmlns:a16="http://schemas.microsoft.com/office/drawing/2014/main" id="{D42DE1B9-BAF2-438A-99D4-A19B593936A9}"/>
              </a:ext>
            </a:extLst>
          </p:cNvPr>
          <p:cNvSpPr>
            <a:spLocks noChangeArrowheads="1"/>
          </p:cNvSpPr>
          <p:nvPr/>
        </p:nvSpPr>
        <p:spPr bwMode="auto">
          <a:xfrm>
            <a:off x="1818167" y="571412"/>
            <a:ext cx="8429625" cy="590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lvl="1" algn="ctr">
              <a:lnSpc>
                <a:spcPct val="90000"/>
              </a:lnSpc>
              <a:spcBef>
                <a:spcPct val="0"/>
              </a:spcBef>
            </a:pPr>
            <a:r>
              <a:rPr lang="tr-TR" sz="3600" b="1" dirty="0">
                <a:solidFill>
                  <a:srgbClr val="FF4D4D"/>
                </a:solidFill>
                <a:latin typeface="Roboto"/>
              </a:rPr>
              <a:t>DL Tavsiye Edilen Kaynaklar</a:t>
            </a:r>
            <a:endParaRPr lang="tr-TR" sz="3600" b="1" dirty="0">
              <a:solidFill>
                <a:srgbClr val="FF1F20"/>
              </a:solidFill>
              <a:latin typeface="Arial" panose="020B0604020202020204" pitchFamily="34" charset="0"/>
              <a:ea typeface="Verdana" panose="020B0604030504040204" pitchFamily="34" charset="0"/>
              <a:cs typeface="Arial" panose="020B0604020202020204" pitchFamily="34" charset="0"/>
            </a:endParaRPr>
          </a:p>
        </p:txBody>
      </p:sp>
      <p:pic>
        <p:nvPicPr>
          <p:cNvPr id="3074" name="Picture 2" descr="Deep Learning with Python ile ilgili gÃ¶rsel sonucu">
            <a:hlinkClick r:id="rId2"/>
            <a:extLst>
              <a:ext uri="{FF2B5EF4-FFF2-40B4-BE49-F238E27FC236}">
                <a16:creationId xmlns:a16="http://schemas.microsoft.com/office/drawing/2014/main" id="{C7C9B4CE-5AD1-4D24-AD9E-6352CB9AB2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445" y="1309763"/>
            <a:ext cx="3790185" cy="4737732"/>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Deep Learning for the Life Sciences ile ilgili gÃ¶rsel sonucu">
            <a:hlinkClick r:id="rId4"/>
            <a:extLst>
              <a:ext uri="{FF2B5EF4-FFF2-40B4-BE49-F238E27FC236}">
                <a16:creationId xmlns:a16="http://schemas.microsoft.com/office/drawing/2014/main" id="{F651E65C-66F5-43A6-9EFE-3284259EABB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9371" y="1309763"/>
            <a:ext cx="3629025" cy="4752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14642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7">
            <a:extLst>
              <a:ext uri="{FF2B5EF4-FFF2-40B4-BE49-F238E27FC236}">
                <a16:creationId xmlns:a16="http://schemas.microsoft.com/office/drawing/2014/main" id="{D42DE1B9-BAF2-438A-99D4-A19B593936A9}"/>
              </a:ext>
            </a:extLst>
          </p:cNvPr>
          <p:cNvSpPr>
            <a:spLocks noChangeArrowheads="1"/>
          </p:cNvSpPr>
          <p:nvPr/>
        </p:nvSpPr>
        <p:spPr bwMode="auto">
          <a:xfrm>
            <a:off x="1818167" y="571412"/>
            <a:ext cx="8429625" cy="590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lvl="1" algn="ctr">
              <a:lnSpc>
                <a:spcPct val="90000"/>
              </a:lnSpc>
              <a:spcBef>
                <a:spcPct val="0"/>
              </a:spcBef>
            </a:pPr>
            <a:r>
              <a:rPr lang="tr-TR" sz="3600" b="1" dirty="0">
                <a:solidFill>
                  <a:srgbClr val="FF1F20"/>
                </a:solidFill>
                <a:latin typeface="Arial" panose="020B0604020202020204" pitchFamily="34" charset="0"/>
                <a:ea typeface="Verdana" panose="020B0604030504040204" pitchFamily="34" charset="0"/>
                <a:cs typeface="Arial" panose="020B0604020202020204" pitchFamily="34" charset="0"/>
              </a:rPr>
              <a:t>DL KAYNAKLAR – UDEMY KURSLARI</a:t>
            </a:r>
          </a:p>
        </p:txBody>
      </p:sp>
      <p:pic>
        <p:nvPicPr>
          <p:cNvPr id="5" name="Resim 4">
            <a:hlinkClick r:id="rId2"/>
            <a:extLst>
              <a:ext uri="{FF2B5EF4-FFF2-40B4-BE49-F238E27FC236}">
                <a16:creationId xmlns:a16="http://schemas.microsoft.com/office/drawing/2014/main" id="{687D2270-0E17-4A86-BCFC-BA0AD05953E5}"/>
              </a:ext>
            </a:extLst>
          </p:cNvPr>
          <p:cNvPicPr>
            <a:picLocks noChangeAspect="1"/>
          </p:cNvPicPr>
          <p:nvPr/>
        </p:nvPicPr>
        <p:blipFill>
          <a:blip r:embed="rId3"/>
          <a:stretch>
            <a:fillRect/>
          </a:stretch>
        </p:blipFill>
        <p:spPr>
          <a:xfrm>
            <a:off x="1563411" y="2001601"/>
            <a:ext cx="8939136" cy="3240000"/>
          </a:xfrm>
          <a:prstGeom prst="rect">
            <a:avLst/>
          </a:prstGeom>
        </p:spPr>
      </p:pic>
    </p:spTree>
    <p:extLst>
      <p:ext uri="{BB962C8B-B14F-4D97-AF65-F5344CB8AC3E}">
        <p14:creationId xmlns:p14="http://schemas.microsoft.com/office/powerpoint/2010/main" val="28654635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7">
            <a:extLst>
              <a:ext uri="{FF2B5EF4-FFF2-40B4-BE49-F238E27FC236}">
                <a16:creationId xmlns:a16="http://schemas.microsoft.com/office/drawing/2014/main" id="{D42DE1B9-BAF2-438A-99D4-A19B593936A9}"/>
              </a:ext>
            </a:extLst>
          </p:cNvPr>
          <p:cNvSpPr>
            <a:spLocks noChangeArrowheads="1"/>
          </p:cNvSpPr>
          <p:nvPr/>
        </p:nvSpPr>
        <p:spPr bwMode="auto">
          <a:xfrm>
            <a:off x="1818167" y="571412"/>
            <a:ext cx="8429625" cy="590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lvl="1" algn="ctr">
              <a:lnSpc>
                <a:spcPct val="90000"/>
              </a:lnSpc>
              <a:spcBef>
                <a:spcPct val="0"/>
              </a:spcBef>
            </a:pPr>
            <a:r>
              <a:rPr lang="tr-TR" sz="3600" b="1" dirty="0">
                <a:solidFill>
                  <a:srgbClr val="FF1F20"/>
                </a:solidFill>
                <a:latin typeface="Arial" panose="020B0604020202020204" pitchFamily="34" charset="0"/>
                <a:ea typeface="Verdana" panose="020B0604030504040204" pitchFamily="34" charset="0"/>
                <a:cs typeface="Arial" panose="020B0604020202020204" pitchFamily="34" charset="0"/>
              </a:rPr>
              <a:t>DL KAYNAKLAR – UDEMY KURSLARI</a:t>
            </a:r>
          </a:p>
        </p:txBody>
      </p:sp>
      <p:pic>
        <p:nvPicPr>
          <p:cNvPr id="4" name="Resim 3">
            <a:hlinkClick r:id="rId2"/>
            <a:extLst>
              <a:ext uri="{FF2B5EF4-FFF2-40B4-BE49-F238E27FC236}">
                <a16:creationId xmlns:a16="http://schemas.microsoft.com/office/drawing/2014/main" id="{529DF1A4-B0D4-40AC-B1D3-13B650213D01}"/>
              </a:ext>
            </a:extLst>
          </p:cNvPr>
          <p:cNvPicPr>
            <a:picLocks noChangeAspect="1"/>
          </p:cNvPicPr>
          <p:nvPr/>
        </p:nvPicPr>
        <p:blipFill>
          <a:blip r:embed="rId3"/>
          <a:stretch>
            <a:fillRect/>
          </a:stretch>
        </p:blipFill>
        <p:spPr>
          <a:xfrm>
            <a:off x="1356935" y="2202398"/>
            <a:ext cx="9352088" cy="3240000"/>
          </a:xfrm>
          <a:prstGeom prst="rect">
            <a:avLst/>
          </a:prstGeom>
        </p:spPr>
      </p:pic>
    </p:spTree>
    <p:extLst>
      <p:ext uri="{BB962C8B-B14F-4D97-AF65-F5344CB8AC3E}">
        <p14:creationId xmlns:p14="http://schemas.microsoft.com/office/powerpoint/2010/main" val="25939470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7">
            <a:extLst>
              <a:ext uri="{FF2B5EF4-FFF2-40B4-BE49-F238E27FC236}">
                <a16:creationId xmlns:a16="http://schemas.microsoft.com/office/drawing/2014/main" id="{D42DE1B9-BAF2-438A-99D4-A19B593936A9}"/>
              </a:ext>
            </a:extLst>
          </p:cNvPr>
          <p:cNvSpPr>
            <a:spLocks noChangeArrowheads="1"/>
          </p:cNvSpPr>
          <p:nvPr/>
        </p:nvSpPr>
        <p:spPr bwMode="auto">
          <a:xfrm>
            <a:off x="1818167" y="571412"/>
            <a:ext cx="8429625" cy="590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lvl="1" algn="ctr">
              <a:lnSpc>
                <a:spcPct val="90000"/>
              </a:lnSpc>
              <a:spcBef>
                <a:spcPct val="0"/>
              </a:spcBef>
            </a:pPr>
            <a:r>
              <a:rPr lang="tr-TR" sz="3600" b="1" dirty="0">
                <a:solidFill>
                  <a:srgbClr val="FF1F20"/>
                </a:solidFill>
                <a:latin typeface="Arial" panose="020B0604020202020204" pitchFamily="34" charset="0"/>
                <a:ea typeface="Verdana" panose="020B0604030504040204" pitchFamily="34" charset="0"/>
                <a:cs typeface="Arial" panose="020B0604020202020204" pitchFamily="34" charset="0"/>
              </a:rPr>
              <a:t>DL KAYNAKLAR – UDEMY KURSLARI</a:t>
            </a:r>
          </a:p>
        </p:txBody>
      </p:sp>
      <p:pic>
        <p:nvPicPr>
          <p:cNvPr id="5" name="Resim 4">
            <a:hlinkClick r:id="rId2"/>
            <a:extLst>
              <a:ext uri="{FF2B5EF4-FFF2-40B4-BE49-F238E27FC236}">
                <a16:creationId xmlns:a16="http://schemas.microsoft.com/office/drawing/2014/main" id="{C83AF47C-8E9D-46D2-828D-D8641ADFDB6E}"/>
              </a:ext>
            </a:extLst>
          </p:cNvPr>
          <p:cNvPicPr>
            <a:picLocks noChangeAspect="1"/>
          </p:cNvPicPr>
          <p:nvPr/>
        </p:nvPicPr>
        <p:blipFill>
          <a:blip r:embed="rId3"/>
          <a:stretch>
            <a:fillRect/>
          </a:stretch>
        </p:blipFill>
        <p:spPr>
          <a:xfrm>
            <a:off x="1862400" y="2000049"/>
            <a:ext cx="8467199" cy="3240000"/>
          </a:xfrm>
          <a:prstGeom prst="rect">
            <a:avLst/>
          </a:prstGeom>
        </p:spPr>
      </p:pic>
      <p:sp>
        <p:nvSpPr>
          <p:cNvPr id="2" name="Dikdörtgen 1">
            <a:extLst>
              <a:ext uri="{FF2B5EF4-FFF2-40B4-BE49-F238E27FC236}">
                <a16:creationId xmlns:a16="http://schemas.microsoft.com/office/drawing/2014/main" id="{3899DF63-61A8-4B86-AF5F-5177C3AAE102}"/>
              </a:ext>
            </a:extLst>
          </p:cNvPr>
          <p:cNvSpPr/>
          <p:nvPr/>
        </p:nvSpPr>
        <p:spPr>
          <a:xfrm>
            <a:off x="3143245" y="5488771"/>
            <a:ext cx="5573000" cy="369332"/>
          </a:xfrm>
          <a:prstGeom prst="rect">
            <a:avLst/>
          </a:prstGeom>
        </p:spPr>
        <p:txBody>
          <a:bodyPr wrap="none">
            <a:spAutoFit/>
          </a:bodyPr>
          <a:lstStyle/>
          <a:p>
            <a:r>
              <a:rPr lang="tr-TR" dirty="0">
                <a:hlinkClick r:id="rId4"/>
              </a:rPr>
              <a:t>https://www.superdatascience.com/pages/deep-learning</a:t>
            </a:r>
            <a:endParaRPr lang="tr-TR" dirty="0"/>
          </a:p>
        </p:txBody>
      </p:sp>
    </p:spTree>
    <p:extLst>
      <p:ext uri="{BB962C8B-B14F-4D97-AF65-F5344CB8AC3E}">
        <p14:creationId xmlns:p14="http://schemas.microsoft.com/office/powerpoint/2010/main" val="26324176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7">
            <a:extLst>
              <a:ext uri="{FF2B5EF4-FFF2-40B4-BE49-F238E27FC236}">
                <a16:creationId xmlns:a16="http://schemas.microsoft.com/office/drawing/2014/main" id="{D42DE1B9-BAF2-438A-99D4-A19B593936A9}"/>
              </a:ext>
            </a:extLst>
          </p:cNvPr>
          <p:cNvSpPr>
            <a:spLocks noChangeArrowheads="1"/>
          </p:cNvSpPr>
          <p:nvPr/>
        </p:nvSpPr>
        <p:spPr bwMode="auto">
          <a:xfrm>
            <a:off x="1818167" y="571412"/>
            <a:ext cx="8429625" cy="590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lvl="1" algn="ctr">
              <a:lnSpc>
                <a:spcPct val="90000"/>
              </a:lnSpc>
              <a:spcBef>
                <a:spcPct val="0"/>
              </a:spcBef>
            </a:pPr>
            <a:r>
              <a:rPr lang="tr-TR" sz="3600" b="1" dirty="0">
                <a:solidFill>
                  <a:srgbClr val="FF1F20"/>
                </a:solidFill>
                <a:latin typeface="Arial" panose="020B0604020202020204" pitchFamily="34" charset="0"/>
                <a:ea typeface="Verdana" panose="020B0604030504040204" pitchFamily="34" charset="0"/>
                <a:cs typeface="Arial" panose="020B0604020202020204" pitchFamily="34" charset="0"/>
              </a:rPr>
              <a:t>DL KAYNAKLAR – UDEMY KURSLARI</a:t>
            </a:r>
          </a:p>
        </p:txBody>
      </p:sp>
      <p:pic>
        <p:nvPicPr>
          <p:cNvPr id="2" name="Resim 1">
            <a:hlinkClick r:id="rId2"/>
            <a:extLst>
              <a:ext uri="{FF2B5EF4-FFF2-40B4-BE49-F238E27FC236}">
                <a16:creationId xmlns:a16="http://schemas.microsoft.com/office/drawing/2014/main" id="{241013FF-291F-4AD0-A7E5-5B46EE121F18}"/>
              </a:ext>
            </a:extLst>
          </p:cNvPr>
          <p:cNvPicPr>
            <a:picLocks noChangeAspect="1"/>
          </p:cNvPicPr>
          <p:nvPr/>
        </p:nvPicPr>
        <p:blipFill>
          <a:blip r:embed="rId3"/>
          <a:stretch>
            <a:fillRect/>
          </a:stretch>
        </p:blipFill>
        <p:spPr>
          <a:xfrm>
            <a:off x="1818166" y="1842962"/>
            <a:ext cx="8738874" cy="3240000"/>
          </a:xfrm>
          <a:prstGeom prst="rect">
            <a:avLst/>
          </a:prstGeom>
        </p:spPr>
      </p:pic>
    </p:spTree>
    <p:extLst>
      <p:ext uri="{BB962C8B-B14F-4D97-AF65-F5344CB8AC3E}">
        <p14:creationId xmlns:p14="http://schemas.microsoft.com/office/powerpoint/2010/main" val="20308638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Dikdörtgen 12"/>
          <p:cNvSpPr/>
          <p:nvPr/>
        </p:nvSpPr>
        <p:spPr>
          <a:xfrm>
            <a:off x="6096000" y="891544"/>
            <a:ext cx="5276193" cy="3070841"/>
          </a:xfrm>
          <a:prstGeom prst="rect">
            <a:avLst/>
          </a:prstGeom>
        </p:spPr>
        <p:txBody>
          <a:bodyPr wrap="square">
            <a:spAutoFit/>
          </a:bodyPr>
          <a:lstStyle/>
          <a:p>
            <a:pPr>
              <a:lnSpc>
                <a:spcPct val="150000"/>
              </a:lnSpc>
            </a:pPr>
            <a:r>
              <a:rPr lang="tr-TR" sz="3600" dirty="0">
                <a:solidFill>
                  <a:srgbClr val="404041"/>
                </a:solidFill>
                <a:latin typeface="Verdana" panose="020B0604030504040204" pitchFamily="34" charset="0"/>
                <a:ea typeface="Verdana" panose="020B0604030504040204" pitchFamily="34" charset="0"/>
              </a:rPr>
              <a:t>Erkan ŞİRİN</a:t>
            </a:r>
          </a:p>
          <a:p>
            <a:pPr>
              <a:lnSpc>
                <a:spcPct val="150000"/>
              </a:lnSpc>
            </a:pPr>
            <a:r>
              <a:rPr lang="tr-TR" sz="2400" dirty="0">
                <a:solidFill>
                  <a:srgbClr val="404041"/>
                </a:solidFill>
                <a:latin typeface="Roboto"/>
              </a:rPr>
              <a:t>Veri Bilimi ve Büyük Veri ile ilgili</a:t>
            </a:r>
          </a:p>
          <a:p>
            <a:pPr marL="457200" indent="-457200">
              <a:lnSpc>
                <a:spcPct val="150000"/>
              </a:lnSpc>
              <a:buFont typeface="Wingdings" panose="05000000000000000000" pitchFamily="2" charset="2"/>
              <a:buChar char="ü"/>
            </a:pPr>
            <a:r>
              <a:rPr lang="tr-TR" sz="2400" dirty="0">
                <a:solidFill>
                  <a:srgbClr val="404041"/>
                </a:solidFill>
                <a:latin typeface="Roboto"/>
              </a:rPr>
              <a:t>Akademik çalışmalar</a:t>
            </a:r>
          </a:p>
          <a:p>
            <a:pPr marL="457200" indent="-457200">
              <a:lnSpc>
                <a:spcPct val="150000"/>
              </a:lnSpc>
              <a:buFont typeface="Wingdings" panose="05000000000000000000" pitchFamily="2" charset="2"/>
              <a:buChar char="ü"/>
            </a:pPr>
            <a:r>
              <a:rPr lang="tr-TR" sz="2400" dirty="0">
                <a:solidFill>
                  <a:srgbClr val="404041"/>
                </a:solidFill>
                <a:latin typeface="Roboto"/>
              </a:rPr>
              <a:t>Sektör tecrübesi</a:t>
            </a:r>
          </a:p>
          <a:p>
            <a:pPr marL="457200" indent="-457200">
              <a:lnSpc>
                <a:spcPct val="150000"/>
              </a:lnSpc>
              <a:buFont typeface="Wingdings" panose="05000000000000000000" pitchFamily="2" charset="2"/>
              <a:buChar char="ü"/>
            </a:pPr>
            <a:r>
              <a:rPr lang="tr-TR" sz="2400" dirty="0">
                <a:solidFill>
                  <a:srgbClr val="404041"/>
                </a:solidFill>
                <a:latin typeface="Roboto"/>
              </a:rPr>
              <a:t>Eğitmenlik</a:t>
            </a:r>
          </a:p>
        </p:txBody>
      </p:sp>
      <p:pic>
        <p:nvPicPr>
          <p:cNvPr id="3" name="Resim 2"/>
          <p:cNvPicPr>
            <a:picLocks noChangeAspect="1"/>
          </p:cNvPicPr>
          <p:nvPr/>
        </p:nvPicPr>
        <p:blipFill rotWithShape="1">
          <a:blip r:embed="rId2" cstate="print">
            <a:extLst>
              <a:ext uri="{28A0092B-C50C-407E-A947-70E740481C1C}">
                <a14:useLocalDpi xmlns:a14="http://schemas.microsoft.com/office/drawing/2010/main" val="0"/>
              </a:ext>
            </a:extLst>
          </a:blip>
          <a:srcRect b="30458"/>
          <a:stretch/>
        </p:blipFill>
        <p:spPr>
          <a:xfrm>
            <a:off x="1733292" y="1334050"/>
            <a:ext cx="2700528" cy="2628335"/>
          </a:xfrm>
          <a:prstGeom prst="rect">
            <a:avLst/>
          </a:prstGeom>
        </p:spPr>
      </p:pic>
      <p:sp>
        <p:nvSpPr>
          <p:cNvPr id="4" name="Dikdörtgen 3">
            <a:extLst>
              <a:ext uri="{FF2B5EF4-FFF2-40B4-BE49-F238E27FC236}">
                <a16:creationId xmlns:a16="http://schemas.microsoft.com/office/drawing/2014/main" id="{FF7BC00C-9752-41A8-9C88-7451042D3C5C}"/>
              </a:ext>
            </a:extLst>
          </p:cNvPr>
          <p:cNvSpPr/>
          <p:nvPr/>
        </p:nvSpPr>
        <p:spPr>
          <a:xfrm>
            <a:off x="1164601" y="4328462"/>
            <a:ext cx="3837910" cy="830997"/>
          </a:xfrm>
          <a:prstGeom prst="rect">
            <a:avLst/>
          </a:prstGeom>
        </p:spPr>
        <p:txBody>
          <a:bodyPr wrap="none">
            <a:spAutoFit/>
          </a:bodyPr>
          <a:lstStyle/>
          <a:p>
            <a:r>
              <a:rPr lang="tr-TR" sz="2400" dirty="0">
                <a:latin typeface="Roboto"/>
                <a:hlinkClick r:id="rId3"/>
              </a:rPr>
              <a:t>erkansirin78@hotmail.com</a:t>
            </a:r>
            <a:endParaRPr lang="tr-TR" sz="2400" dirty="0">
              <a:latin typeface="Roboto"/>
            </a:endParaRPr>
          </a:p>
          <a:p>
            <a:r>
              <a:rPr lang="tr-TR" sz="2400" dirty="0">
                <a:latin typeface="Roboto"/>
                <a:hlinkClick r:id="rId4"/>
              </a:rPr>
              <a:t>erkan.sirin@impektra.com</a:t>
            </a:r>
            <a:endParaRPr lang="tr-TR" sz="2400" dirty="0">
              <a:latin typeface="Roboto"/>
            </a:endParaRPr>
          </a:p>
        </p:txBody>
      </p:sp>
      <p:sp>
        <p:nvSpPr>
          <p:cNvPr id="5" name="Dikdörtgen 4">
            <a:extLst>
              <a:ext uri="{FF2B5EF4-FFF2-40B4-BE49-F238E27FC236}">
                <a16:creationId xmlns:a16="http://schemas.microsoft.com/office/drawing/2014/main" id="{34DF71B8-B6CB-403D-B382-6A34CAAB5B4E}"/>
              </a:ext>
            </a:extLst>
          </p:cNvPr>
          <p:cNvSpPr/>
          <p:nvPr/>
        </p:nvSpPr>
        <p:spPr>
          <a:xfrm>
            <a:off x="1601731" y="5282441"/>
            <a:ext cx="2762295" cy="461665"/>
          </a:xfrm>
          <a:prstGeom prst="rect">
            <a:avLst/>
          </a:prstGeom>
        </p:spPr>
        <p:txBody>
          <a:bodyPr wrap="none">
            <a:spAutoFit/>
          </a:bodyPr>
          <a:lstStyle/>
          <a:p>
            <a:r>
              <a:rPr lang="tr-TR" sz="2400" b="1" dirty="0">
                <a:solidFill>
                  <a:srgbClr val="404041"/>
                </a:solidFill>
                <a:latin typeface="Roboto"/>
              </a:rPr>
              <a:t>+90 506 543 2731</a:t>
            </a:r>
          </a:p>
        </p:txBody>
      </p:sp>
      <p:sp>
        <p:nvSpPr>
          <p:cNvPr id="2" name="Dikdörtgen 1">
            <a:extLst>
              <a:ext uri="{FF2B5EF4-FFF2-40B4-BE49-F238E27FC236}">
                <a16:creationId xmlns:a16="http://schemas.microsoft.com/office/drawing/2014/main" id="{C18A4F09-FF0E-4D70-9F20-F75EC4B9FF06}"/>
              </a:ext>
            </a:extLst>
          </p:cNvPr>
          <p:cNvSpPr/>
          <p:nvPr/>
        </p:nvSpPr>
        <p:spPr>
          <a:xfrm>
            <a:off x="5686096" y="4308010"/>
            <a:ext cx="6096000" cy="772712"/>
          </a:xfrm>
          <a:prstGeom prst="rect">
            <a:avLst/>
          </a:prstGeom>
        </p:spPr>
        <p:txBody>
          <a:bodyPr>
            <a:spAutoFit/>
          </a:bodyPr>
          <a:lstStyle/>
          <a:p>
            <a:pPr marL="457200" algn="just">
              <a:lnSpc>
                <a:spcPct val="107000"/>
              </a:lnSpc>
              <a:spcAft>
                <a:spcPts val="800"/>
              </a:spcAft>
            </a:pPr>
            <a:r>
              <a:rPr lang="tr-TR" b="1" dirty="0" err="1">
                <a:latin typeface="Arial" panose="020B0604020202020204" pitchFamily="34" charset="0"/>
                <a:ea typeface="Calibri" panose="020F0502020204030204" pitchFamily="34" charset="0"/>
                <a:cs typeface="Times New Roman" panose="02020603050405020304" pitchFamily="18" charset="0"/>
              </a:rPr>
              <a:t>LinkedIn</a:t>
            </a:r>
            <a:r>
              <a:rPr lang="tr-TR" dirty="0">
                <a:latin typeface="Arial" panose="020B0604020202020204" pitchFamily="34" charset="0"/>
                <a:ea typeface="Calibri" panose="020F0502020204030204" pitchFamily="34" charset="0"/>
                <a:cs typeface="Times New Roman" panose="02020603050405020304" pitchFamily="18" charset="0"/>
              </a:rPr>
              <a:t>:</a:t>
            </a:r>
            <a:endParaRPr lang="tr-TR" dirty="0">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spcAft>
                <a:spcPts val="800"/>
              </a:spcAft>
            </a:pPr>
            <a:r>
              <a:rPr lang="tr-TR" u="sng" dirty="0">
                <a:solidFill>
                  <a:srgbClr val="0563C1"/>
                </a:solidFill>
                <a:latin typeface="Arial" panose="020B0604020202020204" pitchFamily="34" charset="0"/>
                <a:ea typeface="Calibri" panose="020F0502020204030204" pitchFamily="34" charset="0"/>
                <a:cs typeface="Times New Roman" panose="02020603050405020304" pitchFamily="18" charset="0"/>
                <a:hlinkClick r:id="rId5"/>
              </a:rPr>
              <a:t>https://www.linkedin.com/in/erkansirin78</a:t>
            </a:r>
            <a:endParaRPr lang="tr-TR"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83417890"/>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a:extLst>
              <a:ext uri="{FF2B5EF4-FFF2-40B4-BE49-F238E27FC236}">
                <a16:creationId xmlns:a16="http://schemas.microsoft.com/office/drawing/2014/main" id="{9E7DAE9A-5611-476C-9343-F8F6556FE056}"/>
              </a:ext>
            </a:extLst>
          </p:cNvPr>
          <p:cNvSpPr/>
          <p:nvPr/>
        </p:nvSpPr>
        <p:spPr>
          <a:xfrm>
            <a:off x="1002890" y="1162343"/>
            <a:ext cx="10707330" cy="1384995"/>
          </a:xfrm>
          <a:prstGeom prst="rect">
            <a:avLst/>
          </a:prstGeom>
        </p:spPr>
        <p:txBody>
          <a:bodyPr wrap="square">
            <a:spAutoFit/>
          </a:bodyPr>
          <a:lstStyle/>
          <a:p>
            <a:pPr marL="457200" indent="-457200">
              <a:buFont typeface="Arial" panose="020B0604020202020204" pitchFamily="34" charset="0"/>
              <a:buChar char="•"/>
            </a:pPr>
            <a:r>
              <a:rPr lang="tr-TR" sz="2800" dirty="0">
                <a:solidFill>
                  <a:srgbClr val="0070C0"/>
                </a:solidFill>
                <a:latin typeface="Roboto"/>
              </a:rPr>
              <a:t>Şeker, Abdulkadir, Banu Diri, </a:t>
            </a:r>
            <a:r>
              <a:rPr lang="tr-TR" sz="2800" dirty="0" err="1">
                <a:solidFill>
                  <a:srgbClr val="0070C0"/>
                </a:solidFill>
                <a:latin typeface="Roboto"/>
              </a:rPr>
              <a:t>and</a:t>
            </a:r>
            <a:r>
              <a:rPr lang="tr-TR" sz="2800" dirty="0">
                <a:solidFill>
                  <a:srgbClr val="0070C0"/>
                </a:solidFill>
                <a:latin typeface="Roboto"/>
              </a:rPr>
              <a:t> Hasan Hüseyin Balık. "Derin Öğrenme Yöntemleri ve Uygulamaları Hakkında Bir İnceleme." Gazi Mühendislik Bilimleri Dergisi (GMBD) 3.3 (2017): 47-64.</a:t>
            </a:r>
          </a:p>
        </p:txBody>
      </p:sp>
      <p:sp>
        <p:nvSpPr>
          <p:cNvPr id="3" name="Rectangle 7">
            <a:extLst>
              <a:ext uri="{FF2B5EF4-FFF2-40B4-BE49-F238E27FC236}">
                <a16:creationId xmlns:a16="http://schemas.microsoft.com/office/drawing/2014/main" id="{D42DE1B9-BAF2-438A-99D4-A19B593936A9}"/>
              </a:ext>
            </a:extLst>
          </p:cNvPr>
          <p:cNvSpPr>
            <a:spLocks noChangeArrowheads="1"/>
          </p:cNvSpPr>
          <p:nvPr/>
        </p:nvSpPr>
        <p:spPr bwMode="auto">
          <a:xfrm>
            <a:off x="1818167" y="571412"/>
            <a:ext cx="8429625" cy="590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lvl="1" algn="ctr">
              <a:lnSpc>
                <a:spcPct val="90000"/>
              </a:lnSpc>
              <a:spcBef>
                <a:spcPct val="0"/>
              </a:spcBef>
            </a:pPr>
            <a:r>
              <a:rPr lang="tr-TR" sz="3600" b="1" dirty="0">
                <a:solidFill>
                  <a:srgbClr val="FF1F20"/>
                </a:solidFill>
                <a:latin typeface="Arial" panose="020B0604020202020204" pitchFamily="34" charset="0"/>
                <a:ea typeface="Verdana" panose="020B0604030504040204" pitchFamily="34" charset="0"/>
                <a:cs typeface="Arial" panose="020B0604020202020204" pitchFamily="34" charset="0"/>
              </a:rPr>
              <a:t>DL KAYNAKLAR - MAKALELER</a:t>
            </a:r>
          </a:p>
        </p:txBody>
      </p:sp>
    </p:spTree>
    <p:extLst>
      <p:ext uri="{BB962C8B-B14F-4D97-AF65-F5344CB8AC3E}">
        <p14:creationId xmlns:p14="http://schemas.microsoft.com/office/powerpoint/2010/main" val="3211515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Unvan 1"/>
          <p:cNvSpPr>
            <a:spLocks noGrp="1"/>
          </p:cNvSpPr>
          <p:nvPr>
            <p:ph type="ctrTitle"/>
          </p:nvPr>
        </p:nvSpPr>
        <p:spPr>
          <a:xfrm>
            <a:off x="3574026" y="685799"/>
            <a:ext cx="5043948" cy="619433"/>
          </a:xfrm>
        </p:spPr>
        <p:txBody>
          <a:bodyPr>
            <a:noAutofit/>
          </a:bodyPr>
          <a:lstStyle/>
          <a:p>
            <a:r>
              <a:rPr lang="tr-TR" sz="4000" b="1" dirty="0">
                <a:solidFill>
                  <a:srgbClr val="FF4D4D"/>
                </a:solidFill>
                <a:latin typeface="Roboto"/>
                <a:ea typeface="+mn-ea"/>
                <a:cs typeface="+mn-cs"/>
              </a:rPr>
              <a:t>Diğer Eğitimler</a:t>
            </a:r>
            <a:endParaRPr lang="en-US" sz="4000" b="1" dirty="0">
              <a:solidFill>
                <a:srgbClr val="FF4D4D"/>
              </a:solidFill>
              <a:latin typeface="Roboto"/>
              <a:ea typeface="+mn-ea"/>
              <a:cs typeface="+mn-cs"/>
            </a:endParaRPr>
          </a:p>
        </p:txBody>
      </p:sp>
      <p:sp>
        <p:nvSpPr>
          <p:cNvPr id="3" name="Metin kutusu 2">
            <a:extLst>
              <a:ext uri="{FF2B5EF4-FFF2-40B4-BE49-F238E27FC236}">
                <a16:creationId xmlns:a16="http://schemas.microsoft.com/office/drawing/2014/main" id="{2DC8A280-C738-452F-B627-12CB68E50CC1}"/>
              </a:ext>
            </a:extLst>
          </p:cNvPr>
          <p:cNvSpPr txBox="1"/>
          <p:nvPr/>
        </p:nvSpPr>
        <p:spPr>
          <a:xfrm>
            <a:off x="2825014" y="1408182"/>
            <a:ext cx="7121244" cy="4600042"/>
          </a:xfrm>
          <a:prstGeom prst="rect">
            <a:avLst/>
          </a:prstGeom>
          <a:noFill/>
        </p:spPr>
        <p:txBody>
          <a:bodyPr wrap="square" rtlCol="0">
            <a:spAutoFit/>
          </a:bodyPr>
          <a:lstStyle/>
          <a:p>
            <a:pPr marL="365125" indent="-365125" defTabSz="365125">
              <a:lnSpc>
                <a:spcPct val="150000"/>
              </a:lnSpc>
              <a:buFont typeface="+mj-lt"/>
              <a:buAutoNum type="arabicPeriod"/>
            </a:pPr>
            <a:r>
              <a:rPr lang="tr-TR" sz="2200" dirty="0">
                <a:latin typeface="Roboto"/>
              </a:rPr>
              <a:t>	Hadoop Büyük Veri Platform Yönetimi</a:t>
            </a:r>
          </a:p>
          <a:p>
            <a:pPr marL="365125" indent="-365125" defTabSz="365125">
              <a:lnSpc>
                <a:spcPct val="150000"/>
              </a:lnSpc>
              <a:buFont typeface="+mj-lt"/>
              <a:buAutoNum type="arabicPeriod"/>
            </a:pPr>
            <a:r>
              <a:rPr lang="tr-TR" sz="2200" dirty="0">
                <a:latin typeface="Roboto"/>
              </a:rPr>
              <a:t>	Hadoop Developer</a:t>
            </a:r>
          </a:p>
          <a:p>
            <a:pPr marL="365125" indent="-365125" defTabSz="365125">
              <a:lnSpc>
                <a:spcPct val="150000"/>
              </a:lnSpc>
              <a:buFont typeface="+mj-lt"/>
              <a:buAutoNum type="arabicPeriod"/>
            </a:pPr>
            <a:r>
              <a:rPr lang="tr-TR" sz="2200" dirty="0">
                <a:latin typeface="Roboto"/>
              </a:rPr>
              <a:t>	Hadoop Spark Developer</a:t>
            </a:r>
          </a:p>
          <a:p>
            <a:pPr marL="365125" indent="-365125" defTabSz="365125">
              <a:lnSpc>
                <a:spcPct val="150000"/>
              </a:lnSpc>
              <a:buFont typeface="+mj-lt"/>
              <a:buAutoNum type="arabicPeriod"/>
            </a:pPr>
            <a:r>
              <a:rPr lang="tr-TR" sz="2200" dirty="0">
                <a:latin typeface="Roboto"/>
              </a:rPr>
              <a:t>	Temel Python Programlama</a:t>
            </a:r>
          </a:p>
          <a:p>
            <a:pPr marL="365125" indent="-365125" defTabSz="365125">
              <a:lnSpc>
                <a:spcPct val="150000"/>
              </a:lnSpc>
              <a:buFont typeface="+mj-lt"/>
              <a:buAutoNum type="arabicPeriod"/>
            </a:pPr>
            <a:r>
              <a:rPr lang="tr-TR" sz="2200" dirty="0">
                <a:latin typeface="Roboto"/>
              </a:rPr>
              <a:t>	Python ile Makine Öğrenmesi</a:t>
            </a:r>
          </a:p>
          <a:p>
            <a:pPr marL="365125" indent="-365125" defTabSz="365125">
              <a:lnSpc>
                <a:spcPct val="150000"/>
              </a:lnSpc>
              <a:buFont typeface="+mj-lt"/>
              <a:buAutoNum type="arabicPeriod"/>
            </a:pPr>
            <a:r>
              <a:rPr lang="tr-TR" sz="2200" dirty="0">
                <a:latin typeface="Roboto"/>
              </a:rPr>
              <a:t>	Python ile Derin Öğrenme Giriş</a:t>
            </a:r>
          </a:p>
          <a:p>
            <a:pPr marL="365125" indent="-365125" defTabSz="365125">
              <a:lnSpc>
                <a:spcPct val="150000"/>
              </a:lnSpc>
              <a:buFont typeface="+mj-lt"/>
              <a:buAutoNum type="arabicPeriod"/>
            </a:pPr>
            <a:r>
              <a:rPr lang="tr-TR" sz="2200" dirty="0">
                <a:latin typeface="Roboto"/>
              </a:rPr>
              <a:t>	Apache Spark ile Makine Öğrenmesi </a:t>
            </a:r>
          </a:p>
          <a:p>
            <a:pPr marL="365125" indent="-365125" defTabSz="365125">
              <a:lnSpc>
                <a:spcPct val="150000"/>
              </a:lnSpc>
              <a:buFont typeface="+mj-lt"/>
              <a:buAutoNum type="arabicPeriod"/>
            </a:pPr>
            <a:r>
              <a:rPr lang="tr-TR" sz="2200" dirty="0">
                <a:latin typeface="Roboto"/>
              </a:rPr>
              <a:t>	Apache Spark ile </a:t>
            </a:r>
            <a:r>
              <a:rPr lang="tr-TR" sz="2200" dirty="0" err="1">
                <a:latin typeface="Roboto"/>
              </a:rPr>
              <a:t>Streaming</a:t>
            </a:r>
            <a:endParaRPr lang="tr-TR" sz="2200" dirty="0">
              <a:latin typeface="Roboto"/>
            </a:endParaRPr>
          </a:p>
          <a:p>
            <a:pPr marL="365125" indent="-365125" defTabSz="365125">
              <a:lnSpc>
                <a:spcPct val="150000"/>
              </a:lnSpc>
              <a:buFont typeface="+mj-lt"/>
              <a:buAutoNum type="arabicPeriod"/>
            </a:pPr>
            <a:r>
              <a:rPr lang="tr-TR" sz="2200" dirty="0">
                <a:latin typeface="Roboto"/>
              </a:rPr>
              <a:t>	Apache </a:t>
            </a:r>
            <a:r>
              <a:rPr lang="tr-TR" sz="2200" dirty="0" err="1">
                <a:latin typeface="Roboto"/>
              </a:rPr>
              <a:t>Flink</a:t>
            </a:r>
            <a:r>
              <a:rPr lang="tr-TR" sz="2200" dirty="0">
                <a:latin typeface="Roboto"/>
              </a:rPr>
              <a:t> ile </a:t>
            </a:r>
            <a:r>
              <a:rPr lang="tr-TR" sz="2200" dirty="0" err="1">
                <a:latin typeface="Roboto"/>
              </a:rPr>
              <a:t>Streaming</a:t>
            </a:r>
            <a:endParaRPr lang="tr-TR" sz="2200" dirty="0">
              <a:latin typeface="Roboto"/>
            </a:endParaRPr>
          </a:p>
        </p:txBody>
      </p:sp>
    </p:spTree>
    <p:extLst>
      <p:ext uri="{BB962C8B-B14F-4D97-AF65-F5344CB8AC3E}">
        <p14:creationId xmlns:p14="http://schemas.microsoft.com/office/powerpoint/2010/main" val="350577794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Unvan 1"/>
          <p:cNvSpPr>
            <a:spLocks noGrp="1"/>
          </p:cNvSpPr>
          <p:nvPr>
            <p:ph type="ctrTitle"/>
          </p:nvPr>
        </p:nvSpPr>
        <p:spPr>
          <a:xfrm>
            <a:off x="1856117" y="668546"/>
            <a:ext cx="8479766" cy="619433"/>
          </a:xfrm>
        </p:spPr>
        <p:txBody>
          <a:bodyPr>
            <a:noAutofit/>
          </a:bodyPr>
          <a:lstStyle/>
          <a:p>
            <a:r>
              <a:rPr lang="tr-TR" sz="4000" b="1" dirty="0">
                <a:solidFill>
                  <a:srgbClr val="FF4D4D"/>
                </a:solidFill>
                <a:latin typeface="Roboto"/>
                <a:ea typeface="+mn-ea"/>
                <a:cs typeface="+mn-cs"/>
              </a:rPr>
              <a:t>Eğitim Verilen Kurum ve Şirketler</a:t>
            </a:r>
            <a:endParaRPr lang="en-US" sz="4000" b="1" dirty="0">
              <a:solidFill>
                <a:srgbClr val="FF4D4D"/>
              </a:solidFill>
              <a:latin typeface="Roboto"/>
              <a:ea typeface="+mn-ea"/>
              <a:cs typeface="+mn-cs"/>
            </a:endParaRPr>
          </a:p>
        </p:txBody>
      </p:sp>
      <p:sp>
        <p:nvSpPr>
          <p:cNvPr id="3" name="Metin kutusu 2">
            <a:extLst>
              <a:ext uri="{FF2B5EF4-FFF2-40B4-BE49-F238E27FC236}">
                <a16:creationId xmlns:a16="http://schemas.microsoft.com/office/drawing/2014/main" id="{2DC8A280-C738-452F-B627-12CB68E50CC1}"/>
              </a:ext>
            </a:extLst>
          </p:cNvPr>
          <p:cNvSpPr txBox="1"/>
          <p:nvPr/>
        </p:nvSpPr>
        <p:spPr>
          <a:xfrm>
            <a:off x="2825013" y="1606590"/>
            <a:ext cx="7964129" cy="4600042"/>
          </a:xfrm>
          <a:prstGeom prst="rect">
            <a:avLst/>
          </a:prstGeom>
          <a:noFill/>
        </p:spPr>
        <p:txBody>
          <a:bodyPr wrap="square" rtlCol="0">
            <a:spAutoFit/>
          </a:bodyPr>
          <a:lstStyle/>
          <a:p>
            <a:pPr marL="365125" indent="-365125" defTabSz="365125">
              <a:lnSpc>
                <a:spcPct val="150000"/>
              </a:lnSpc>
              <a:buFont typeface="+mj-lt"/>
              <a:buAutoNum type="arabicPeriod"/>
              <a:tabLst>
                <a:tab pos="449263" algn="l"/>
              </a:tabLst>
            </a:pPr>
            <a:r>
              <a:rPr lang="tr-TR" sz="2200" dirty="0">
                <a:latin typeface="Roboto"/>
              </a:rPr>
              <a:t>Boğaziçi Üniversitesi	</a:t>
            </a:r>
          </a:p>
          <a:p>
            <a:pPr marL="365125" indent="-365125" defTabSz="365125">
              <a:lnSpc>
                <a:spcPct val="150000"/>
              </a:lnSpc>
              <a:buFont typeface="+mj-lt"/>
              <a:buAutoNum type="arabicPeriod"/>
              <a:tabLst>
                <a:tab pos="449263" algn="l"/>
              </a:tabLst>
            </a:pPr>
            <a:r>
              <a:rPr lang="tr-TR" sz="2200" dirty="0">
                <a:latin typeface="Roboto"/>
              </a:rPr>
              <a:t>Azerbaycan İçişleri Bakanlığı</a:t>
            </a:r>
          </a:p>
          <a:p>
            <a:pPr marL="365125" indent="-365125" defTabSz="365125">
              <a:lnSpc>
                <a:spcPct val="150000"/>
              </a:lnSpc>
              <a:buFont typeface="+mj-lt"/>
              <a:buAutoNum type="arabicPeriod"/>
              <a:tabLst>
                <a:tab pos="449263" algn="l"/>
              </a:tabLst>
            </a:pPr>
            <a:r>
              <a:rPr lang="tr-TR" sz="2200" dirty="0">
                <a:latin typeface="Roboto"/>
              </a:rPr>
              <a:t>	İş Bankası</a:t>
            </a:r>
          </a:p>
          <a:p>
            <a:pPr marL="365125" indent="-365125" defTabSz="365125">
              <a:lnSpc>
                <a:spcPct val="150000"/>
              </a:lnSpc>
              <a:buFont typeface="+mj-lt"/>
              <a:buAutoNum type="arabicPeriod"/>
              <a:tabLst>
                <a:tab pos="449263" algn="l"/>
              </a:tabLst>
            </a:pPr>
            <a:r>
              <a:rPr lang="tr-TR" sz="2200" dirty="0">
                <a:latin typeface="Roboto"/>
              </a:rPr>
              <a:t>	Sahibinden.com</a:t>
            </a:r>
          </a:p>
          <a:p>
            <a:pPr marL="365125" indent="-365125" defTabSz="365125">
              <a:lnSpc>
                <a:spcPct val="150000"/>
              </a:lnSpc>
              <a:buFont typeface="+mj-lt"/>
              <a:buAutoNum type="arabicPeriod"/>
              <a:tabLst>
                <a:tab pos="449263" algn="l"/>
              </a:tabLst>
            </a:pPr>
            <a:r>
              <a:rPr lang="tr-TR" sz="2200" dirty="0">
                <a:latin typeface="Roboto"/>
              </a:rPr>
              <a:t>	</a:t>
            </a:r>
            <a:r>
              <a:rPr lang="tr-TR" sz="2200" dirty="0" err="1">
                <a:latin typeface="Roboto"/>
              </a:rPr>
              <a:t>Allianz</a:t>
            </a:r>
            <a:r>
              <a:rPr lang="tr-TR" sz="2200" dirty="0">
                <a:latin typeface="Roboto"/>
              </a:rPr>
              <a:t> Sigorta</a:t>
            </a:r>
          </a:p>
          <a:p>
            <a:pPr marL="365125" indent="-365125" defTabSz="365125">
              <a:lnSpc>
                <a:spcPct val="150000"/>
              </a:lnSpc>
              <a:buFont typeface="+mj-lt"/>
              <a:buAutoNum type="arabicPeriod"/>
              <a:tabLst>
                <a:tab pos="449263" algn="l"/>
              </a:tabLst>
            </a:pPr>
            <a:r>
              <a:rPr lang="tr-TR" sz="2200" dirty="0">
                <a:latin typeface="Roboto"/>
              </a:rPr>
              <a:t>	Tarım ve Kredi Kooperatifleri Birliği</a:t>
            </a:r>
          </a:p>
          <a:p>
            <a:pPr marL="365125" indent="-365125" defTabSz="365125">
              <a:lnSpc>
                <a:spcPct val="150000"/>
              </a:lnSpc>
              <a:buFont typeface="+mj-lt"/>
              <a:buAutoNum type="arabicPeriod"/>
              <a:tabLst>
                <a:tab pos="449263" algn="l"/>
              </a:tabLst>
            </a:pPr>
            <a:r>
              <a:rPr lang="tr-TR" sz="2200" dirty="0">
                <a:latin typeface="Roboto"/>
              </a:rPr>
              <a:t>Hacettepe Üniversitesi</a:t>
            </a:r>
          </a:p>
          <a:p>
            <a:pPr marL="365125" indent="-365125" defTabSz="365125">
              <a:lnSpc>
                <a:spcPct val="150000"/>
              </a:lnSpc>
              <a:buFont typeface="+mj-lt"/>
              <a:buAutoNum type="arabicPeriod"/>
              <a:tabLst>
                <a:tab pos="449263" algn="l"/>
              </a:tabLst>
            </a:pPr>
            <a:r>
              <a:rPr lang="tr-TR" sz="2200">
                <a:latin typeface="Roboto"/>
              </a:rPr>
              <a:t>Amadeus</a:t>
            </a:r>
            <a:endParaRPr lang="tr-TR" sz="2200" dirty="0">
              <a:latin typeface="Roboto"/>
            </a:endParaRPr>
          </a:p>
          <a:p>
            <a:pPr marL="457200" indent="-457200">
              <a:lnSpc>
                <a:spcPct val="150000"/>
              </a:lnSpc>
              <a:buFont typeface="+mj-lt"/>
              <a:buAutoNum type="arabicPeriod"/>
            </a:pPr>
            <a:endParaRPr lang="tr-TR" sz="2200" dirty="0">
              <a:latin typeface="Roboto"/>
            </a:endParaRPr>
          </a:p>
        </p:txBody>
      </p:sp>
    </p:spTree>
    <p:extLst>
      <p:ext uri="{BB962C8B-B14F-4D97-AF65-F5344CB8AC3E}">
        <p14:creationId xmlns:p14="http://schemas.microsoft.com/office/powerpoint/2010/main" val="258690446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Unvan 1"/>
          <p:cNvSpPr>
            <a:spLocks noGrp="1"/>
          </p:cNvSpPr>
          <p:nvPr>
            <p:ph type="ctrTitle"/>
          </p:nvPr>
        </p:nvSpPr>
        <p:spPr>
          <a:xfrm>
            <a:off x="5799066" y="792477"/>
            <a:ext cx="2735334" cy="619433"/>
          </a:xfrm>
        </p:spPr>
        <p:txBody>
          <a:bodyPr>
            <a:noAutofit/>
          </a:bodyPr>
          <a:lstStyle/>
          <a:p>
            <a:r>
              <a:rPr lang="tr-TR" sz="4400" b="1" dirty="0">
                <a:solidFill>
                  <a:srgbClr val="645A53"/>
                </a:solidFill>
                <a:latin typeface="Roboto"/>
                <a:ea typeface="+mn-ea"/>
                <a:cs typeface="+mn-cs"/>
              </a:rPr>
              <a:t>Kursları</a:t>
            </a:r>
            <a:endParaRPr lang="en-US" sz="4400" b="1" dirty="0">
              <a:solidFill>
                <a:srgbClr val="645A53"/>
              </a:solidFill>
              <a:latin typeface="Roboto"/>
              <a:ea typeface="+mn-ea"/>
              <a:cs typeface="+mn-cs"/>
            </a:endParaRPr>
          </a:p>
        </p:txBody>
      </p:sp>
      <p:sp>
        <p:nvSpPr>
          <p:cNvPr id="2" name="Dikdörtgen 1">
            <a:extLst>
              <a:ext uri="{FF2B5EF4-FFF2-40B4-BE49-F238E27FC236}">
                <a16:creationId xmlns:a16="http://schemas.microsoft.com/office/drawing/2014/main" id="{4C6B8E27-6BF5-40D7-9A51-E30B062C319C}"/>
              </a:ext>
            </a:extLst>
          </p:cNvPr>
          <p:cNvSpPr/>
          <p:nvPr/>
        </p:nvSpPr>
        <p:spPr>
          <a:xfrm>
            <a:off x="1584960" y="1852643"/>
            <a:ext cx="9113520" cy="3877985"/>
          </a:xfrm>
          <a:prstGeom prst="rect">
            <a:avLst/>
          </a:prstGeom>
        </p:spPr>
        <p:txBody>
          <a:bodyPr wrap="square">
            <a:spAutoFit/>
          </a:bodyPr>
          <a:lstStyle/>
          <a:p>
            <a:r>
              <a:rPr lang="tr-TR" sz="2400" b="1" dirty="0">
                <a:latin typeface="Roboto"/>
              </a:rPr>
              <a:t>1. A'dan Z'ye Uygulamalı Hadoop ve Büyük Veri Eğitimi</a:t>
            </a:r>
          </a:p>
          <a:p>
            <a:r>
              <a:rPr lang="tr-TR" dirty="0">
                <a:latin typeface="Roboto"/>
                <a:hlinkClick r:id="rId2"/>
              </a:rPr>
              <a:t> https://www.udemy.com/adan-zye-uygulamal-hadoop-buyuk-veri-egitimi</a:t>
            </a:r>
            <a:endParaRPr lang="tr-TR" dirty="0">
              <a:latin typeface="Roboto"/>
            </a:endParaRPr>
          </a:p>
          <a:p>
            <a:r>
              <a:rPr lang="tr-TR" dirty="0">
                <a:latin typeface="Roboto"/>
              </a:rPr>
              <a:t>Yeni başlayanlar için büyük veri ve Hadoop teknolojilerini hem teorik hem de pratik uygulamalar içeren bir kurstur. Veri bilimci, büyük veri yöneticisi ve mühendisi pozisyonlarında çalışanlar veya kariyer hedefinde bu pozisyonlardan biri olanlar için idealdir.</a:t>
            </a:r>
          </a:p>
          <a:p>
            <a:endParaRPr lang="tr-TR" dirty="0">
              <a:latin typeface="Roboto"/>
            </a:endParaRPr>
          </a:p>
          <a:p>
            <a:r>
              <a:rPr lang="tr-TR" sz="2400" b="1" dirty="0">
                <a:latin typeface="Roboto"/>
              </a:rPr>
              <a:t>2. A'dan Z'ye Apache Spark (</a:t>
            </a:r>
            <a:r>
              <a:rPr lang="tr-TR" sz="2400" b="1" dirty="0" err="1">
                <a:latin typeface="Roboto"/>
              </a:rPr>
              <a:t>Scala</a:t>
            </a:r>
            <a:r>
              <a:rPr lang="tr-TR" sz="2400" b="1" dirty="0">
                <a:latin typeface="Roboto"/>
              </a:rPr>
              <a:t> &amp; Python)</a:t>
            </a:r>
          </a:p>
          <a:p>
            <a:r>
              <a:rPr lang="tr-TR" dirty="0">
                <a:latin typeface="Roboto"/>
                <a:hlinkClick r:id="rId3"/>
              </a:rPr>
              <a:t>https://www.udemy.com/apache-spark-egitimi/</a:t>
            </a:r>
            <a:endParaRPr lang="tr-TR" dirty="0">
              <a:latin typeface="Roboto"/>
            </a:endParaRPr>
          </a:p>
          <a:p>
            <a:r>
              <a:rPr lang="tr-TR" dirty="0">
                <a:latin typeface="Roboto"/>
              </a:rPr>
              <a:t>Kursiyerlerin Apache Spark ile ilgili her türlü teorik bilgiyi öğrenmeleri ve uygulama seviyesinde yetenek kazanmalarını hedeflemektedir. Apache Spark ile daha gerçekçi uygulamalar ile orta ve ileri seviyeli veri bilimci ve veri mühendisi gibi pozisyonlardaki çalışanların veya bunların adaylarının yeteneklerini geliştirmek hedeflenmiştir.</a:t>
            </a:r>
          </a:p>
        </p:txBody>
      </p:sp>
      <p:pic>
        <p:nvPicPr>
          <p:cNvPr id="5" name="Resim 4">
            <a:extLst>
              <a:ext uri="{FF2B5EF4-FFF2-40B4-BE49-F238E27FC236}">
                <a16:creationId xmlns:a16="http://schemas.microsoft.com/office/drawing/2014/main" id="{6A28FFB5-D38D-4B4E-B90A-CDDF5EEEEAC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13560" y="-240640"/>
            <a:ext cx="4709160" cy="2472309"/>
          </a:xfrm>
          <a:prstGeom prst="rect">
            <a:avLst/>
          </a:prstGeom>
        </p:spPr>
      </p:pic>
    </p:spTree>
    <p:extLst>
      <p:ext uri="{BB962C8B-B14F-4D97-AF65-F5344CB8AC3E}">
        <p14:creationId xmlns:p14="http://schemas.microsoft.com/office/powerpoint/2010/main" val="4279619642"/>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Unvan 1"/>
          <p:cNvSpPr>
            <a:spLocks noGrp="1"/>
          </p:cNvSpPr>
          <p:nvPr>
            <p:ph type="ctrTitle"/>
          </p:nvPr>
        </p:nvSpPr>
        <p:spPr>
          <a:xfrm>
            <a:off x="3574026" y="685799"/>
            <a:ext cx="5043948" cy="619433"/>
          </a:xfrm>
        </p:spPr>
        <p:txBody>
          <a:bodyPr>
            <a:noAutofit/>
          </a:bodyPr>
          <a:lstStyle/>
          <a:p>
            <a:r>
              <a:rPr lang="tr-TR" sz="4000" b="1" dirty="0">
                <a:solidFill>
                  <a:srgbClr val="FF4D4D"/>
                </a:solidFill>
                <a:latin typeface="Roboto"/>
                <a:ea typeface="+mn-ea"/>
                <a:cs typeface="+mn-cs"/>
              </a:rPr>
              <a:t>Zaman</a:t>
            </a:r>
            <a:endParaRPr lang="en-US" sz="4000" b="1" dirty="0">
              <a:solidFill>
                <a:srgbClr val="FF4D4D"/>
              </a:solidFill>
              <a:latin typeface="Roboto"/>
              <a:ea typeface="+mn-ea"/>
              <a:cs typeface="+mn-cs"/>
            </a:endParaRPr>
          </a:p>
        </p:txBody>
      </p:sp>
      <p:sp>
        <p:nvSpPr>
          <p:cNvPr id="3" name="Metin kutusu 2">
            <a:extLst>
              <a:ext uri="{FF2B5EF4-FFF2-40B4-BE49-F238E27FC236}">
                <a16:creationId xmlns:a16="http://schemas.microsoft.com/office/drawing/2014/main" id="{2DC8A280-C738-452F-B627-12CB68E50CC1}"/>
              </a:ext>
            </a:extLst>
          </p:cNvPr>
          <p:cNvSpPr txBox="1"/>
          <p:nvPr/>
        </p:nvSpPr>
        <p:spPr>
          <a:xfrm>
            <a:off x="2809773" y="2018070"/>
            <a:ext cx="7964129" cy="2217082"/>
          </a:xfrm>
          <a:prstGeom prst="rect">
            <a:avLst/>
          </a:prstGeom>
          <a:noFill/>
        </p:spPr>
        <p:txBody>
          <a:bodyPr wrap="square" rtlCol="0">
            <a:spAutoFit/>
          </a:bodyPr>
          <a:lstStyle/>
          <a:p>
            <a:pPr marL="342900" indent="-342900">
              <a:lnSpc>
                <a:spcPct val="150000"/>
              </a:lnSpc>
              <a:buAutoNum type="arabicPeriod"/>
            </a:pPr>
            <a:r>
              <a:rPr lang="tr-TR" sz="3200" dirty="0">
                <a:latin typeface="Roboto"/>
              </a:rPr>
              <a:t>Öğleden Önce	: 09:00 – 13:00</a:t>
            </a:r>
          </a:p>
          <a:p>
            <a:pPr marL="342900" indent="-342900">
              <a:lnSpc>
                <a:spcPct val="150000"/>
              </a:lnSpc>
              <a:buAutoNum type="arabicPeriod"/>
            </a:pPr>
            <a:r>
              <a:rPr lang="tr-TR" sz="3200" dirty="0">
                <a:latin typeface="Roboto"/>
              </a:rPr>
              <a:t>Öğle Arası		: 13:00 – 14:00</a:t>
            </a:r>
          </a:p>
          <a:p>
            <a:pPr marL="342900" indent="-342900">
              <a:lnSpc>
                <a:spcPct val="150000"/>
              </a:lnSpc>
              <a:buAutoNum type="arabicPeriod"/>
            </a:pPr>
            <a:r>
              <a:rPr lang="tr-TR" sz="3200" dirty="0">
                <a:latin typeface="Roboto"/>
              </a:rPr>
              <a:t>Öğleden Sonra	: 14:00 – 17:00</a:t>
            </a:r>
          </a:p>
        </p:txBody>
      </p:sp>
    </p:spTree>
    <p:extLst>
      <p:ext uri="{BB962C8B-B14F-4D97-AF65-F5344CB8AC3E}">
        <p14:creationId xmlns:p14="http://schemas.microsoft.com/office/powerpoint/2010/main" val="362736778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Unvan 1"/>
          <p:cNvSpPr>
            <a:spLocks noGrp="1"/>
          </p:cNvSpPr>
          <p:nvPr>
            <p:ph type="ctrTitle"/>
          </p:nvPr>
        </p:nvSpPr>
        <p:spPr>
          <a:xfrm>
            <a:off x="3574026" y="304799"/>
            <a:ext cx="5043948" cy="619433"/>
          </a:xfrm>
        </p:spPr>
        <p:txBody>
          <a:bodyPr>
            <a:noAutofit/>
          </a:bodyPr>
          <a:lstStyle/>
          <a:p>
            <a:r>
              <a:rPr lang="tr-TR" sz="4000" b="1" dirty="0">
                <a:solidFill>
                  <a:srgbClr val="FF4D4D"/>
                </a:solidFill>
                <a:latin typeface="Roboto"/>
                <a:ea typeface="+mn-ea"/>
                <a:cs typeface="+mn-cs"/>
              </a:rPr>
              <a:t>Eğitim Hakkında</a:t>
            </a:r>
            <a:endParaRPr lang="en-US" sz="4000" b="1" dirty="0">
              <a:solidFill>
                <a:srgbClr val="FF4D4D"/>
              </a:solidFill>
              <a:latin typeface="Roboto"/>
              <a:ea typeface="+mn-ea"/>
              <a:cs typeface="+mn-cs"/>
            </a:endParaRPr>
          </a:p>
        </p:txBody>
      </p:sp>
      <p:sp>
        <p:nvSpPr>
          <p:cNvPr id="3" name="Metin kutusu 2">
            <a:extLst>
              <a:ext uri="{FF2B5EF4-FFF2-40B4-BE49-F238E27FC236}">
                <a16:creationId xmlns:a16="http://schemas.microsoft.com/office/drawing/2014/main" id="{2DC8A280-C738-452F-B627-12CB68E50CC1}"/>
              </a:ext>
            </a:extLst>
          </p:cNvPr>
          <p:cNvSpPr txBox="1"/>
          <p:nvPr/>
        </p:nvSpPr>
        <p:spPr>
          <a:xfrm>
            <a:off x="1904522" y="1248163"/>
            <a:ext cx="8976852" cy="2793842"/>
          </a:xfrm>
          <a:prstGeom prst="rect">
            <a:avLst/>
          </a:prstGeom>
          <a:noFill/>
        </p:spPr>
        <p:txBody>
          <a:bodyPr wrap="square" rtlCol="0">
            <a:spAutoFit/>
          </a:bodyPr>
          <a:lstStyle/>
          <a:p>
            <a:pPr marL="342900" indent="-342900">
              <a:lnSpc>
                <a:spcPct val="150000"/>
              </a:lnSpc>
              <a:buAutoNum type="arabicPeriod"/>
            </a:pPr>
            <a:r>
              <a:rPr lang="tr-TR" sz="2400" dirty="0" err="1">
                <a:latin typeface="Roboto"/>
              </a:rPr>
              <a:t>Github</a:t>
            </a:r>
            <a:r>
              <a:rPr lang="tr-TR" sz="2400" dirty="0">
                <a:latin typeface="Roboto"/>
              </a:rPr>
              <a:t> repo</a:t>
            </a:r>
          </a:p>
          <a:p>
            <a:pPr>
              <a:lnSpc>
                <a:spcPct val="150000"/>
              </a:lnSpc>
            </a:pPr>
            <a:r>
              <a:rPr lang="tr-TR" sz="2400" dirty="0">
                <a:hlinkClick r:id="rId2"/>
              </a:rPr>
              <a:t>https://github.com/erkansirin78/machine-learning-with-python</a:t>
            </a:r>
            <a:endParaRPr lang="tr-TR" sz="2400" dirty="0"/>
          </a:p>
          <a:p>
            <a:pPr>
              <a:lnSpc>
                <a:spcPct val="150000"/>
              </a:lnSpc>
            </a:pPr>
            <a:r>
              <a:rPr lang="tr-TR" sz="2400" dirty="0">
                <a:latin typeface="Roboto"/>
              </a:rPr>
              <a:t>2. Eğitim dokümanları buradadır, güncellemeler işlenecektir.</a:t>
            </a:r>
          </a:p>
          <a:p>
            <a:pPr>
              <a:lnSpc>
                <a:spcPct val="150000"/>
              </a:lnSpc>
            </a:pPr>
            <a:r>
              <a:rPr lang="tr-TR" sz="2400" dirty="0">
                <a:latin typeface="Roboto"/>
              </a:rPr>
              <a:t>3. IDE olarak Jupyter kullanılacaktır.</a:t>
            </a:r>
          </a:p>
          <a:p>
            <a:pPr marL="342900" indent="-342900">
              <a:lnSpc>
                <a:spcPct val="150000"/>
              </a:lnSpc>
              <a:buAutoNum type="arabicPeriod"/>
            </a:pPr>
            <a:endParaRPr lang="tr-TR" sz="2400" dirty="0">
              <a:latin typeface="Roboto"/>
            </a:endParaRPr>
          </a:p>
        </p:txBody>
      </p:sp>
    </p:spTree>
    <p:extLst>
      <p:ext uri="{BB962C8B-B14F-4D97-AF65-F5344CB8AC3E}">
        <p14:creationId xmlns:p14="http://schemas.microsoft.com/office/powerpoint/2010/main" val="80942122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Unvan 1"/>
          <p:cNvSpPr>
            <a:spLocks noGrp="1"/>
          </p:cNvSpPr>
          <p:nvPr>
            <p:ph type="ctrTitle"/>
          </p:nvPr>
        </p:nvSpPr>
        <p:spPr>
          <a:xfrm>
            <a:off x="3574026" y="304799"/>
            <a:ext cx="5043948" cy="619433"/>
          </a:xfrm>
        </p:spPr>
        <p:txBody>
          <a:bodyPr>
            <a:noAutofit/>
          </a:bodyPr>
          <a:lstStyle/>
          <a:p>
            <a:r>
              <a:rPr lang="tr-TR" sz="4000" b="1" dirty="0">
                <a:solidFill>
                  <a:srgbClr val="FF4D4D"/>
                </a:solidFill>
                <a:latin typeface="Roboto"/>
                <a:ea typeface="+mn-ea"/>
                <a:cs typeface="+mn-cs"/>
              </a:rPr>
              <a:t>Eğitim İçeriği</a:t>
            </a:r>
            <a:endParaRPr lang="en-US" sz="4000" b="1" dirty="0">
              <a:solidFill>
                <a:srgbClr val="FF4D4D"/>
              </a:solidFill>
              <a:latin typeface="Roboto"/>
              <a:ea typeface="+mn-ea"/>
              <a:cs typeface="+mn-cs"/>
            </a:endParaRPr>
          </a:p>
        </p:txBody>
      </p:sp>
      <p:sp>
        <p:nvSpPr>
          <p:cNvPr id="3" name="Metin kutusu 2">
            <a:extLst>
              <a:ext uri="{FF2B5EF4-FFF2-40B4-BE49-F238E27FC236}">
                <a16:creationId xmlns:a16="http://schemas.microsoft.com/office/drawing/2014/main" id="{2DC8A280-C738-452F-B627-12CB68E50CC1}"/>
              </a:ext>
            </a:extLst>
          </p:cNvPr>
          <p:cNvSpPr txBox="1"/>
          <p:nvPr/>
        </p:nvSpPr>
        <p:spPr>
          <a:xfrm>
            <a:off x="1930401" y="989370"/>
            <a:ext cx="8976852" cy="5113644"/>
          </a:xfrm>
          <a:prstGeom prst="rect">
            <a:avLst/>
          </a:prstGeom>
          <a:noFill/>
        </p:spPr>
        <p:txBody>
          <a:bodyPr wrap="square" rtlCol="0">
            <a:spAutoFit/>
          </a:bodyPr>
          <a:lstStyle/>
          <a:p>
            <a:pPr marL="342900" indent="-342900">
              <a:lnSpc>
                <a:spcPct val="150000"/>
              </a:lnSpc>
              <a:buAutoNum type="arabicPeriod"/>
            </a:pPr>
            <a:r>
              <a:rPr lang="tr-TR" sz="2000" dirty="0">
                <a:latin typeface="Roboto"/>
              </a:rPr>
              <a:t>Kurulumlar</a:t>
            </a:r>
          </a:p>
          <a:p>
            <a:pPr marL="342900" indent="-342900">
              <a:lnSpc>
                <a:spcPct val="150000"/>
              </a:lnSpc>
              <a:buAutoNum type="arabicPeriod"/>
            </a:pPr>
            <a:r>
              <a:rPr lang="tr-TR" sz="2000" dirty="0">
                <a:latin typeface="Roboto"/>
              </a:rPr>
              <a:t>Python Temel</a:t>
            </a:r>
          </a:p>
          <a:p>
            <a:pPr marL="342900" indent="-342900">
              <a:lnSpc>
                <a:spcPct val="150000"/>
              </a:lnSpc>
              <a:buFontTx/>
              <a:buAutoNum type="arabicPeriod"/>
            </a:pPr>
            <a:r>
              <a:rPr lang="tr-TR" sz="2000" dirty="0" err="1">
                <a:latin typeface="Roboto"/>
              </a:rPr>
              <a:t>Pandas</a:t>
            </a:r>
            <a:r>
              <a:rPr lang="tr-TR" sz="2000" dirty="0">
                <a:latin typeface="Roboto"/>
              </a:rPr>
              <a:t> ile Veri Manipülasyon ve Analizi</a:t>
            </a:r>
          </a:p>
          <a:p>
            <a:pPr marL="342900" indent="-342900">
              <a:lnSpc>
                <a:spcPct val="150000"/>
              </a:lnSpc>
              <a:buAutoNum type="arabicPeriod"/>
            </a:pPr>
            <a:r>
              <a:rPr lang="tr-TR" sz="2000" dirty="0" err="1">
                <a:latin typeface="Roboto"/>
              </a:rPr>
              <a:t>Numpy</a:t>
            </a:r>
            <a:r>
              <a:rPr lang="tr-TR" sz="2000" dirty="0">
                <a:latin typeface="Roboto"/>
              </a:rPr>
              <a:t> ile Temel Vektör ve Matris İşlemleri</a:t>
            </a:r>
          </a:p>
          <a:p>
            <a:pPr marL="342900" indent="-342900">
              <a:lnSpc>
                <a:spcPct val="150000"/>
              </a:lnSpc>
              <a:buAutoNum type="arabicPeriod"/>
            </a:pPr>
            <a:r>
              <a:rPr lang="tr-TR" sz="2000" dirty="0">
                <a:latin typeface="Roboto"/>
              </a:rPr>
              <a:t>Python ile Veri Görselleştirmesi</a:t>
            </a:r>
          </a:p>
          <a:p>
            <a:pPr marL="342900" indent="-342900">
              <a:lnSpc>
                <a:spcPct val="150000"/>
              </a:lnSpc>
              <a:buAutoNum type="arabicPeriod"/>
            </a:pPr>
            <a:r>
              <a:rPr lang="tr-TR" sz="2000" dirty="0">
                <a:latin typeface="Roboto"/>
              </a:rPr>
              <a:t>Makine Öğrenmesine Giriş</a:t>
            </a:r>
          </a:p>
          <a:p>
            <a:pPr marL="342900" indent="-342900">
              <a:lnSpc>
                <a:spcPct val="150000"/>
              </a:lnSpc>
              <a:buAutoNum type="arabicPeriod"/>
            </a:pPr>
            <a:r>
              <a:rPr lang="tr-TR" sz="2000" dirty="0">
                <a:latin typeface="Roboto"/>
              </a:rPr>
              <a:t>Veri Temizliği ve Ön Hazırlığı</a:t>
            </a:r>
          </a:p>
          <a:p>
            <a:pPr marL="342900" indent="-342900">
              <a:lnSpc>
                <a:spcPct val="150000"/>
              </a:lnSpc>
              <a:buAutoNum type="arabicPeriod"/>
            </a:pPr>
            <a:r>
              <a:rPr lang="tr-TR" sz="2000" dirty="0">
                <a:latin typeface="Roboto"/>
              </a:rPr>
              <a:t>Lineer Regresyon</a:t>
            </a:r>
          </a:p>
          <a:p>
            <a:pPr marL="342900" indent="-342900">
              <a:lnSpc>
                <a:spcPct val="150000"/>
              </a:lnSpc>
              <a:buAutoNum type="arabicPeriod"/>
            </a:pPr>
            <a:r>
              <a:rPr lang="tr-TR" sz="2000" dirty="0">
                <a:latin typeface="Roboto"/>
              </a:rPr>
              <a:t>Sınıflandırma</a:t>
            </a:r>
          </a:p>
          <a:p>
            <a:pPr marL="342900" indent="-342900">
              <a:lnSpc>
                <a:spcPct val="150000"/>
              </a:lnSpc>
              <a:buAutoNum type="arabicPeriod"/>
            </a:pPr>
            <a:r>
              <a:rPr lang="tr-TR" sz="2000" dirty="0">
                <a:latin typeface="Roboto"/>
              </a:rPr>
              <a:t>Model </a:t>
            </a:r>
            <a:r>
              <a:rPr lang="tr-TR" sz="2000" dirty="0" err="1">
                <a:latin typeface="Roboto"/>
              </a:rPr>
              <a:t>Tuning</a:t>
            </a:r>
            <a:endParaRPr lang="tr-TR" sz="2000" dirty="0">
              <a:latin typeface="Roboto"/>
            </a:endParaRPr>
          </a:p>
          <a:p>
            <a:pPr marL="342900" indent="-342900">
              <a:lnSpc>
                <a:spcPct val="150000"/>
              </a:lnSpc>
              <a:buAutoNum type="arabicPeriod"/>
            </a:pPr>
            <a:r>
              <a:rPr lang="tr-TR" sz="2000" dirty="0">
                <a:latin typeface="Roboto"/>
              </a:rPr>
              <a:t>Kümeleme</a:t>
            </a:r>
          </a:p>
        </p:txBody>
      </p:sp>
    </p:spTree>
    <p:extLst>
      <p:ext uri="{BB962C8B-B14F-4D97-AF65-F5344CB8AC3E}">
        <p14:creationId xmlns:p14="http://schemas.microsoft.com/office/powerpoint/2010/main" val="251903318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Unvan 1"/>
          <p:cNvSpPr>
            <a:spLocks noGrp="1"/>
          </p:cNvSpPr>
          <p:nvPr>
            <p:ph type="ctrTitle"/>
          </p:nvPr>
        </p:nvSpPr>
        <p:spPr>
          <a:xfrm>
            <a:off x="3574026" y="304799"/>
            <a:ext cx="5043948" cy="619433"/>
          </a:xfrm>
        </p:spPr>
        <p:txBody>
          <a:bodyPr>
            <a:noAutofit/>
          </a:bodyPr>
          <a:lstStyle/>
          <a:p>
            <a:r>
              <a:rPr lang="tr-TR" sz="4000" b="1" dirty="0">
                <a:solidFill>
                  <a:srgbClr val="FF4D4D"/>
                </a:solidFill>
                <a:latin typeface="Roboto"/>
                <a:ea typeface="+mn-ea"/>
                <a:cs typeface="+mn-cs"/>
              </a:rPr>
              <a:t>Eğitim Hedefi</a:t>
            </a:r>
            <a:endParaRPr lang="en-US" sz="4000" b="1" dirty="0">
              <a:solidFill>
                <a:srgbClr val="FF4D4D"/>
              </a:solidFill>
              <a:latin typeface="Roboto"/>
              <a:ea typeface="+mn-ea"/>
              <a:cs typeface="+mn-cs"/>
            </a:endParaRPr>
          </a:p>
        </p:txBody>
      </p:sp>
      <p:sp>
        <p:nvSpPr>
          <p:cNvPr id="3" name="Metin kutusu 2">
            <a:extLst>
              <a:ext uri="{FF2B5EF4-FFF2-40B4-BE49-F238E27FC236}">
                <a16:creationId xmlns:a16="http://schemas.microsoft.com/office/drawing/2014/main" id="{2DC8A280-C738-452F-B627-12CB68E50CC1}"/>
              </a:ext>
            </a:extLst>
          </p:cNvPr>
          <p:cNvSpPr txBox="1"/>
          <p:nvPr/>
        </p:nvSpPr>
        <p:spPr>
          <a:xfrm>
            <a:off x="1930401" y="989370"/>
            <a:ext cx="8976852" cy="5615704"/>
          </a:xfrm>
          <a:prstGeom prst="rect">
            <a:avLst/>
          </a:prstGeom>
          <a:noFill/>
        </p:spPr>
        <p:txBody>
          <a:bodyPr wrap="square" rtlCol="0">
            <a:spAutoFit/>
          </a:bodyPr>
          <a:lstStyle/>
          <a:p>
            <a:pPr marL="342900" indent="-342900">
              <a:lnSpc>
                <a:spcPct val="150000"/>
              </a:lnSpc>
              <a:buAutoNum type="arabicPeriod"/>
            </a:pPr>
            <a:r>
              <a:rPr lang="tr-TR" sz="2200" dirty="0">
                <a:latin typeface="Roboto"/>
              </a:rPr>
              <a:t>Makine öğrenmesine yetecek kadar python pratiği kazanmak</a:t>
            </a:r>
          </a:p>
          <a:p>
            <a:pPr marL="342900" indent="-342900">
              <a:lnSpc>
                <a:spcPct val="150000"/>
              </a:lnSpc>
              <a:buAutoNum type="arabicPeriod"/>
            </a:pPr>
            <a:r>
              <a:rPr lang="tr-TR" sz="2200" dirty="0">
                <a:latin typeface="Roboto"/>
              </a:rPr>
              <a:t>Görselleştirme kütüphanelerini tanımak ve temel grafikleri çizebilmek</a:t>
            </a:r>
          </a:p>
          <a:p>
            <a:pPr marL="342900" indent="-342900">
              <a:lnSpc>
                <a:spcPct val="150000"/>
              </a:lnSpc>
              <a:buFontTx/>
              <a:buAutoNum type="arabicPeriod"/>
            </a:pPr>
            <a:r>
              <a:rPr lang="tr-TR" sz="2200" dirty="0">
                <a:latin typeface="Roboto"/>
              </a:rPr>
              <a:t>Veri hazırlığını anlamak ve uygulamak</a:t>
            </a:r>
          </a:p>
          <a:p>
            <a:pPr marL="342900" indent="-342900">
              <a:lnSpc>
                <a:spcPct val="150000"/>
              </a:lnSpc>
              <a:buAutoNum type="arabicPeriod"/>
            </a:pPr>
            <a:r>
              <a:rPr lang="tr-TR" sz="2200" dirty="0">
                <a:latin typeface="Roboto"/>
              </a:rPr>
              <a:t>Makine öğrenmesi temel kavramlarını öğrenmek ve hangi problemin nasıl çözüleceği kavramak</a:t>
            </a:r>
          </a:p>
          <a:p>
            <a:pPr marL="342900" indent="-342900">
              <a:lnSpc>
                <a:spcPct val="150000"/>
              </a:lnSpc>
              <a:buAutoNum type="arabicPeriod"/>
            </a:pPr>
            <a:r>
              <a:rPr lang="tr-TR" sz="2200" dirty="0">
                <a:latin typeface="Roboto"/>
              </a:rPr>
              <a:t>Regresyon pratiği kazanmak</a:t>
            </a:r>
          </a:p>
          <a:p>
            <a:pPr marL="342900" indent="-342900">
              <a:lnSpc>
                <a:spcPct val="150000"/>
              </a:lnSpc>
              <a:buAutoNum type="arabicPeriod"/>
            </a:pPr>
            <a:r>
              <a:rPr lang="tr-TR" sz="2200" dirty="0">
                <a:latin typeface="Roboto"/>
              </a:rPr>
              <a:t>Sınıflandırma pratiği kazanmak</a:t>
            </a:r>
          </a:p>
          <a:p>
            <a:pPr marL="342900" indent="-342900">
              <a:lnSpc>
                <a:spcPct val="150000"/>
              </a:lnSpc>
              <a:buAutoNum type="arabicPeriod"/>
            </a:pPr>
            <a:r>
              <a:rPr lang="tr-TR" sz="2200" dirty="0">
                <a:latin typeface="Roboto"/>
              </a:rPr>
              <a:t>Kümeleme pratiği kazanmak</a:t>
            </a:r>
          </a:p>
          <a:p>
            <a:pPr marL="342900" indent="-342900">
              <a:lnSpc>
                <a:spcPct val="150000"/>
              </a:lnSpc>
              <a:buAutoNum type="arabicPeriod"/>
            </a:pPr>
            <a:r>
              <a:rPr lang="tr-TR" sz="2200" dirty="0">
                <a:latin typeface="Roboto"/>
              </a:rPr>
              <a:t>Model </a:t>
            </a:r>
            <a:r>
              <a:rPr lang="tr-TR" sz="2200" dirty="0" err="1">
                <a:latin typeface="Roboto"/>
              </a:rPr>
              <a:t>tuning</a:t>
            </a:r>
            <a:r>
              <a:rPr lang="tr-TR" sz="2200" dirty="0">
                <a:latin typeface="Roboto"/>
              </a:rPr>
              <a:t> yapabilmek</a:t>
            </a:r>
          </a:p>
          <a:p>
            <a:pPr marL="342900" indent="-342900">
              <a:lnSpc>
                <a:spcPct val="150000"/>
              </a:lnSpc>
              <a:buAutoNum type="arabicPeriod"/>
            </a:pPr>
            <a:r>
              <a:rPr lang="tr-TR" sz="2200" dirty="0">
                <a:latin typeface="Roboto"/>
              </a:rPr>
              <a:t>Deri öğrenme temel kavramlarını öğrenmek</a:t>
            </a:r>
          </a:p>
        </p:txBody>
      </p:sp>
    </p:spTree>
    <p:extLst>
      <p:ext uri="{BB962C8B-B14F-4D97-AF65-F5344CB8AC3E}">
        <p14:creationId xmlns:p14="http://schemas.microsoft.com/office/powerpoint/2010/main" val="159973047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824</TotalTime>
  <Words>459</Words>
  <Application>Microsoft Office PowerPoint</Application>
  <PresentationFormat>Geniş ekran</PresentationFormat>
  <Paragraphs>92</Paragraphs>
  <Slides>20</Slides>
  <Notes>0</Notes>
  <HiddenSlides>0</HiddenSlides>
  <MMClips>0</MMClips>
  <ScaleCrop>false</ScaleCrop>
  <HeadingPairs>
    <vt:vector size="6" baseType="variant">
      <vt:variant>
        <vt:lpstr>Kullanılan Yazı Tipleri</vt:lpstr>
      </vt:variant>
      <vt:variant>
        <vt:i4>6</vt:i4>
      </vt:variant>
      <vt:variant>
        <vt:lpstr>Tema</vt:lpstr>
      </vt:variant>
      <vt:variant>
        <vt:i4>1</vt:i4>
      </vt:variant>
      <vt:variant>
        <vt:lpstr>Slayt Başlıkları</vt:lpstr>
      </vt:variant>
      <vt:variant>
        <vt:i4>20</vt:i4>
      </vt:variant>
    </vt:vector>
  </HeadingPairs>
  <TitlesOfParts>
    <vt:vector size="27" baseType="lpstr">
      <vt:lpstr>Arial</vt:lpstr>
      <vt:lpstr>Calibri</vt:lpstr>
      <vt:lpstr>Calibri Light</vt:lpstr>
      <vt:lpstr>Roboto</vt:lpstr>
      <vt:lpstr>Verdana</vt:lpstr>
      <vt:lpstr>Wingdings</vt:lpstr>
      <vt:lpstr>Office Teması</vt:lpstr>
      <vt:lpstr>PowerPoint Sunusu</vt:lpstr>
      <vt:lpstr>PowerPoint Sunusu</vt:lpstr>
      <vt:lpstr>Diğer Eğitimler</vt:lpstr>
      <vt:lpstr>Eğitim Verilen Kurum ve Şirketler</vt:lpstr>
      <vt:lpstr>Kursları</vt:lpstr>
      <vt:lpstr>Zaman</vt:lpstr>
      <vt:lpstr>Eğitim Hakkında</vt:lpstr>
      <vt:lpstr>Eğitim İçeriği</vt:lpstr>
      <vt:lpstr>Eğitim Hedefi</vt:lpstr>
      <vt:lpstr>ML Tavsiye Edilen Kaynaklar</vt:lpstr>
      <vt:lpstr>ML Tavsiye Edilen Kaynaklar</vt:lpstr>
      <vt:lpstr>ML Tavsiye Edilen Kaynaklar</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ile Makine Öğrenmesi</dc:title>
  <dc:creator>Erkan ŞİRİN</dc:creator>
  <cp:lastModifiedBy>Erkan ŞİRİN</cp:lastModifiedBy>
  <cp:revision>15</cp:revision>
  <dcterms:created xsi:type="dcterms:W3CDTF">2019-03-16T06:56:25Z</dcterms:created>
  <dcterms:modified xsi:type="dcterms:W3CDTF">2019-11-07T14:50:55Z</dcterms:modified>
</cp:coreProperties>
</file>