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1" r:id="rId3"/>
    <p:sldId id="266" r:id="rId4"/>
    <p:sldId id="278" r:id="rId5"/>
    <p:sldId id="279" r:id="rId6"/>
    <p:sldId id="282" r:id="rId7"/>
    <p:sldId id="283" r:id="rId8"/>
    <p:sldId id="27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CD1F2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6370" autoAdjust="0"/>
  </p:normalViewPr>
  <p:slideViewPr>
    <p:cSldViewPr snapToGrid="0">
      <p:cViewPr varScale="1">
        <p:scale>
          <a:sx n="90" d="100"/>
          <a:sy n="90" d="100"/>
        </p:scale>
        <p:origin x="102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661A3BA-0490-4FFD-B1A9-7009426F98DB}"/>
    <pc:docChg chg="undo custSel modSld">
      <pc:chgData name="Erkan ŞİRİN" userId="7f10ce1d6aaf8c5d" providerId="LiveId" clId="{9661A3BA-0490-4FFD-B1A9-7009426F98DB}" dt="2019-03-30T13:32:37.476" v="90" actId="20577"/>
      <pc:docMkLst>
        <pc:docMk/>
      </pc:docMkLst>
      <pc:sldChg chg="delSp modSp">
        <pc:chgData name="Erkan ŞİRİN" userId="7f10ce1d6aaf8c5d" providerId="LiveId" clId="{9661A3BA-0490-4FFD-B1A9-7009426F98DB}" dt="2019-03-28T07:21:29.781" v="10" actId="27636"/>
        <pc:sldMkLst>
          <pc:docMk/>
          <pc:sldMk cId="1416118015" sldId="257"/>
        </pc:sldMkLst>
        <pc:spChg chg="mod">
          <ac:chgData name="Erkan ŞİRİN" userId="7f10ce1d6aaf8c5d" providerId="LiveId" clId="{9661A3BA-0490-4FFD-B1A9-7009426F98DB}" dt="2019-03-28T07:20:17.754" v="2" actId="6549"/>
          <ac:spMkLst>
            <pc:docMk/>
            <pc:sldMk cId="1416118015" sldId="257"/>
            <ac:spMk id="5" creationId="{00000000-0000-0000-0000-000000000000}"/>
          </ac:spMkLst>
        </pc:spChg>
        <pc:spChg chg="mod">
          <ac:chgData name="Erkan ŞİRİN" userId="7f10ce1d6aaf8c5d" providerId="LiveId" clId="{9661A3BA-0490-4FFD-B1A9-7009426F98DB}" dt="2019-03-28T07:21:29.781" v="10" actId="27636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9661A3BA-0490-4FFD-B1A9-7009426F98DB}" dt="2019-03-28T07:20:20.284" v="3" actId="478"/>
          <ac:grpSpMkLst>
            <pc:docMk/>
            <pc:sldMk cId="1416118015" sldId="257"/>
            <ac:grpSpMk id="6" creationId="{00000000-0000-0000-0000-000000000000}"/>
          </ac:grpSpMkLst>
        </pc:grpChg>
        <pc:grpChg chg="del">
          <ac:chgData name="Erkan ŞİRİN" userId="7f10ce1d6aaf8c5d" providerId="LiveId" clId="{9661A3BA-0490-4FFD-B1A9-7009426F98DB}" dt="2019-03-28T07:20:22.480" v="4" actId="478"/>
          <ac:grpSpMkLst>
            <pc:docMk/>
            <pc:sldMk cId="1416118015" sldId="257"/>
            <ac:grpSpMk id="15" creationId="{00000000-0000-0000-0000-000000000000}"/>
          </ac:grpSpMkLst>
        </pc:grpChg>
        <pc:picChg chg="del">
          <ac:chgData name="Erkan ŞİRİN" userId="7f10ce1d6aaf8c5d" providerId="LiveId" clId="{9661A3BA-0490-4FFD-B1A9-7009426F98DB}" dt="2019-03-28T07:20:08.326" v="0" actId="478"/>
          <ac:picMkLst>
            <pc:docMk/>
            <pc:sldMk cId="1416118015" sldId="257"/>
            <ac:picMk id="2" creationId="{00000000-0000-0000-0000-000000000000}"/>
          </ac:picMkLst>
        </pc:picChg>
        <pc:picChg chg="del">
          <ac:chgData name="Erkan ŞİRİN" userId="7f10ce1d6aaf8c5d" providerId="LiveId" clId="{9661A3BA-0490-4FFD-B1A9-7009426F98DB}" dt="2019-03-28T07:20:20.284" v="3" actId="478"/>
          <ac:picMkLst>
            <pc:docMk/>
            <pc:sldMk cId="1416118015" sldId="257"/>
            <ac:picMk id="4" creationId="{00000000-0000-0000-0000-000000000000}"/>
          </ac:picMkLst>
        </pc:picChg>
      </pc:sldChg>
      <pc:sldChg chg="delSp modSp">
        <pc:chgData name="Erkan ŞİRİN" userId="7f10ce1d6aaf8c5d" providerId="LiveId" clId="{9661A3BA-0490-4FFD-B1A9-7009426F98DB}" dt="2019-03-30T13:32:37.476" v="90" actId="20577"/>
        <pc:sldMkLst>
          <pc:docMk/>
          <pc:sldMk cId="982979241" sldId="266"/>
        </pc:sldMkLst>
        <pc:spChg chg="mod">
          <ac:chgData name="Erkan ŞİRİN" userId="7f10ce1d6aaf8c5d" providerId="LiveId" clId="{9661A3BA-0490-4FFD-B1A9-7009426F98DB}" dt="2019-03-30T13:32:37.476" v="90" actId="20577"/>
          <ac:spMkLst>
            <pc:docMk/>
            <pc:sldMk cId="982979241" sldId="266"/>
            <ac:spMk id="14" creationId="{21A97CAA-40FD-4063-9E9C-472156513B5C}"/>
          </ac:spMkLst>
        </pc:spChg>
        <pc:grpChg chg="del">
          <ac:chgData name="Erkan ŞİRİN" userId="7f10ce1d6aaf8c5d" providerId="LiveId" clId="{9661A3BA-0490-4FFD-B1A9-7009426F98DB}" dt="2019-03-28T07:20:31.976" v="6" actId="478"/>
          <ac:grpSpMkLst>
            <pc:docMk/>
            <pc:sldMk cId="982979241" sldId="266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9661A3BA-0490-4FFD-B1A9-7009426F98DB}" dt="2019-03-28T07:22:00.352" v="16" actId="478"/>
        <pc:sldMkLst>
          <pc:docMk/>
          <pc:sldMk cId="3773428193" sldId="271"/>
        </pc:sldMkLst>
        <pc:spChg chg="mod">
          <ac:chgData name="Erkan ŞİRİN" userId="7f10ce1d6aaf8c5d" providerId="LiveId" clId="{9661A3BA-0490-4FFD-B1A9-7009426F98DB}" dt="2019-03-28T07:21:56.556" v="15" actId="108"/>
          <ac:spMkLst>
            <pc:docMk/>
            <pc:sldMk cId="3773428193" sldId="271"/>
            <ac:spMk id="16" creationId="{00000000-0000-0000-0000-000000000000}"/>
          </ac:spMkLst>
        </pc:spChg>
        <pc:grpChg chg="del">
          <ac:chgData name="Erkan ŞİRİN" userId="7f10ce1d6aaf8c5d" providerId="LiveId" clId="{9661A3BA-0490-4FFD-B1A9-7009426F98DB}" dt="2019-03-28T07:22:00.352" v="16" actId="478"/>
          <ac:grpSpMkLst>
            <pc:docMk/>
            <pc:sldMk cId="3773428193" sldId="27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661A3BA-0490-4FFD-B1A9-7009426F98DB}" dt="2019-03-28T07:20:35.863" v="7" actId="478"/>
        <pc:sldMkLst>
          <pc:docMk/>
          <pc:sldMk cId="1728881494" sldId="278"/>
        </pc:sldMkLst>
        <pc:grpChg chg="del">
          <ac:chgData name="Erkan ŞİRİN" userId="7f10ce1d6aaf8c5d" providerId="LiveId" clId="{9661A3BA-0490-4FFD-B1A9-7009426F98DB}" dt="2019-03-28T07:20:35.863" v="7" actId="478"/>
          <ac:grpSpMkLst>
            <pc:docMk/>
            <pc:sldMk cId="1728881494" sldId="278"/>
            <ac:grpSpMk id="15" creationId="{00000000-0000-0000-0000-000000000000}"/>
          </ac:grpSpMkLst>
        </pc:grpChg>
      </pc:sldChg>
      <pc:sldChg chg="addSp modSp">
        <pc:chgData name="Erkan ŞİRİN" userId="7f10ce1d6aaf8c5d" providerId="LiveId" clId="{9661A3BA-0490-4FFD-B1A9-7009426F98DB}" dt="2019-03-28T07:30:02.208" v="88" actId="14100"/>
        <pc:sldMkLst>
          <pc:docMk/>
          <pc:sldMk cId="1148365779" sldId="279"/>
        </pc:sldMkLst>
        <pc:spChg chg="mod">
          <ac:chgData name="Erkan ŞİRİN" userId="7f10ce1d6aaf8c5d" providerId="LiveId" clId="{9661A3BA-0490-4FFD-B1A9-7009426F98DB}" dt="2019-03-28T07:28:20.351" v="80" actId="2710"/>
          <ac:spMkLst>
            <pc:docMk/>
            <pc:sldMk cId="1148365779" sldId="279"/>
            <ac:spMk id="2" creationId="{049B2B5D-5141-470A-A0D6-A7FF0D1CE7DC}"/>
          </ac:spMkLst>
        </pc:spChg>
        <pc:spChg chg="mod">
          <ac:chgData name="Erkan ŞİRİN" userId="7f10ce1d6aaf8c5d" providerId="LiveId" clId="{9661A3BA-0490-4FFD-B1A9-7009426F98DB}" dt="2019-03-28T07:22:22.032" v="18" actId="1076"/>
          <ac:spMkLst>
            <pc:docMk/>
            <pc:sldMk cId="1148365779" sldId="279"/>
            <ac:spMk id="4" creationId="{99634361-EE2F-4C4E-A633-0E2B199DA278}"/>
          </ac:spMkLst>
        </pc:spChg>
        <pc:spChg chg="add mod">
          <ac:chgData name="Erkan ŞİRİN" userId="7f10ce1d6aaf8c5d" providerId="LiveId" clId="{9661A3BA-0490-4FFD-B1A9-7009426F98DB}" dt="2019-03-28T07:25:30.981" v="36" actId="1076"/>
          <ac:spMkLst>
            <pc:docMk/>
            <pc:sldMk cId="1148365779" sldId="279"/>
            <ac:spMk id="7" creationId="{E7251B6F-EF76-449F-9476-114162DF1394}"/>
          </ac:spMkLst>
        </pc:spChg>
        <pc:picChg chg="mod">
          <ac:chgData name="Erkan ŞİRİN" userId="7f10ce1d6aaf8c5d" providerId="LiveId" clId="{9661A3BA-0490-4FFD-B1A9-7009426F98DB}" dt="2019-03-28T07:28:25.513" v="81" actId="1076"/>
          <ac:picMkLst>
            <pc:docMk/>
            <pc:sldMk cId="1148365779" sldId="279"/>
            <ac:picMk id="3" creationId="{12090F34-55A0-4BF6-8208-7517457453D3}"/>
          </ac:picMkLst>
        </pc:picChg>
        <pc:picChg chg="add mod">
          <ac:chgData name="Erkan ŞİRİN" userId="7f10ce1d6aaf8c5d" providerId="LiveId" clId="{9661A3BA-0490-4FFD-B1A9-7009426F98DB}" dt="2019-03-28T07:28:28.093" v="82" actId="1076"/>
          <ac:picMkLst>
            <pc:docMk/>
            <pc:sldMk cId="1148365779" sldId="279"/>
            <ac:picMk id="6" creationId="{96956123-4395-4C8B-BC87-14C18708E7E8}"/>
          </ac:picMkLst>
        </pc:picChg>
        <pc:picChg chg="add mod">
          <ac:chgData name="Erkan ŞİRİN" userId="7f10ce1d6aaf8c5d" providerId="LiveId" clId="{9661A3BA-0490-4FFD-B1A9-7009426F98DB}" dt="2019-03-28T07:28:31.281" v="83" actId="1076"/>
          <ac:picMkLst>
            <pc:docMk/>
            <pc:sldMk cId="1148365779" sldId="279"/>
            <ac:picMk id="9" creationId="{CC916DB9-329D-4396-9D56-0C9C6795B9B1}"/>
          </ac:picMkLst>
        </pc:picChg>
        <pc:picChg chg="add mod">
          <ac:chgData name="Erkan ŞİRİN" userId="7f10ce1d6aaf8c5d" providerId="LiveId" clId="{9661A3BA-0490-4FFD-B1A9-7009426F98DB}" dt="2019-03-28T07:30:02.208" v="88" actId="14100"/>
          <ac:picMkLst>
            <pc:docMk/>
            <pc:sldMk cId="1148365779" sldId="279"/>
            <ac:picMk id="11" creationId="{438DA06C-A510-4E0C-920E-47FA1A755A4A}"/>
          </ac:picMkLst>
        </pc:picChg>
      </pc:sldChg>
      <pc:sldChg chg="delSp">
        <pc:chgData name="Erkan ŞİRİN" userId="7f10ce1d6aaf8c5d" providerId="LiveId" clId="{9661A3BA-0490-4FFD-B1A9-7009426F98DB}" dt="2019-03-28T07:20:27.534" v="5" actId="478"/>
        <pc:sldMkLst>
          <pc:docMk/>
          <pc:sldMk cId="1992204502" sldId="281"/>
        </pc:sldMkLst>
        <pc:grpChg chg="del">
          <ac:chgData name="Erkan ŞİRİN" userId="7f10ce1d6aaf8c5d" providerId="LiveId" clId="{9661A3BA-0490-4FFD-B1A9-7009426F98DB}" dt="2019-03-28T07:20:27.534" v="5" actId="478"/>
          <ac:grpSpMkLst>
            <pc:docMk/>
            <pc:sldMk cId="1992204502" sldId="281"/>
            <ac:grpSpMk id="15" creationId="{00000000-0000-0000-0000-000000000000}"/>
          </ac:grpSpMkLst>
        </pc:grpChg>
      </pc:sldChg>
      <pc:sldChg chg="modSp">
        <pc:chgData name="Erkan ŞİRİN" userId="7f10ce1d6aaf8c5d" providerId="LiveId" clId="{9661A3BA-0490-4FFD-B1A9-7009426F98DB}" dt="2019-03-28T07:21:45.802" v="12" actId="108"/>
        <pc:sldMkLst>
          <pc:docMk/>
          <pc:sldMk cId="1036951869" sldId="282"/>
        </pc:sldMkLst>
        <pc:spChg chg="mod">
          <ac:chgData name="Erkan ŞİRİN" userId="7f10ce1d6aaf8c5d" providerId="LiveId" clId="{9661A3BA-0490-4FFD-B1A9-7009426F98DB}" dt="2019-03-28T07:21:45.802" v="12" actId="108"/>
          <ac:spMkLst>
            <pc:docMk/>
            <pc:sldMk cId="1036951869" sldId="282"/>
            <ac:spMk id="4" creationId="{99634361-EE2F-4C4E-A633-0E2B199DA278}"/>
          </ac:spMkLst>
        </pc:spChg>
      </pc:sldChg>
      <pc:sldChg chg="modSp">
        <pc:chgData name="Erkan ŞİRİN" userId="7f10ce1d6aaf8c5d" providerId="LiveId" clId="{9661A3BA-0490-4FFD-B1A9-7009426F98DB}" dt="2019-03-28T07:21:51.303" v="14" actId="27636"/>
        <pc:sldMkLst>
          <pc:docMk/>
          <pc:sldMk cId="3243666513" sldId="283"/>
        </pc:sldMkLst>
        <pc:spChg chg="mod">
          <ac:chgData name="Erkan ŞİRİN" userId="7f10ce1d6aaf8c5d" providerId="LiveId" clId="{9661A3BA-0490-4FFD-B1A9-7009426F98DB}" dt="2019-03-28T07:21:51.303" v="14" actId="27636"/>
          <ac:spMkLst>
            <pc:docMk/>
            <pc:sldMk cId="3243666513" sldId="283"/>
            <ac:spMk id="4" creationId="{99634361-EE2F-4C4E-A633-0E2B199DA278}"/>
          </ac:spMkLst>
        </pc:spChg>
      </pc:sldChg>
    </pc:docChg>
  </pc:docChgLst>
  <pc:docChgLst>
    <pc:chgData name="Erkan ŞİRİN" userId="7f10ce1d6aaf8c5d" providerId="LiveId" clId="{46D8FF4D-47BA-4BDC-9D0E-89980620B548}"/>
    <pc:docChg chg="custSel modSld">
      <pc:chgData name="Erkan ŞİRİN" userId="7f10ce1d6aaf8c5d" providerId="LiveId" clId="{46D8FF4D-47BA-4BDC-9D0E-89980620B548}" dt="2019-06-15T16:33:09.510" v="84" actId="478"/>
      <pc:docMkLst>
        <pc:docMk/>
      </pc:docMkLst>
      <pc:sldChg chg="delSp modSp delAnim">
        <pc:chgData name="Erkan ŞİRİN" userId="7f10ce1d6aaf8c5d" providerId="LiveId" clId="{46D8FF4D-47BA-4BDC-9D0E-89980620B548}" dt="2019-06-15T16:33:09.510" v="84" actId="478"/>
        <pc:sldMkLst>
          <pc:docMk/>
          <pc:sldMk cId="3773428193" sldId="271"/>
        </pc:sldMkLst>
        <pc:spChg chg="del mod">
          <ac:chgData name="Erkan ŞİRİN" userId="7f10ce1d6aaf8c5d" providerId="LiveId" clId="{46D8FF4D-47BA-4BDC-9D0E-89980620B548}" dt="2019-06-15T16:33:09.510" v="84" actId="478"/>
          <ac:spMkLst>
            <pc:docMk/>
            <pc:sldMk cId="3773428193" sldId="271"/>
            <ac:spMk id="18" creationId="{7663CACF-D02B-44E7-81EC-6A34B6B33A71}"/>
          </ac:spMkLst>
        </pc:spChg>
        <pc:graphicFrameChg chg="modGraphic">
          <ac:chgData name="Erkan ŞİRİN" userId="7f10ce1d6aaf8c5d" providerId="LiveId" clId="{46D8FF4D-47BA-4BDC-9D0E-89980620B548}" dt="2019-06-15T16:32:47.660" v="83" actId="20577"/>
          <ac:graphicFrameMkLst>
            <pc:docMk/>
            <pc:sldMk cId="3773428193" sldId="271"/>
            <ac:graphicFrameMk id="13" creationId="{97F9E665-2084-4C91-A881-7960F43329FF}"/>
          </ac:graphicFrameMkLst>
        </pc:graphicFrameChg>
        <pc:graphicFrameChg chg="modGraphic">
          <ac:chgData name="Erkan ŞİRİN" userId="7f10ce1d6aaf8c5d" providerId="LiveId" clId="{46D8FF4D-47BA-4BDC-9D0E-89980620B548}" dt="2019-06-15T16:32:31.494" v="71" actId="20577"/>
          <ac:graphicFrameMkLst>
            <pc:docMk/>
            <pc:sldMk cId="3773428193" sldId="271"/>
            <ac:graphicFrameMk id="14" creationId="{EB240757-8687-41B7-8A0E-DAADD4AA11B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g"/><Relationship Id="rId4" Type="http://schemas.openxmlformats.org/officeDocument/2006/relationships/hyperlink" Target="https://www.statisticshowto.datasciencecentral.com/assumptions-conditions-for-regress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2557667"/>
            <a:ext cx="9144000" cy="744890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Çoklu Doğrusal Regresyon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352436" y="3503856"/>
            <a:ext cx="3727656" cy="129911"/>
            <a:chOff x="3158018" y="3002323"/>
            <a:chExt cx="4742120" cy="129911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Düz Ok Bağlayıcısı 75">
            <a:extLst>
              <a:ext uri="{FF2B5EF4-FFF2-40B4-BE49-F238E27FC236}">
                <a16:creationId xmlns:a16="http://schemas.microsoft.com/office/drawing/2014/main" id="{33D9BB85-AB14-48EB-A947-7D8FD7412CF3}"/>
              </a:ext>
            </a:extLst>
          </p:cNvPr>
          <p:cNvCxnSpPr>
            <a:cxnSpLocks/>
          </p:cNvCxnSpPr>
          <p:nvPr/>
        </p:nvCxnSpPr>
        <p:spPr>
          <a:xfrm>
            <a:off x="3219027" y="5428753"/>
            <a:ext cx="597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8516254" y="3018834"/>
            <a:ext cx="65484" cy="65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54465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716306"/>
            <a:ext cx="5567422" cy="21795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045CF0D7-517C-47FD-BC9D-30EB08EB77E9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4282969" y="4322962"/>
            <a:ext cx="0" cy="14629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Bağlayıcı 132">
            <a:extLst>
              <a:ext uri="{FF2B5EF4-FFF2-40B4-BE49-F238E27FC236}">
                <a16:creationId xmlns:a16="http://schemas.microsoft.com/office/drawing/2014/main" id="{DE959756-E70E-4944-AFD9-33A087C6C9E7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050414" y="4175127"/>
            <a:ext cx="282" cy="2461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Bağlayıcı 133">
            <a:extLst>
              <a:ext uri="{FF2B5EF4-FFF2-40B4-BE49-F238E27FC236}">
                <a16:creationId xmlns:a16="http://schemas.microsoft.com/office/drawing/2014/main" id="{ED3F86A4-DBAF-4011-A011-F57D53544940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6017522" y="3795472"/>
            <a:ext cx="388" cy="17948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>
            <a:extLst>
              <a:ext uri="{FF2B5EF4-FFF2-40B4-BE49-F238E27FC236}">
                <a16:creationId xmlns:a16="http://schemas.microsoft.com/office/drawing/2014/main" id="{EA2AF372-757B-4456-BB9D-3D3CE49A463C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360018" y="3659785"/>
            <a:ext cx="9242" cy="3957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üz Bağlayıcı 137">
            <a:extLst>
              <a:ext uri="{FF2B5EF4-FFF2-40B4-BE49-F238E27FC236}">
                <a16:creationId xmlns:a16="http://schemas.microsoft.com/office/drawing/2014/main" id="{B95090C4-4B98-4429-8402-203B96D03FCA}"/>
              </a:ext>
            </a:extLst>
          </p:cNvPr>
          <p:cNvCxnSpPr>
            <a:cxnSpLocks/>
            <a:endCxn id="56" idx="4"/>
          </p:cNvCxnSpPr>
          <p:nvPr/>
        </p:nvCxnSpPr>
        <p:spPr>
          <a:xfrm flipH="1" flipV="1">
            <a:off x="6846253" y="3235044"/>
            <a:ext cx="3440" cy="2361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Düz Bağlayıcı 140">
            <a:extLst>
              <a:ext uri="{FF2B5EF4-FFF2-40B4-BE49-F238E27FC236}">
                <a16:creationId xmlns:a16="http://schemas.microsoft.com/office/drawing/2014/main" id="{7E4AFA3A-5CCE-4F31-B820-99CB13BBB79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259553" y="3317876"/>
            <a:ext cx="5962" cy="38156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id="{DE27AF04-F9A2-4485-985A-E72B9A190AD9}"/>
              </a:ext>
            </a:extLst>
          </p:cNvPr>
          <p:cNvCxnSpPr>
            <a:cxnSpLocks/>
          </p:cNvCxnSpPr>
          <p:nvPr/>
        </p:nvCxnSpPr>
        <p:spPr>
          <a:xfrm flipV="1">
            <a:off x="7807157" y="2571917"/>
            <a:ext cx="0" cy="5124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Düz Bağlayıcı 144">
            <a:extLst>
              <a:ext uri="{FF2B5EF4-FFF2-40B4-BE49-F238E27FC236}">
                <a16:creationId xmlns:a16="http://schemas.microsoft.com/office/drawing/2014/main" id="{9499F4BA-79EE-4E31-93F1-F249FE0EB93C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548996" y="2809875"/>
            <a:ext cx="0" cy="2089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id="{B12BE01F-5457-4008-9086-A1AF264AEF99}"/>
              </a:ext>
            </a:extLst>
          </p:cNvPr>
          <p:cNvSpPr/>
          <p:nvPr/>
        </p:nvSpPr>
        <p:spPr>
          <a:xfrm>
            <a:off x="3079848" y="1325010"/>
            <a:ext cx="272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Y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290FDC8C-E1AB-43F6-A0D7-5B8E32038748}"/>
              </a:ext>
            </a:extLst>
          </p:cNvPr>
          <p:cNvSpPr/>
          <p:nvPr/>
        </p:nvSpPr>
        <p:spPr>
          <a:xfrm>
            <a:off x="9357407" y="527486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922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>
            <a:extLst>
              <a:ext uri="{FF2B5EF4-FFF2-40B4-BE49-F238E27FC236}">
                <a16:creationId xmlns:a16="http://schemas.microsoft.com/office/drawing/2014/main" id="{537527CC-87E7-4360-8DF0-BA88EE2A9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0768"/>
          <a:stretch/>
        </p:blipFill>
        <p:spPr>
          <a:xfrm>
            <a:off x="5925671" y="216032"/>
            <a:ext cx="5405717" cy="5624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21A97CAA-40FD-4063-9E9C-472156513B5C}"/>
                  </a:ext>
                </a:extLst>
              </p:cNvPr>
              <p:cNvSpPr txBox="1"/>
              <p:nvPr/>
            </p:nvSpPr>
            <p:spPr>
              <a:xfrm>
                <a:off x="951446" y="2679401"/>
                <a:ext cx="450498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800" b="0" i="0" dirty="0" smtClean="0"/>
                          <m:t>X</m:t>
                        </m:r>
                      </m:e>
                      <m:sub>
                        <m:r>
                          <a:rPr lang="tr-TR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tr-TR" sz="2800" dirty="0"/>
                      <m:t>+</m:t>
                    </m:r>
                    <m:r>
                      <m:rPr>
                        <m:nor/>
                      </m:rPr>
                      <a:rPr lang="tr-TR" sz="2800" b="0" i="0" dirty="0" smtClean="0"/>
                      <m:t> 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800" dirty="0"/>
                          <m:t>X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8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800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21A97CAA-40FD-4063-9E9C-47215651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46" y="2679401"/>
                <a:ext cx="4504986" cy="430887"/>
              </a:xfrm>
              <a:prstGeom prst="rect">
                <a:avLst/>
              </a:prstGeom>
              <a:blipFill>
                <a:blip r:embed="rId3"/>
                <a:stretch>
                  <a:fillRect t="-24286" b="-5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7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497771" y="1107389"/>
            <a:ext cx="2768231" cy="502314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Reklam (X)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9" name="Dikdörtgen 98">
            <a:extLst>
              <a:ext uri="{FF2B5EF4-FFF2-40B4-BE49-F238E27FC236}">
                <a16:creationId xmlns:a16="http://schemas.microsoft.com/office/drawing/2014/main" id="{81DEC5B8-6F4C-4971-8617-1C256A65BC87}"/>
              </a:ext>
            </a:extLst>
          </p:cNvPr>
          <p:cNvSpPr/>
          <p:nvPr/>
        </p:nvSpPr>
        <p:spPr>
          <a:xfrm>
            <a:off x="6480389" y="989484"/>
            <a:ext cx="201214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Miktarı (y)</a:t>
            </a:r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B9C37315-1C05-4862-9314-60D78D781170}"/>
              </a:ext>
            </a:extLst>
          </p:cNvPr>
          <p:cNvSpPr/>
          <p:nvPr/>
        </p:nvSpPr>
        <p:spPr>
          <a:xfrm>
            <a:off x="5318916" y="1099271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Unvan 1">
            <a:extLst>
              <a:ext uri="{FF2B5EF4-FFF2-40B4-BE49-F238E27FC236}">
                <a16:creationId xmlns:a16="http://schemas.microsoft.com/office/drawing/2014/main" id="{8C241DA0-05BB-4041-B681-14ABE3EEBC06}"/>
              </a:ext>
            </a:extLst>
          </p:cNvPr>
          <p:cNvSpPr txBox="1">
            <a:spLocks/>
          </p:cNvSpPr>
          <p:nvPr/>
        </p:nvSpPr>
        <p:spPr>
          <a:xfrm>
            <a:off x="3270250" y="3636531"/>
            <a:ext cx="1294025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TV (X2)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C3012DB0-248A-42DC-9580-FCE80570A306}"/>
              </a:ext>
            </a:extLst>
          </p:cNvPr>
          <p:cNvSpPr/>
          <p:nvPr/>
        </p:nvSpPr>
        <p:spPr>
          <a:xfrm>
            <a:off x="6480389" y="3595954"/>
            <a:ext cx="201214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Miktarı (y)</a:t>
            </a:r>
          </a:p>
        </p:txBody>
      </p:sp>
      <p:sp>
        <p:nvSpPr>
          <p:cNvPr id="35" name="Ok: Sağ 34">
            <a:extLst>
              <a:ext uri="{FF2B5EF4-FFF2-40B4-BE49-F238E27FC236}">
                <a16:creationId xmlns:a16="http://schemas.microsoft.com/office/drawing/2014/main" id="{AF1AB9FF-6A0F-4CC9-808C-D1E36A90AF0D}"/>
              </a:ext>
            </a:extLst>
          </p:cNvPr>
          <p:cNvSpPr/>
          <p:nvPr/>
        </p:nvSpPr>
        <p:spPr>
          <a:xfrm>
            <a:off x="5307106" y="3905618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Unvan 1">
            <a:extLst>
              <a:ext uri="{FF2B5EF4-FFF2-40B4-BE49-F238E27FC236}">
                <a16:creationId xmlns:a16="http://schemas.microsoft.com/office/drawing/2014/main" id="{0149FF89-011E-48A4-99AA-2D61C5C10ACD}"/>
              </a:ext>
            </a:extLst>
          </p:cNvPr>
          <p:cNvSpPr txBox="1">
            <a:spLocks/>
          </p:cNvSpPr>
          <p:nvPr/>
        </p:nvSpPr>
        <p:spPr>
          <a:xfrm rot="1639165">
            <a:off x="2743873" y="2408464"/>
            <a:ext cx="2768231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Gazete (X1)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k: Sağ 36">
            <a:extLst>
              <a:ext uri="{FF2B5EF4-FFF2-40B4-BE49-F238E27FC236}">
                <a16:creationId xmlns:a16="http://schemas.microsoft.com/office/drawing/2014/main" id="{AA965914-EE05-42A5-930E-AEB66F57B641}"/>
              </a:ext>
            </a:extLst>
          </p:cNvPr>
          <p:cNvSpPr/>
          <p:nvPr/>
        </p:nvSpPr>
        <p:spPr>
          <a:xfrm rot="1639165">
            <a:off x="5333089" y="3381002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Unvan 1">
            <a:extLst>
              <a:ext uri="{FF2B5EF4-FFF2-40B4-BE49-F238E27FC236}">
                <a16:creationId xmlns:a16="http://schemas.microsoft.com/office/drawing/2014/main" id="{347B7B3C-E84A-4356-B18F-BA9D1239DC77}"/>
              </a:ext>
            </a:extLst>
          </p:cNvPr>
          <p:cNvSpPr txBox="1">
            <a:spLocks/>
          </p:cNvSpPr>
          <p:nvPr/>
        </p:nvSpPr>
        <p:spPr>
          <a:xfrm rot="20045890">
            <a:off x="3298969" y="5138552"/>
            <a:ext cx="1658037" cy="4297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Radyo (X3)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k: Sağ 38">
            <a:extLst>
              <a:ext uri="{FF2B5EF4-FFF2-40B4-BE49-F238E27FC236}">
                <a16:creationId xmlns:a16="http://schemas.microsoft.com/office/drawing/2014/main" id="{56C84737-9457-40CD-B453-AD7C776BFFE7}"/>
              </a:ext>
            </a:extLst>
          </p:cNvPr>
          <p:cNvSpPr/>
          <p:nvPr/>
        </p:nvSpPr>
        <p:spPr>
          <a:xfrm rot="20029024">
            <a:off x="5359046" y="4461716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A1837CD8-7DD8-44DC-AB10-B317ABF6B9D1}"/>
                  </a:ext>
                </a:extLst>
              </p:cNvPr>
              <p:cNvSpPr txBox="1"/>
              <p:nvPr/>
            </p:nvSpPr>
            <p:spPr>
              <a:xfrm>
                <a:off x="7780233" y="5327532"/>
                <a:ext cx="3515297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200" b="0" i="0" dirty="0" smtClean="0"/>
                          <m:t>X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tr-TR" sz="2200" dirty="0"/>
                      <m:t>+</m:t>
                    </m:r>
                    <m:r>
                      <m:rPr>
                        <m:nor/>
                      </m:rPr>
                      <a:rPr lang="tr-TR" sz="2200" b="0" i="0" dirty="0" smtClean="0"/>
                      <m:t> 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200" dirty="0"/>
                          <m:t>X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2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200" dirty="0"/>
              </a:p>
            </p:txBody>
          </p:sp>
        </mc:Choice>
        <mc:Fallback xmlns=""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A1837CD8-7DD8-44DC-AB10-B317ABF6B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233" y="5327532"/>
                <a:ext cx="3515297" cy="338554"/>
              </a:xfrm>
              <a:prstGeom prst="rect">
                <a:avLst/>
              </a:prstGeom>
              <a:blipFill>
                <a:blip r:embed="rId3"/>
                <a:stretch>
                  <a:fillRect l="-2773" t="-25455" b="-509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6346F186-6E51-4345-9884-0F51A1EA92C3}"/>
                  </a:ext>
                </a:extLst>
              </p:cNvPr>
              <p:cNvSpPr txBox="1"/>
              <p:nvPr/>
            </p:nvSpPr>
            <p:spPr>
              <a:xfrm>
                <a:off x="8811339" y="2121459"/>
                <a:ext cx="2484191" cy="406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2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tr-T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r-TR" sz="2200" dirty="0"/>
                      <m:t>+</m:t>
                    </m:r>
                    <m:r>
                      <a:rPr lang="tr-TR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200" dirty="0"/>
              </a:p>
            </p:txBody>
          </p:sp>
        </mc:Choice>
        <mc:Fallback xmlns="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6346F186-6E51-4345-9884-0F51A1EA9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339" y="2121459"/>
                <a:ext cx="2484191" cy="406587"/>
              </a:xfrm>
              <a:prstGeom prst="rect">
                <a:avLst/>
              </a:prstGeom>
              <a:blipFill>
                <a:blip r:embed="rId4"/>
                <a:stretch>
                  <a:fillRect l="-3922" t="-20896" b="-2388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8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9" grpId="0"/>
      <p:bldP spid="3" grpId="0" animBg="1"/>
      <p:bldP spid="33" grpId="0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107558" y="135963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Varsayımlar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696053" y="820744"/>
            <a:ext cx="8412090" cy="5290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 err="1">
                <a:solidFill>
                  <a:srgbClr val="0070C0"/>
                </a:solidFill>
                <a:latin typeface="Roboto"/>
              </a:rPr>
              <a:t>Eşvaryanslık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homoscedasticity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Çok değişkenli normallik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multivariate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normality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Hataların bağımsızlığı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independence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of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errors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Çoklu bağlantı yokluğu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multicollinearity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Doğrusal ilişki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2090F34-55A0-4BF6-8208-75174574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83" y="997152"/>
            <a:ext cx="1876398" cy="122900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6956123-4395-4C8B-BC87-14C18708E7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048" y="1499749"/>
            <a:ext cx="2205318" cy="1668394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E7251B6F-EF76-449F-9476-114162DF1394}"/>
              </a:ext>
            </a:extLst>
          </p:cNvPr>
          <p:cNvSpPr/>
          <p:nvPr/>
        </p:nvSpPr>
        <p:spPr>
          <a:xfrm>
            <a:off x="6096000" y="645369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4"/>
              </a:rPr>
              <a:t>https://www.statisticshowto.datasciencecentral.com/assumptions-conditions-for-regression/</a:t>
            </a:r>
            <a:endParaRPr lang="tr-TR" sz="12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C916DB9-329D-4396-9D56-0C9C6795B9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72" y="3040670"/>
            <a:ext cx="2415765" cy="122900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38DA06C-A510-4E0C-920E-47FA1A755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81" y="4115184"/>
            <a:ext cx="2343822" cy="19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482231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Kurma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1864659" y="1330392"/>
            <a:ext cx="8722659" cy="426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Hepsini birden dahil et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All-In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 : Güçlü bir kuram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Geriye doğru eleme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Backward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Elimination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İleri doğru seçme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Forward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Selection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İki yönlü eleyerek seçme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Bidirectional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Elimination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Sonuçları karşılaştırma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Score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Comparision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95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291731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Geriye Doğru Eleme Yöntemi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1049991" y="707742"/>
            <a:ext cx="8722659" cy="544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endParaRPr lang="tr-TR" dirty="0">
              <a:latin typeface="Roboto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Anlamlılık düzeyi belirlenir. </a:t>
            </a:r>
            <a:r>
              <a:rPr lang="tr-TR" dirty="0" err="1">
                <a:latin typeface="Roboto"/>
              </a:rPr>
              <a:t>Örn</a:t>
            </a:r>
            <a:r>
              <a:rPr lang="tr-TR" dirty="0">
                <a:latin typeface="Roboto"/>
              </a:rPr>
              <a:t>; p &lt; 0.05.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Başlangıçta tüm değişkenler modele dahil edilir.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Her bir bağımsız değişkenin anlamlılık düzeyi incelenir (p ve t değerleri). Eğer anlamlılık düzeyi model için belirlenenden daha büyük ise bu bağımsız değişken modelden çıkarılır. Eğer birden fazla var ise bu işlem en büyük p değerine sahip olana uygulanır. Şayet bütün p değerleri sınır değerden küçük ise model tamam demektir.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Çıkarılan her bir değişkenden sonra model tekrar kurulur (eğitilir) ve üçüncü adım tekrar edilir.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Tüm bağımsız değişkenlerin p değeri eşik altında kalana kadar, başka bir deyişle bağımsız değişken ile ilişkisi istatistiksel anlamlı olana kadar üç ve dört tekrar edilir.</a:t>
            </a:r>
          </a:p>
        </p:txBody>
      </p:sp>
    </p:spTree>
    <p:extLst>
      <p:ext uri="{BB962C8B-B14F-4D97-AF65-F5344CB8AC3E}">
        <p14:creationId xmlns:p14="http://schemas.microsoft.com/office/powerpoint/2010/main" val="324366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76188" y="205823"/>
            <a:ext cx="9144000" cy="67597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tr-TR" sz="3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Gölge Değişken Tuzağı</a:t>
            </a:r>
            <a:endParaRPr lang="en-US" sz="3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97F9E665-2084-4C91-A881-7960F4332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10487"/>
              </p:ext>
            </p:extLst>
          </p:nvPr>
        </p:nvGraphicFramePr>
        <p:xfrm>
          <a:off x="5695949" y="1173872"/>
          <a:ext cx="4381502" cy="2828925"/>
        </p:xfrm>
        <a:graphic>
          <a:graphicData uri="http://schemas.openxmlformats.org/drawingml/2006/table">
            <a:tbl>
              <a:tblPr/>
              <a:tblGrid>
                <a:gridCol w="609159">
                  <a:extLst>
                    <a:ext uri="{9D8B030D-6E8A-4147-A177-3AD203B41FA5}">
                      <a16:colId xmlns:a16="http://schemas.microsoft.com/office/drawing/2014/main" val="3732618102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1472877337"/>
                    </a:ext>
                  </a:extLst>
                </a:gridCol>
                <a:gridCol w="675785">
                  <a:extLst>
                    <a:ext uri="{9D8B030D-6E8A-4147-A177-3AD203B41FA5}">
                      <a16:colId xmlns:a16="http://schemas.microsoft.com/office/drawing/2014/main" val="2461672565"/>
                    </a:ext>
                  </a:extLst>
                </a:gridCol>
                <a:gridCol w="659922">
                  <a:extLst>
                    <a:ext uri="{9D8B030D-6E8A-4147-A177-3AD203B41FA5}">
                      <a16:colId xmlns:a16="http://schemas.microsoft.com/office/drawing/2014/main" val="2522508503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806625412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267514108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272710866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Gelir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SatınAlma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1301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94627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77103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94884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35155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4264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5138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6417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355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2566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463286"/>
                  </a:ext>
                </a:extLst>
              </a:tr>
            </a:tbl>
          </a:graphicData>
        </a:graphic>
      </p:graphicFrame>
      <p:graphicFrame>
        <p:nvGraphicFramePr>
          <p:cNvPr id="14" name="Tablo 13">
            <a:extLst>
              <a:ext uri="{FF2B5EF4-FFF2-40B4-BE49-F238E27FC236}">
                <a16:creationId xmlns:a16="http://schemas.microsoft.com/office/drawing/2014/main" id="{EB240757-8687-41B7-8A0E-DAADD4AA1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26126"/>
              </p:ext>
            </p:extLst>
          </p:nvPr>
        </p:nvGraphicFramePr>
        <p:xfrm>
          <a:off x="1620881" y="1196889"/>
          <a:ext cx="2895600" cy="2828925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331346826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192813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77969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996311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Gelir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SatınAlma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9446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4564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5803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3352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2615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297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938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99003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3142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71456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0567"/>
                  </a:ext>
                </a:extLst>
              </a:tr>
            </a:tbl>
          </a:graphicData>
        </a:graphic>
      </p:graphicFrame>
      <p:sp>
        <p:nvSpPr>
          <p:cNvPr id="17" name="Dikdörtgen 16">
            <a:extLst>
              <a:ext uri="{FF2B5EF4-FFF2-40B4-BE49-F238E27FC236}">
                <a16:creationId xmlns:a16="http://schemas.microsoft.com/office/drawing/2014/main" id="{B626C7BD-2679-4833-958D-E0B4F94B7F83}"/>
              </a:ext>
            </a:extLst>
          </p:cNvPr>
          <p:cNvSpPr/>
          <p:nvPr/>
        </p:nvSpPr>
        <p:spPr>
          <a:xfrm>
            <a:off x="9472611" y="1047751"/>
            <a:ext cx="733425" cy="304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4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4328</TotalTime>
  <Words>379</Words>
  <Application>Microsoft Office PowerPoint</Application>
  <PresentationFormat>Geniş ekran</PresentationFormat>
  <Paragraphs>156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Roboto</vt:lpstr>
      <vt:lpstr>Office Teması</vt:lpstr>
      <vt:lpstr>Çoklu Doğrusal Regresyon</vt:lpstr>
      <vt:lpstr>PowerPoint Sunusu</vt:lpstr>
      <vt:lpstr>PowerPoint Sunusu</vt:lpstr>
      <vt:lpstr>Reklam (X)</vt:lpstr>
      <vt:lpstr>PowerPoint Sunusu</vt:lpstr>
      <vt:lpstr>PowerPoint Sunusu</vt:lpstr>
      <vt:lpstr>PowerPoint Sunusu</vt:lpstr>
      <vt:lpstr>Gölge Değişken Tuzağı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124</cp:revision>
  <dcterms:created xsi:type="dcterms:W3CDTF">2018-03-04T09:30:49Z</dcterms:created>
  <dcterms:modified xsi:type="dcterms:W3CDTF">2019-11-16T06:30:38Z</dcterms:modified>
</cp:coreProperties>
</file>