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3" r:id="rId3"/>
    <p:sldId id="325" r:id="rId4"/>
    <p:sldId id="329" r:id="rId5"/>
    <p:sldId id="326" r:id="rId6"/>
    <p:sldId id="324" r:id="rId7"/>
    <p:sldId id="328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CD1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1579" autoAdjust="0"/>
  </p:normalViewPr>
  <p:slideViewPr>
    <p:cSldViewPr snapToGrid="0">
      <p:cViewPr varScale="1">
        <p:scale>
          <a:sx n="81" d="100"/>
          <a:sy n="81" d="100"/>
        </p:scale>
        <p:origin x="126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924FFA6D-F0DF-4E17-830B-0FBDC1474AA3}"/>
    <pc:docChg chg="undo custSel addSld modSld">
      <pc:chgData name="Erkan ŞİRİN" userId="7f10ce1d6aaf8c5d" providerId="LiveId" clId="{924FFA6D-F0DF-4E17-830B-0FBDC1474AA3}" dt="2019-03-30T14:01:55.493" v="991" actId="20577"/>
      <pc:docMkLst>
        <pc:docMk/>
      </pc:docMkLst>
      <pc:sldChg chg="delSp modSp">
        <pc:chgData name="Erkan ŞİRİN" userId="7f10ce1d6aaf8c5d" providerId="LiveId" clId="{924FFA6D-F0DF-4E17-830B-0FBDC1474AA3}" dt="2019-03-29T02:38:02.342" v="51" actId="20577"/>
        <pc:sldMkLst>
          <pc:docMk/>
          <pc:sldMk cId="1416118015" sldId="257"/>
        </pc:sldMkLst>
        <pc:spChg chg="mod">
          <ac:chgData name="Erkan ŞİRİN" userId="7f10ce1d6aaf8c5d" providerId="LiveId" clId="{924FFA6D-F0DF-4E17-830B-0FBDC1474AA3}" dt="2019-03-29T02:38:02.342" v="51" actId="20577"/>
          <ac:spMkLst>
            <pc:docMk/>
            <pc:sldMk cId="1416118015" sldId="257"/>
            <ac:spMk id="16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4:41.369" v="0" actId="478"/>
          <ac:grpSpMkLst>
            <pc:docMk/>
            <pc:sldMk cId="1416118015" sldId="257"/>
            <ac:grpSpMk id="15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4.765" v="1" actId="478"/>
        <pc:sldMkLst>
          <pc:docMk/>
          <pc:sldMk cId="483440697" sldId="323"/>
        </pc:sldMkLst>
        <pc:grpChg chg="del">
          <ac:chgData name="Erkan ŞİRİN" userId="7f10ce1d6aaf8c5d" providerId="LiveId" clId="{924FFA6D-F0DF-4E17-830B-0FBDC1474AA3}" dt="2019-03-29T02:34:44.765" v="1" actId="478"/>
          <ac:grpSpMkLst>
            <pc:docMk/>
            <pc:sldMk cId="483440697" sldId="323"/>
            <ac:grpSpMk id="6" creationId="{00000000-0000-0000-0000-000000000000}"/>
          </ac:grpSpMkLst>
        </pc:grpChg>
      </pc:sldChg>
      <pc:sldChg chg="addSp delSp modSp modAnim">
        <pc:chgData name="Erkan ŞİRİN" userId="7f10ce1d6aaf8c5d" providerId="LiveId" clId="{924FFA6D-F0DF-4E17-830B-0FBDC1474AA3}" dt="2019-03-29T02:50:10.701" v="273"/>
        <pc:sldMkLst>
          <pc:docMk/>
          <pc:sldMk cId="3039007460" sldId="324"/>
        </pc:sldMkLst>
        <pc:spChg chg="add mod">
          <ac:chgData name="Erkan ŞİRİN" userId="7f10ce1d6aaf8c5d" providerId="LiveId" clId="{924FFA6D-F0DF-4E17-830B-0FBDC1474AA3}" dt="2019-03-29T02:48:53.353" v="209" actId="1076"/>
          <ac:spMkLst>
            <pc:docMk/>
            <pc:sldMk cId="3039007460" sldId="324"/>
            <ac:spMk id="15" creationId="{E5FCFA34-CA29-450E-87B8-AF1DED520B54}"/>
          </ac:spMkLst>
        </pc:spChg>
        <pc:spChg chg="add mod">
          <ac:chgData name="Erkan ŞİRİN" userId="7f10ce1d6aaf8c5d" providerId="LiveId" clId="{924FFA6D-F0DF-4E17-830B-0FBDC1474AA3}" dt="2019-03-29T02:49:53.837" v="272" actId="20577"/>
          <ac:spMkLst>
            <pc:docMk/>
            <pc:sldMk cId="3039007460" sldId="324"/>
            <ac:spMk id="27" creationId="{EAD16AC2-DAFE-475F-81E8-65D7FDA27111}"/>
          </ac:spMkLst>
        </pc:spChg>
        <pc:grpChg chg="del">
          <ac:chgData name="Erkan ŞİRİN" userId="7f10ce1d6aaf8c5d" providerId="LiveId" clId="{924FFA6D-F0DF-4E17-830B-0FBDC1474AA3}" dt="2019-03-29T02:35:00.512" v="5" actId="478"/>
          <ac:grpSpMkLst>
            <pc:docMk/>
            <pc:sldMk cId="3039007460" sldId="324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47.986" v="2" actId="478"/>
        <pc:sldMkLst>
          <pc:docMk/>
          <pc:sldMk cId="398859152" sldId="325"/>
        </pc:sldMkLst>
        <pc:grpChg chg="del">
          <ac:chgData name="Erkan ŞİRİN" userId="7f10ce1d6aaf8c5d" providerId="LiveId" clId="{924FFA6D-F0DF-4E17-830B-0FBDC1474AA3}" dt="2019-03-29T02:34:47.986" v="2" actId="478"/>
          <ac:grpSpMkLst>
            <pc:docMk/>
            <pc:sldMk cId="398859152" sldId="325"/>
            <ac:grpSpMk id="6" creationId="{00000000-0000-0000-0000-000000000000}"/>
          </ac:grpSpMkLst>
        </pc:grpChg>
      </pc:sldChg>
      <pc:sldChg chg="delSp">
        <pc:chgData name="Erkan ŞİRİN" userId="7f10ce1d6aaf8c5d" providerId="LiveId" clId="{924FFA6D-F0DF-4E17-830B-0FBDC1474AA3}" dt="2019-03-29T02:34:54.543" v="4" actId="478"/>
        <pc:sldMkLst>
          <pc:docMk/>
          <pc:sldMk cId="3806628522" sldId="326"/>
        </pc:sldMkLst>
        <pc:grpChg chg="del">
          <ac:chgData name="Erkan ŞİRİN" userId="7f10ce1d6aaf8c5d" providerId="LiveId" clId="{924FFA6D-F0DF-4E17-830B-0FBDC1474AA3}" dt="2019-03-29T02:34:54.543" v="4" actId="478"/>
          <ac:grpSpMkLst>
            <pc:docMk/>
            <pc:sldMk cId="3806628522" sldId="326"/>
            <ac:grpSpMk id="6" creationId="{00000000-0000-0000-0000-000000000000}"/>
          </ac:grpSpMkLst>
        </pc:grpChg>
      </pc:sldChg>
      <pc:sldChg chg="delSp modSp">
        <pc:chgData name="Erkan ŞİRİN" userId="7f10ce1d6aaf8c5d" providerId="LiveId" clId="{924FFA6D-F0DF-4E17-830B-0FBDC1474AA3}" dt="2019-03-29T02:43:45.013" v="89" actId="20577"/>
        <pc:sldMkLst>
          <pc:docMk/>
          <pc:sldMk cId="3016465595" sldId="328"/>
        </pc:sldMkLst>
        <pc:spChg chg="mod">
          <ac:chgData name="Erkan ŞİRİN" userId="7f10ce1d6aaf8c5d" providerId="LiveId" clId="{924FFA6D-F0DF-4E17-830B-0FBDC1474AA3}" dt="2019-03-29T02:43:45.013" v="89" actId="20577"/>
          <ac:spMkLst>
            <pc:docMk/>
            <pc:sldMk cId="3016465595" sldId="328"/>
            <ac:spMk id="9" creationId="{00000000-0000-0000-0000-000000000000}"/>
          </ac:spMkLst>
        </pc:spChg>
        <pc:grpChg chg="del">
          <ac:chgData name="Erkan ŞİRİN" userId="7f10ce1d6aaf8c5d" providerId="LiveId" clId="{924FFA6D-F0DF-4E17-830B-0FBDC1474AA3}" dt="2019-03-29T02:35:04.496" v="6" actId="478"/>
          <ac:grpSpMkLst>
            <pc:docMk/>
            <pc:sldMk cId="3016465595" sldId="328"/>
            <ac:grpSpMk id="6" creationId="{00000000-0000-0000-0000-000000000000}"/>
          </ac:grpSpMkLst>
        </pc:grpChg>
        <pc:graphicFrameChg chg="mod modGraphic">
          <ac:chgData name="Erkan ŞİRİN" userId="7f10ce1d6aaf8c5d" providerId="LiveId" clId="{924FFA6D-F0DF-4E17-830B-0FBDC1474AA3}" dt="2019-03-29T02:37:42.987" v="49" actId="20577"/>
          <ac:graphicFrameMkLst>
            <pc:docMk/>
            <pc:sldMk cId="3016465595" sldId="328"/>
            <ac:graphicFrameMk id="15" creationId="{00000000-0000-0000-0000-000000000000}"/>
          </ac:graphicFrameMkLst>
        </pc:graphicFrameChg>
      </pc:sldChg>
      <pc:sldChg chg="delSp">
        <pc:chgData name="Erkan ŞİRİN" userId="7f10ce1d6aaf8c5d" providerId="LiveId" clId="{924FFA6D-F0DF-4E17-830B-0FBDC1474AA3}" dt="2019-03-29T02:34:51.138" v="3" actId="478"/>
        <pc:sldMkLst>
          <pc:docMk/>
          <pc:sldMk cId="4250270779" sldId="329"/>
        </pc:sldMkLst>
        <pc:grpChg chg="del">
          <ac:chgData name="Erkan ŞİRİN" userId="7f10ce1d6aaf8c5d" providerId="LiveId" clId="{924FFA6D-F0DF-4E17-830B-0FBDC1474AA3}" dt="2019-03-29T02:34:51.138" v="3" actId="478"/>
          <ac:grpSpMkLst>
            <pc:docMk/>
            <pc:sldMk cId="4250270779" sldId="329"/>
            <ac:grpSpMk id="6" creationId="{00000000-0000-0000-0000-000000000000}"/>
          </ac:grpSpMkLst>
        </pc:grpChg>
      </pc:sldChg>
      <pc:sldChg chg="addSp modSp add modAnim">
        <pc:chgData name="Erkan ŞİRİN" userId="7f10ce1d6aaf8c5d" providerId="LiveId" clId="{924FFA6D-F0DF-4E17-830B-0FBDC1474AA3}" dt="2019-03-29T02:43:52.626" v="98" actId="20577"/>
        <pc:sldMkLst>
          <pc:docMk/>
          <pc:sldMk cId="3147293555" sldId="330"/>
        </pc:sldMkLst>
        <pc:spChg chg="mod">
          <ac:chgData name="Erkan ŞİRİN" userId="7f10ce1d6aaf8c5d" providerId="LiveId" clId="{924FFA6D-F0DF-4E17-830B-0FBDC1474AA3}" dt="2019-03-29T02:43:52.626" v="98" actId="20577"/>
          <ac:spMkLst>
            <pc:docMk/>
            <pc:sldMk cId="3147293555" sldId="330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38:57.422" v="72" actId="255"/>
          <ac:spMkLst>
            <pc:docMk/>
            <pc:sldMk cId="3147293555" sldId="330"/>
            <ac:spMk id="19" creationId="{00000000-0000-0000-0000-000000000000}"/>
          </ac:spMkLst>
        </pc:spChg>
        <pc:cxnChg chg="add mod">
          <ac:chgData name="Erkan ŞİRİN" userId="7f10ce1d6aaf8c5d" providerId="LiveId" clId="{924FFA6D-F0DF-4E17-830B-0FBDC1474AA3}" dt="2019-03-29T02:40:04.721" v="79" actId="208"/>
          <ac:cxnSpMkLst>
            <pc:docMk/>
            <pc:sldMk cId="3147293555" sldId="330"/>
            <ac:cxnSpMk id="4" creationId="{1565726F-1061-4B4E-BF64-39C3E303E31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29T03:04:41.403" v="737"/>
        <pc:sldMkLst>
          <pc:docMk/>
          <pc:sldMk cId="4270460146" sldId="331"/>
        </pc:sldMkLst>
        <pc:spChg chg="del mod">
          <ac:chgData name="Erkan ŞİRİN" userId="7f10ce1d6aaf8c5d" providerId="LiveId" clId="{924FFA6D-F0DF-4E17-830B-0FBDC1474AA3}" dt="2019-03-29T02:47:26.520" v="153" actId="478"/>
          <ac:spMkLst>
            <pc:docMk/>
            <pc:sldMk cId="4270460146" sldId="331"/>
            <ac:spMk id="2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44:34.920" v="108" actId="20577"/>
          <ac:spMkLst>
            <pc:docMk/>
            <pc:sldMk cId="4270460146" sldId="331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0.538" v="151" actId="478"/>
          <ac:spMkLst>
            <pc:docMk/>
            <pc:sldMk cId="4270460146" sldId="331"/>
            <ac:spMk id="16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23.756" v="152" actId="478"/>
          <ac:spMkLst>
            <pc:docMk/>
            <pc:sldMk cId="4270460146" sldId="331"/>
            <ac:spMk id="17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2:47:30.982" v="154" actId="478"/>
          <ac:spMkLst>
            <pc:docMk/>
            <pc:sldMk cId="4270460146" sldId="331"/>
            <ac:spMk id="18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43.867" v="278" actId="1076"/>
          <ac:spMkLst>
            <pc:docMk/>
            <pc:sldMk cId="4270460146" sldId="331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0:52.729" v="279" actId="1076"/>
          <ac:spMkLst>
            <pc:docMk/>
            <pc:sldMk cId="4270460146" sldId="331"/>
            <ac:spMk id="20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3:04:41.403" v="737"/>
          <ac:spMkLst>
            <pc:docMk/>
            <pc:sldMk cId="4270460146" sldId="331"/>
            <ac:spMk id="21" creationId="{52641CAE-F6F5-49E8-BBBD-B4AB71EFC55F}"/>
          </ac:spMkLst>
        </pc:spChg>
        <pc:graphicFrameChg chg="mod modGraphic">
          <ac:chgData name="Erkan ŞİRİN" userId="7f10ce1d6aaf8c5d" providerId="LiveId" clId="{924FFA6D-F0DF-4E17-830B-0FBDC1474AA3}" dt="2019-03-29T02:55:38.242" v="513" actId="1076"/>
          <ac:graphicFrameMkLst>
            <pc:docMk/>
            <pc:sldMk cId="4270460146" sldId="331"/>
            <ac:graphicFrameMk id="15" creationId="{00000000-0000-0000-0000-000000000000}"/>
          </ac:graphicFrameMkLst>
        </pc:graphicFrameChg>
        <pc:cxnChg chg="del">
          <ac:chgData name="Erkan ŞİRİN" userId="7f10ce1d6aaf8c5d" providerId="LiveId" clId="{924FFA6D-F0DF-4E17-830B-0FBDC1474AA3}" dt="2019-03-29T02:44:40.067" v="109" actId="478"/>
          <ac:cxnSpMkLst>
            <pc:docMk/>
            <pc:sldMk cId="4270460146" sldId="331"/>
            <ac:cxnSpMk id="4" creationId="{1565726F-1061-4B4E-BF64-39C3E303E319}"/>
          </ac:cxnSpMkLst>
        </pc:cxnChg>
        <pc:cxnChg chg="add mod">
          <ac:chgData name="Erkan ŞİRİN" userId="7f10ce1d6aaf8c5d" providerId="LiveId" clId="{924FFA6D-F0DF-4E17-830B-0FBDC1474AA3}" dt="2019-03-29T02:51:16.775" v="282" actId="1582"/>
          <ac:cxnSpMkLst>
            <pc:docMk/>
            <pc:sldMk cId="4270460146" sldId="331"/>
            <ac:cxnSpMk id="6" creationId="{A70BECF7-EDA6-4500-9CBF-4967ADF5F62A}"/>
          </ac:cxnSpMkLst>
        </pc:cxnChg>
        <pc:cxnChg chg="add mod">
          <ac:chgData name="Erkan ŞİRİN" userId="7f10ce1d6aaf8c5d" providerId="LiveId" clId="{924FFA6D-F0DF-4E17-830B-0FBDC1474AA3}" dt="2019-03-29T02:51:29.684" v="285" actId="14100"/>
          <ac:cxnSpMkLst>
            <pc:docMk/>
            <pc:sldMk cId="4270460146" sldId="331"/>
            <ac:cxnSpMk id="14" creationId="{502CC6CD-4963-4DDD-B7BB-7F339AED83F9}"/>
          </ac:cxnSpMkLst>
        </pc:cxnChg>
      </pc:sldChg>
      <pc:sldChg chg="modSp add modAnim">
        <pc:chgData name="Erkan ŞİRİN" userId="7f10ce1d6aaf8c5d" providerId="LiveId" clId="{924FFA6D-F0DF-4E17-830B-0FBDC1474AA3}" dt="2019-03-29T03:57:47.267" v="778" actId="20577"/>
        <pc:sldMkLst>
          <pc:docMk/>
          <pc:sldMk cId="331034659" sldId="332"/>
        </pc:sldMkLst>
        <pc:spChg chg="mod">
          <ac:chgData name="Erkan ŞİRİN" userId="7f10ce1d6aaf8c5d" providerId="LiveId" clId="{924FFA6D-F0DF-4E17-830B-0FBDC1474AA3}" dt="2019-03-29T02:56:07.542" v="520" actId="20577"/>
          <ac:spMkLst>
            <pc:docMk/>
            <pc:sldMk cId="331034659" sldId="332"/>
            <ac:spMk id="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2:56:22.737" v="522" actId="20577"/>
          <ac:spMkLst>
            <pc:docMk/>
            <pc:sldMk cId="331034659" sldId="332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6:05.060" v="774" actId="20577"/>
          <ac:spMkLst>
            <pc:docMk/>
            <pc:sldMk cId="331034659" sldId="332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8.259" v="736"/>
          <ac:spMkLst>
            <pc:docMk/>
            <pc:sldMk cId="331034659" sldId="332"/>
            <ac:spMk id="21" creationId="{52641CAE-F6F5-49E8-BBBD-B4AB71EFC55F}"/>
          </ac:spMkLst>
        </pc:spChg>
        <pc:cxnChg chg="mod">
          <ac:chgData name="Erkan ŞİRİN" userId="7f10ce1d6aaf8c5d" providerId="LiveId" clId="{924FFA6D-F0DF-4E17-830B-0FBDC1474AA3}" dt="2019-03-29T02:57:48.942" v="572" actId="14100"/>
          <ac:cxnSpMkLst>
            <pc:docMk/>
            <pc:sldMk cId="331034659" sldId="332"/>
            <ac:cxnSpMk id="6" creationId="{A70BECF7-EDA6-4500-9CBF-4967ADF5F62A}"/>
          </ac:cxnSpMkLst>
        </pc:cxnChg>
        <pc:cxnChg chg="mod">
          <ac:chgData name="Erkan ŞİRİN" userId="7f10ce1d6aaf8c5d" providerId="LiveId" clId="{924FFA6D-F0DF-4E17-830B-0FBDC1474AA3}" dt="2019-03-29T02:58:04.178" v="575" actId="14100"/>
          <ac:cxnSpMkLst>
            <pc:docMk/>
            <pc:sldMk cId="331034659" sldId="332"/>
            <ac:cxnSpMk id="14" creationId="{502CC6CD-4963-4DDD-B7BB-7F339AED83F9}"/>
          </ac:cxnSpMkLst>
        </pc:cxnChg>
      </pc:sldChg>
      <pc:sldChg chg="addSp delSp modSp add delAnim modAnim">
        <pc:chgData name="Erkan ŞİRİN" userId="7f10ce1d6aaf8c5d" providerId="LiveId" clId="{924FFA6D-F0DF-4E17-830B-0FBDC1474AA3}" dt="2019-03-30T14:01:55.493" v="991" actId="20577"/>
        <pc:sldMkLst>
          <pc:docMk/>
          <pc:sldMk cId="2331011101" sldId="333"/>
        </pc:sldMkLst>
        <pc:spChg chg="mod">
          <ac:chgData name="Erkan ŞİRİN" userId="7f10ce1d6aaf8c5d" providerId="LiveId" clId="{924FFA6D-F0DF-4E17-830B-0FBDC1474AA3}" dt="2019-03-29T04:00:59.652" v="874" actId="20577"/>
          <ac:spMkLst>
            <pc:docMk/>
            <pc:sldMk cId="2331011101" sldId="333"/>
            <ac:spMk id="9" creationId="{00000000-0000-0000-0000-000000000000}"/>
          </ac:spMkLst>
        </pc:spChg>
        <pc:spChg chg="add mod">
          <ac:chgData name="Erkan ŞİRİN" userId="7f10ce1d6aaf8c5d" providerId="LiveId" clId="{924FFA6D-F0DF-4E17-830B-0FBDC1474AA3}" dt="2019-03-29T04:00:46.258" v="870" actId="20577"/>
          <ac:spMkLst>
            <pc:docMk/>
            <pc:sldMk cId="2331011101" sldId="333"/>
            <ac:spMk id="10" creationId="{0EB51778-9329-44D2-868D-D4295FFB842C}"/>
          </ac:spMkLst>
        </pc:spChg>
        <pc:spChg chg="add mod">
          <ac:chgData name="Erkan ŞİRİN" userId="7f10ce1d6aaf8c5d" providerId="LiveId" clId="{924FFA6D-F0DF-4E17-830B-0FBDC1474AA3}" dt="2019-03-29T04:02:17.524" v="961" actId="20577"/>
          <ac:spMkLst>
            <pc:docMk/>
            <pc:sldMk cId="2331011101" sldId="333"/>
            <ac:spMk id="11" creationId="{54F67CC2-8492-4C49-86CA-263F075A094D}"/>
          </ac:spMkLst>
        </pc:spChg>
        <pc:spChg chg="mod">
          <ac:chgData name="Erkan ŞİRİN" userId="7f10ce1d6aaf8c5d" providerId="LiveId" clId="{924FFA6D-F0DF-4E17-830B-0FBDC1474AA3}" dt="2019-03-30T14:01:55.493" v="991" actId="20577"/>
          <ac:spMkLst>
            <pc:docMk/>
            <pc:sldMk cId="2331011101" sldId="333"/>
            <ac:spMk id="19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59:10.284" v="798" actId="20577"/>
          <ac:spMkLst>
            <pc:docMk/>
            <pc:sldMk cId="2331011101" sldId="333"/>
            <ac:spMk id="20" creationId="{00000000-0000-0000-0000-000000000000}"/>
          </ac:spMkLst>
        </pc:spChg>
        <pc:spChg chg="mod">
          <ac:chgData name="Erkan ŞİRİN" userId="7f10ce1d6aaf8c5d" providerId="LiveId" clId="{924FFA6D-F0DF-4E17-830B-0FBDC1474AA3}" dt="2019-03-29T03:04:30.445" v="735" actId="20577"/>
          <ac:spMkLst>
            <pc:docMk/>
            <pc:sldMk cId="2331011101" sldId="333"/>
            <ac:spMk id="21" creationId="{52641CAE-F6F5-49E8-BBBD-B4AB71EFC55F}"/>
          </ac:spMkLst>
        </pc:spChg>
        <pc:cxnChg chg="del">
          <ac:chgData name="Erkan ŞİRİN" userId="7f10ce1d6aaf8c5d" providerId="LiveId" clId="{924FFA6D-F0DF-4E17-830B-0FBDC1474AA3}" dt="2019-03-29T03:04:54.026" v="739" actId="478"/>
          <ac:cxnSpMkLst>
            <pc:docMk/>
            <pc:sldMk cId="2331011101" sldId="333"/>
            <ac:cxnSpMk id="6" creationId="{A70BECF7-EDA6-4500-9CBF-4967ADF5F62A}"/>
          </ac:cxnSpMkLst>
        </pc:cxnChg>
        <pc:cxnChg chg="del">
          <ac:chgData name="Erkan ŞİRİN" userId="7f10ce1d6aaf8c5d" providerId="LiveId" clId="{924FFA6D-F0DF-4E17-830B-0FBDC1474AA3}" dt="2019-03-29T03:04:51.312" v="738" actId="478"/>
          <ac:cxnSpMkLst>
            <pc:docMk/>
            <pc:sldMk cId="2331011101" sldId="333"/>
            <ac:cxnSpMk id="14" creationId="{502CC6CD-4963-4DDD-B7BB-7F339AED83F9}"/>
          </ac:cxnSpMkLst>
        </pc:cxnChg>
      </pc:sldChg>
      <pc:sldChg chg="delSp modSp add delAnim">
        <pc:chgData name="Erkan ŞİRİN" userId="7f10ce1d6aaf8c5d" providerId="LiveId" clId="{924FFA6D-F0DF-4E17-830B-0FBDC1474AA3}" dt="2019-03-29T04:11:19.747" v="989" actId="478"/>
        <pc:sldMkLst>
          <pc:docMk/>
          <pc:sldMk cId="3519768631" sldId="334"/>
        </pc:sldMkLst>
        <pc:spChg chg="mod">
          <ac:chgData name="Erkan ŞİRİN" userId="7f10ce1d6aaf8c5d" providerId="LiveId" clId="{924FFA6D-F0DF-4E17-830B-0FBDC1474AA3}" dt="2019-03-29T04:09:30.901" v="986" actId="20577"/>
          <ac:spMkLst>
            <pc:docMk/>
            <pc:sldMk cId="3519768631" sldId="334"/>
            <ac:spMk id="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0" creationId="{0EB51778-9329-44D2-868D-D4295FFB842C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11" creationId="{54F67CC2-8492-4C49-86CA-263F075A094D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19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4.649" v="988" actId="478"/>
          <ac:spMkLst>
            <pc:docMk/>
            <pc:sldMk cId="3519768631" sldId="334"/>
            <ac:spMk id="20" creationId="{00000000-0000-0000-0000-000000000000}"/>
          </ac:spMkLst>
        </pc:spChg>
        <pc:spChg chg="del">
          <ac:chgData name="Erkan ŞİRİN" userId="7f10ce1d6aaf8c5d" providerId="LiveId" clId="{924FFA6D-F0DF-4E17-830B-0FBDC1474AA3}" dt="2019-03-29T04:11:19.747" v="989" actId="478"/>
          <ac:spMkLst>
            <pc:docMk/>
            <pc:sldMk cId="3519768631" sldId="334"/>
            <ac:spMk id="21" creationId="{52641CAE-F6F5-49E8-BBBD-B4AB71EFC55F}"/>
          </ac:spMkLst>
        </pc:spChg>
        <pc:graphicFrameChg chg="del">
          <ac:chgData name="Erkan ŞİRİN" userId="7f10ce1d6aaf8c5d" providerId="LiveId" clId="{924FFA6D-F0DF-4E17-830B-0FBDC1474AA3}" dt="2019-03-29T04:11:09.675" v="987" actId="478"/>
          <ac:graphicFrameMkLst>
            <pc:docMk/>
            <pc:sldMk cId="3519768631" sldId="334"/>
            <ac:graphicFrameMk id="1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9/08/11-important-model-evaluation-error-metric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1033160" y="2461847"/>
            <a:ext cx="9842500" cy="1619737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Hata/Karmaşıklık Matrisi </a:t>
            </a:r>
            <a:b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(Confusion Matrix)</a:t>
            </a:r>
            <a:endParaRPr lang="en-US" sz="48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Recall</a:t>
            </a:r>
            <a:r>
              <a:rPr lang="tr-TR" sz="2800" dirty="0"/>
              <a:t> = TP / TP + FN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60/(60+5) = % 92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>
            <a:cxnSpLocks/>
          </p:cNvCxnSpPr>
          <p:nvPr/>
        </p:nvCxnSpPr>
        <p:spPr>
          <a:xfrm>
            <a:off x="6390167" y="2169042"/>
            <a:ext cx="2424224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390167" y="1988288"/>
            <a:ext cx="458204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30383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Recall</a:t>
            </a:r>
            <a:r>
              <a:rPr lang="tr-TR" dirty="0"/>
              <a:t> -&gt;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y=1’lere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gerçeklere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sınıfımın ne kadarını </a:t>
            </a:r>
          </a:p>
          <a:p>
            <a:r>
              <a:rPr lang="tr-TR" dirty="0"/>
              <a:t>      başarıyla tahmin ettim</a:t>
            </a:r>
          </a:p>
        </p:txBody>
      </p:sp>
    </p:spTree>
    <p:extLst>
      <p:ext uri="{BB962C8B-B14F-4D97-AF65-F5344CB8AC3E}">
        <p14:creationId xmlns:p14="http://schemas.microsoft.com/office/powerpoint/2010/main" val="33103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F1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779848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F1 = Precision*</a:t>
            </a:r>
            <a:r>
              <a:rPr lang="tr-TR" sz="2800" dirty="0" err="1"/>
              <a:t>Recall</a:t>
            </a:r>
            <a:r>
              <a:rPr lang="tr-TR" sz="2800" dirty="0"/>
              <a:t> / </a:t>
            </a:r>
            <a:r>
              <a:rPr lang="tr-TR" sz="2800" dirty="0" err="1"/>
              <a:t>Precision+Recall</a:t>
            </a:r>
            <a:r>
              <a:rPr lang="tr-TR" sz="2800" dirty="0"/>
              <a:t> 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779848" y="5351499"/>
            <a:ext cx="719236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(0.7 * 0.92)/(0.7 + 0.92) = 3.97</a:t>
            </a:r>
            <a:endParaRPr lang="en-US" sz="4000" dirty="0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3875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</a:t>
            </a:r>
          </a:p>
          <a:p>
            <a:r>
              <a:rPr lang="tr-TR" dirty="0"/>
              <a:t>     </a:t>
            </a:r>
            <a:r>
              <a:rPr lang="tr-TR" dirty="0" err="1"/>
              <a:t>harmonik</a:t>
            </a:r>
            <a:r>
              <a:rPr lang="tr-TR" dirty="0"/>
              <a:t> ortalaması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0EB51778-9329-44D2-868D-D4295FFB842C}"/>
              </a:ext>
            </a:extLst>
          </p:cNvPr>
          <p:cNvSpPr/>
          <p:nvPr/>
        </p:nvSpPr>
        <p:spPr>
          <a:xfrm>
            <a:off x="270491" y="3209703"/>
            <a:ext cx="37444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F1 en yüksek değerini</a:t>
            </a:r>
          </a:p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yüksek olduğunda</a:t>
            </a:r>
          </a:p>
          <a:p>
            <a:r>
              <a:rPr lang="tr-TR" dirty="0"/>
              <a:t>alır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4F67CC2-8492-4C49-86CA-263F075A094D}"/>
              </a:ext>
            </a:extLst>
          </p:cNvPr>
          <p:cNvSpPr/>
          <p:nvPr/>
        </p:nvSpPr>
        <p:spPr>
          <a:xfrm>
            <a:off x="242992" y="4237151"/>
            <a:ext cx="36369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Precision ve </a:t>
            </a:r>
            <a:r>
              <a:rPr lang="tr-TR" dirty="0" err="1"/>
              <a:t>Recall</a:t>
            </a:r>
            <a:r>
              <a:rPr lang="tr-TR" dirty="0"/>
              <a:t> değerlerini</a:t>
            </a:r>
          </a:p>
          <a:p>
            <a:r>
              <a:rPr lang="tr-TR" dirty="0"/>
              <a:t>Birbirine yakın üreten sınıflandırıcılar</a:t>
            </a:r>
          </a:p>
          <a:p>
            <a:r>
              <a:rPr lang="tr-TR" dirty="0"/>
              <a:t>İçin yüksek skor elde edilir.</a:t>
            </a:r>
          </a:p>
        </p:txBody>
      </p:sp>
    </p:spTree>
    <p:extLst>
      <p:ext uri="{BB962C8B-B14F-4D97-AF65-F5344CB8AC3E}">
        <p14:creationId xmlns:p14="http://schemas.microsoft.com/office/powerpoint/2010/main" val="233101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C1D1035A-8400-4AF7-8B15-52C4E0DC2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48701"/>
              </p:ext>
            </p:extLst>
          </p:nvPr>
        </p:nvGraphicFramePr>
        <p:xfrm>
          <a:off x="2296632" y="1073892"/>
          <a:ext cx="7336464" cy="330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7058">
                  <a:extLst>
                    <a:ext uri="{9D8B030D-6E8A-4147-A177-3AD203B41FA5}">
                      <a16:colId xmlns:a16="http://schemas.microsoft.com/office/drawing/2014/main" val="1766416363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835423214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981778702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3653129618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2178438715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088184401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1301119639"/>
                    </a:ext>
                  </a:extLst>
                </a:gridCol>
                <a:gridCol w="917058">
                  <a:extLst>
                    <a:ext uri="{9D8B030D-6E8A-4147-A177-3AD203B41FA5}">
                      <a16:colId xmlns:a16="http://schemas.microsoft.com/office/drawing/2014/main" val="760277851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0.5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Eşik: 0.3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Eşik: 0.7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3661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9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7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3376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TN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TN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10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008820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2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8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FP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851239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>
                          <a:effectLst/>
                        </a:rPr>
                        <a:t>FN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FN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3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14861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0,8500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 dirty="0" err="1">
                          <a:effectLst/>
                        </a:rPr>
                        <a:t>Accuracy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>
                          <a:effectLst/>
                        </a:rPr>
                        <a:t>0,6000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Accuracy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0,8500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62708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0,8182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0,5556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Precision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148302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0,9000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1,0000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600" u="none" strike="noStrike">
                          <a:effectLst/>
                        </a:rPr>
                        <a:t>Recall</a:t>
                      </a:r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600" u="none" strike="noStrike" dirty="0">
                          <a:effectLst/>
                        </a:rPr>
                        <a:t>0,7000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015624"/>
                  </a:ext>
                </a:extLst>
              </a:tr>
              <a:tr h="267050"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2229910"/>
                  </a:ext>
                </a:extLst>
              </a:tr>
              <a:tr h="774443">
                <a:tc gridSpan="2">
                  <a:txBody>
                    <a:bodyPr/>
                    <a:lstStyle/>
                    <a:p>
                      <a:pPr algn="ctr" fontAlgn="b"/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Mümkün olduğunca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gerçek sınıfı bilme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tr-T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600" u="none" strike="noStrike" dirty="0">
                          <a:effectLst/>
                        </a:rPr>
                        <a:t>Hata yapmayalım </a:t>
                      </a:r>
                      <a:br>
                        <a:rPr lang="tr-TR" sz="1600" u="none" strike="noStrike" dirty="0">
                          <a:effectLst/>
                        </a:rPr>
                      </a:br>
                      <a:r>
                        <a:rPr lang="tr-TR" sz="1600" u="none" strike="noStrike" dirty="0">
                          <a:effectLst/>
                        </a:rPr>
                        <a:t>Yanlışa doğru demeyelim </a:t>
                      </a:r>
                      <a:endParaRPr lang="tr-T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39760"/>
                  </a:ext>
                </a:extLst>
              </a:tr>
            </a:tbl>
          </a:graphicData>
        </a:graphic>
      </p:graphicFrame>
      <p:sp>
        <p:nvSpPr>
          <p:cNvPr id="3" name="Dikdörtgen 2">
            <a:extLst>
              <a:ext uri="{FF2B5EF4-FFF2-40B4-BE49-F238E27FC236}">
                <a16:creationId xmlns:a16="http://schemas.microsoft.com/office/drawing/2014/main" id="{BB33D6B0-5035-41FA-9C26-DB60FE9D5DB6}"/>
              </a:ext>
            </a:extLst>
          </p:cNvPr>
          <p:cNvSpPr/>
          <p:nvPr/>
        </p:nvSpPr>
        <p:spPr>
          <a:xfrm>
            <a:off x="1962214" y="4636701"/>
            <a:ext cx="77257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Bankanın online bankacılık işlemlerinde sahteci tespit etmeye çalıştığını düşünün</a:t>
            </a:r>
          </a:p>
          <a:p>
            <a:r>
              <a:rPr lang="tr-TR" dirty="0"/>
              <a:t>Hangi eşik değerini kullanmak mantıklı?</a:t>
            </a:r>
          </a:p>
        </p:txBody>
      </p:sp>
    </p:spTree>
    <p:extLst>
      <p:ext uri="{BB962C8B-B14F-4D97-AF65-F5344CB8AC3E}">
        <p14:creationId xmlns:p14="http://schemas.microsoft.com/office/powerpoint/2010/main" val="35197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Precision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Recall</a:t>
            </a: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Dengesi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>
            <a:extLst>
              <a:ext uri="{FF2B5EF4-FFF2-40B4-BE49-F238E27FC236}">
                <a16:creationId xmlns:a16="http://schemas.microsoft.com/office/drawing/2014/main" id="{AD626512-9238-4E07-9121-3FA44705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1079217"/>
            <a:ext cx="9687801" cy="4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5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Tavsiye Edilen Kaynaklar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>
            <a:extLst>
              <a:ext uri="{FF2B5EF4-FFF2-40B4-BE49-F238E27FC236}">
                <a16:creationId xmlns:a16="http://schemas.microsoft.com/office/drawing/2014/main" id="{677ECD18-9E94-4530-B924-3241077724E6}"/>
              </a:ext>
            </a:extLst>
          </p:cNvPr>
          <p:cNvSpPr/>
          <p:nvPr/>
        </p:nvSpPr>
        <p:spPr>
          <a:xfrm>
            <a:off x="1273629" y="1298807"/>
            <a:ext cx="93834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2"/>
              </a:rPr>
              <a:t>https://www.analyticsvidhya.com/blog/2019/08/11-important-model-evaluation-error-metrics/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90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629831" y="335785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Sınıflandırma Problemi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kdörtgen 15"/>
          <p:cNvSpPr/>
          <p:nvPr/>
        </p:nvSpPr>
        <p:spPr>
          <a:xfrm>
            <a:off x="1125623" y="1188460"/>
            <a:ext cx="10123284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dirty="0">
                <a:latin typeface="Roboto"/>
              </a:rPr>
              <a:t>Bir sınava hazırlanan öğrencilere ait;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Diploma notu,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Günlük çalışma saati,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dirty="0">
                <a:latin typeface="Roboto"/>
              </a:rPr>
              <a:t>Okul başarı puanı</a:t>
            </a:r>
          </a:p>
          <a:p>
            <a:r>
              <a:rPr lang="tr-TR" sz="2800" dirty="0">
                <a:latin typeface="Roboto"/>
              </a:rPr>
              <a:t>vb. özellikler kullanılarak sınavda başarılı olup olamayacakları </a:t>
            </a:r>
          </a:p>
          <a:p>
            <a:r>
              <a:rPr lang="tr-TR" sz="2800" dirty="0">
                <a:latin typeface="Roboto"/>
              </a:rPr>
              <a:t>tahmin edilmek isteniyor.</a:t>
            </a:r>
          </a:p>
          <a:p>
            <a:endParaRPr lang="tr-TR" sz="2800" dirty="0">
              <a:latin typeface="Roboto"/>
            </a:endParaRPr>
          </a:p>
          <a:p>
            <a:r>
              <a:rPr lang="tr-TR" sz="2800" dirty="0">
                <a:latin typeface="Roboto"/>
              </a:rPr>
              <a:t>Daha önceki sınav sonuçları ve bu sınava girenlere </a:t>
            </a:r>
          </a:p>
          <a:p>
            <a:r>
              <a:rPr lang="tr-TR" sz="2800" dirty="0">
                <a:latin typeface="Roboto"/>
              </a:rPr>
              <a:t>ait bilgiler mevcuttur.</a:t>
            </a:r>
            <a:endParaRPr lang="en-US" sz="2800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Eğitim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76723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62" y="208819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Test Veri Seti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9725"/>
              </p:ext>
            </p:extLst>
          </p:nvPr>
        </p:nvGraphicFramePr>
        <p:xfrm>
          <a:off x="1441525" y="994487"/>
          <a:ext cx="8950362" cy="393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Sıra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Öğrenci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Diploma Notu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Çalışma</a:t>
                      </a:r>
                      <a:r>
                        <a:rPr lang="tr-TR" baseline="0" dirty="0"/>
                        <a:t> Saati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Okul Başarısı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Sonuç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85,25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77,65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65,14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78,77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852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67,44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Başarısız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01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91,32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005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4292672" y="2159817"/>
            <a:ext cx="398772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Başarılı	: 65</a:t>
            </a:r>
          </a:p>
          <a:p>
            <a:pPr algn="ctr"/>
            <a:r>
              <a:rPr lang="tr-TR" sz="4000" dirty="0"/>
              <a:t>Başarısız: 35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778818" y="359621"/>
            <a:ext cx="8429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8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ile Sonuçları Tahmin Etme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 3"/>
          <p:cNvGrpSpPr/>
          <p:nvPr/>
        </p:nvGrpSpPr>
        <p:grpSpPr>
          <a:xfrm>
            <a:off x="4139867" y="1465810"/>
            <a:ext cx="3076213" cy="3095122"/>
            <a:chOff x="4139867" y="1465810"/>
            <a:chExt cx="3076213" cy="3095122"/>
          </a:xfrm>
        </p:grpSpPr>
        <p:grpSp>
          <p:nvGrpSpPr>
            <p:cNvPr id="16" name="Grup 15"/>
            <p:cNvGrpSpPr/>
            <p:nvPr/>
          </p:nvGrpSpPr>
          <p:grpSpPr>
            <a:xfrm>
              <a:off x="4151927" y="1465810"/>
              <a:ext cx="3016128" cy="3095122"/>
              <a:chOff x="8137331" y="4234742"/>
              <a:chExt cx="1720940" cy="1676942"/>
            </a:xfrm>
          </p:grpSpPr>
          <p:grpSp>
            <p:nvGrpSpPr>
              <p:cNvPr id="18" name="Grup 17"/>
              <p:cNvGrpSpPr/>
              <p:nvPr/>
            </p:nvGrpSpPr>
            <p:grpSpPr>
              <a:xfrm>
                <a:off x="8868184" y="4234742"/>
                <a:ext cx="309679" cy="570387"/>
                <a:chOff x="10309476" y="347854"/>
                <a:chExt cx="641141" cy="1241197"/>
              </a:xfrm>
            </p:grpSpPr>
            <p:sp>
              <p:nvSpPr>
                <p:cNvPr id="71" name="Yamuk 7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Yamuk 7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Dikdörtgen 7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Yuvarlatılmış Dikdörtgen 7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Düz Bağlayıcı 7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Düz Bağlayıcı 7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Düz Bağlayıcı 7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Resim 7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up 18"/>
              <p:cNvGrpSpPr/>
              <p:nvPr/>
            </p:nvGrpSpPr>
            <p:grpSpPr>
              <a:xfrm>
                <a:off x="9548592" y="5239706"/>
                <a:ext cx="309679" cy="570387"/>
                <a:chOff x="10309476" y="347854"/>
                <a:chExt cx="641141" cy="1241197"/>
              </a:xfrm>
            </p:grpSpPr>
            <p:sp>
              <p:nvSpPr>
                <p:cNvPr id="63" name="Yamuk 62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Yamuk 63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Dikdörtgen 64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Yuvarlatılmış Dikdörtgen 65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Düz Bağlayıcı 66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Düz Bağlayıcı 67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Düz Bağlayıcı 68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0" name="Resim 69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up 19"/>
              <p:cNvGrpSpPr/>
              <p:nvPr/>
            </p:nvGrpSpPr>
            <p:grpSpPr>
              <a:xfrm>
                <a:off x="8137331" y="5276898"/>
                <a:ext cx="309679" cy="570387"/>
                <a:chOff x="10309476" y="347854"/>
                <a:chExt cx="641141" cy="1241197"/>
              </a:xfrm>
            </p:grpSpPr>
            <p:sp>
              <p:nvSpPr>
                <p:cNvPr id="55" name="Yamuk 54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Yamuk 55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Dikdörtgen 56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Yuvarlatılmış Dikdörtgen 57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Düz Bağlayıcı 58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Düz Bağlayıcı 59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Düz Bağlayıcı 60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Resim 61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up 20"/>
              <p:cNvGrpSpPr/>
              <p:nvPr/>
            </p:nvGrpSpPr>
            <p:grpSpPr>
              <a:xfrm>
                <a:off x="8906481" y="5341297"/>
                <a:ext cx="309679" cy="570387"/>
                <a:chOff x="10309476" y="347854"/>
                <a:chExt cx="641141" cy="1241197"/>
              </a:xfrm>
            </p:grpSpPr>
            <p:sp>
              <p:nvSpPr>
                <p:cNvPr id="47" name="Yamuk 46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Yamuk 47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Dikdörtgen 48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Yuvarlatılmış Dikdörtgen 49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Düz Bağlayıcı 50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Düz Bağlayıcı 51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4" name="Resim 53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2" name="Grup 21"/>
              <p:cNvGrpSpPr/>
              <p:nvPr/>
            </p:nvGrpSpPr>
            <p:grpSpPr>
              <a:xfrm>
                <a:off x="9421744" y="4511614"/>
                <a:ext cx="309679" cy="570387"/>
                <a:chOff x="10309476" y="347854"/>
                <a:chExt cx="641141" cy="1241197"/>
              </a:xfrm>
            </p:grpSpPr>
            <p:sp>
              <p:nvSpPr>
                <p:cNvPr id="39" name="Yamuk 38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Yamuk 39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Dikdörtgen 40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Yuvarlatılmış Dikdörtgen 41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Düz Bağlayıcı 42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Düz Bağlayıcı 43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Düz Bağlayıcı 44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6" name="Resim 45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up 22"/>
              <p:cNvGrpSpPr/>
              <p:nvPr/>
            </p:nvGrpSpPr>
            <p:grpSpPr>
              <a:xfrm>
                <a:off x="8369218" y="4543439"/>
                <a:ext cx="309679" cy="570387"/>
                <a:chOff x="10309476" y="347854"/>
                <a:chExt cx="641141" cy="1241197"/>
              </a:xfrm>
            </p:grpSpPr>
            <p:sp>
              <p:nvSpPr>
                <p:cNvPr id="31" name="Yamuk 30"/>
                <p:cNvSpPr/>
                <p:nvPr/>
              </p:nvSpPr>
              <p:spPr>
                <a:xfrm>
                  <a:off x="10309476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Yamuk 31"/>
                <p:cNvSpPr/>
                <p:nvPr/>
              </p:nvSpPr>
              <p:spPr>
                <a:xfrm>
                  <a:off x="10782087" y="1500412"/>
                  <a:ext cx="165134" cy="88639"/>
                </a:xfrm>
                <a:prstGeom prst="trapezoid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Dikdörtgen 32"/>
                <p:cNvSpPr/>
                <p:nvPr/>
              </p:nvSpPr>
              <p:spPr>
                <a:xfrm>
                  <a:off x="10309476" y="347854"/>
                  <a:ext cx="641141" cy="1202580"/>
                </a:xfrm>
                <a:prstGeom prst="rect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Yuvarlatılmış Dikdörtgen 33"/>
                <p:cNvSpPr/>
                <p:nvPr/>
              </p:nvSpPr>
              <p:spPr>
                <a:xfrm>
                  <a:off x="10388763" y="470819"/>
                  <a:ext cx="475892" cy="215477"/>
                </a:xfrm>
                <a:prstGeom prst="round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5" name="Düz Bağlayıcı 34"/>
                <p:cNvCxnSpPr/>
                <p:nvPr/>
              </p:nvCxnSpPr>
              <p:spPr>
                <a:xfrm>
                  <a:off x="10470531" y="520357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Düz Bağlayıcı 35"/>
                <p:cNvCxnSpPr/>
                <p:nvPr/>
              </p:nvCxnSpPr>
              <p:spPr>
                <a:xfrm>
                  <a:off x="10470531" y="578168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>
                <a:xfrm>
                  <a:off x="10470531" y="638996"/>
                  <a:ext cx="312353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8" name="Resim 37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179" t="2991" r="8905" b="11611"/>
                <a:stretch/>
              </p:blipFill>
              <p:spPr>
                <a:xfrm>
                  <a:off x="10388763" y="876347"/>
                  <a:ext cx="503903" cy="616201"/>
                </a:xfrm>
                <a:prstGeom prst="rect">
                  <a:avLst/>
                </a:prstGeom>
              </p:spPr>
            </p:pic>
          </p:grpSp>
          <p:cxnSp>
            <p:nvCxnSpPr>
              <p:cNvPr id="24" name="Düz Ok Bağlayıcısı 23"/>
              <p:cNvCxnSpPr>
                <a:stCxn id="73" idx="2"/>
                <a:endCxn id="49" idx="0"/>
              </p:cNvCxnSpPr>
              <p:nvPr/>
            </p:nvCxnSpPr>
            <p:spPr>
              <a:xfrm>
                <a:off x="9023024" y="4787383"/>
                <a:ext cx="38297" cy="5539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Düz Ok Bağlayıcısı 24"/>
              <p:cNvCxnSpPr>
                <a:stCxn id="33" idx="3"/>
                <a:endCxn id="41" idx="1"/>
              </p:cNvCxnSpPr>
              <p:nvPr/>
            </p:nvCxnSpPr>
            <p:spPr>
              <a:xfrm flipV="1">
                <a:off x="8678897" y="4787935"/>
                <a:ext cx="742847" cy="3182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Düz Ok Bağlayıcısı 25"/>
              <p:cNvCxnSpPr>
                <a:stCxn id="65" idx="1"/>
                <a:endCxn id="49" idx="3"/>
              </p:cNvCxnSpPr>
              <p:nvPr/>
            </p:nvCxnSpPr>
            <p:spPr>
              <a:xfrm flipH="1">
                <a:off x="9216160" y="5516027"/>
                <a:ext cx="332432" cy="10159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Düz Ok Bağlayıcısı 26"/>
              <p:cNvCxnSpPr>
                <a:stCxn id="57" idx="3"/>
                <a:endCxn id="49" idx="1"/>
              </p:cNvCxnSpPr>
              <p:nvPr/>
            </p:nvCxnSpPr>
            <p:spPr>
              <a:xfrm>
                <a:off x="8447010" y="5553219"/>
                <a:ext cx="459471" cy="643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/>
              <p:cNvCxnSpPr>
                <a:stCxn id="33" idx="3"/>
                <a:endCxn id="65" idx="1"/>
              </p:cNvCxnSpPr>
              <p:nvPr/>
            </p:nvCxnSpPr>
            <p:spPr>
              <a:xfrm>
                <a:off x="8678897" y="4819760"/>
                <a:ext cx="869695" cy="6962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Düz Ok Bağlayıcısı 28"/>
              <p:cNvCxnSpPr>
                <a:stCxn id="41" idx="1"/>
                <a:endCxn id="49" idx="3"/>
              </p:cNvCxnSpPr>
              <p:nvPr/>
            </p:nvCxnSpPr>
            <p:spPr>
              <a:xfrm flipH="1">
                <a:off x="9216160" y="4787935"/>
                <a:ext cx="205584" cy="82968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Düz Ok Bağlayıcısı 29"/>
              <p:cNvCxnSpPr>
                <a:stCxn id="73" idx="2"/>
              </p:cNvCxnSpPr>
              <p:nvPr/>
            </p:nvCxnSpPr>
            <p:spPr>
              <a:xfrm flipH="1">
                <a:off x="8461608" y="4787383"/>
                <a:ext cx="561416" cy="7516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867" y="3761415"/>
              <a:ext cx="591190" cy="591190"/>
            </a:xfrm>
            <a:prstGeom prst="rect">
              <a:avLst/>
            </a:prstGeom>
          </p:spPr>
        </p:pic>
        <p:pic>
          <p:nvPicPr>
            <p:cNvPr id="79" name="Resim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004" y="2251310"/>
              <a:ext cx="591190" cy="591190"/>
            </a:xfrm>
            <a:prstGeom prst="rect">
              <a:avLst/>
            </a:prstGeom>
          </p:spPr>
        </p:pic>
        <p:pic>
          <p:nvPicPr>
            <p:cNvPr id="80" name="Resi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5977" y="1695421"/>
              <a:ext cx="591190" cy="591190"/>
            </a:xfrm>
            <a:prstGeom prst="rect">
              <a:avLst/>
            </a:prstGeom>
          </p:spPr>
        </p:pic>
        <p:pic>
          <p:nvPicPr>
            <p:cNvPr id="81" name="Resim 8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555" y="3766746"/>
              <a:ext cx="591190" cy="591190"/>
            </a:xfrm>
            <a:prstGeom prst="rect">
              <a:avLst/>
            </a:prstGeom>
          </p:spPr>
        </p:pic>
        <p:pic>
          <p:nvPicPr>
            <p:cNvPr id="82" name="Resim 8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506" y="2263612"/>
              <a:ext cx="591190" cy="591190"/>
            </a:xfrm>
            <a:prstGeom prst="rect">
              <a:avLst/>
            </a:prstGeom>
          </p:spPr>
        </p:pic>
        <p:pic>
          <p:nvPicPr>
            <p:cNvPr id="83" name="Resim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890" y="3535625"/>
              <a:ext cx="591190" cy="591190"/>
            </a:xfrm>
            <a:prstGeom prst="rect">
              <a:avLst/>
            </a:prstGeom>
          </p:spPr>
        </p:pic>
      </p:grp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20632"/>
              </p:ext>
            </p:extLst>
          </p:nvPr>
        </p:nvGraphicFramePr>
        <p:xfrm>
          <a:off x="353294" y="2251308"/>
          <a:ext cx="337221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5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4" name="Tablo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8525"/>
              </p:ext>
            </p:extLst>
          </p:nvPr>
        </p:nvGraphicFramePr>
        <p:xfrm>
          <a:off x="3753438" y="2262538"/>
          <a:ext cx="40854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0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2308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Sıra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Öğrenci No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Diploma Notu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Çalışma</a:t>
                      </a:r>
                      <a:r>
                        <a:rPr lang="tr-TR" sz="800" baseline="0" dirty="0"/>
                        <a:t> Saati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Okul Başarısı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Sonuç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Tahmin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123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85,25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3,25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77,65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65,14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1,88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59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987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78,77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852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67,44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2,35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Başarısız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362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456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91,32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4,10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78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Başarılı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196"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800" dirty="0"/>
                        <a:t>….</a:t>
                      </a:r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ikdörtgen 6"/>
          <p:cNvSpPr/>
          <p:nvPr/>
        </p:nvSpPr>
        <p:spPr>
          <a:xfrm>
            <a:off x="10579100" y="2322631"/>
            <a:ext cx="1282700" cy="1804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kdörtgen: Katlanmış Köşe 5">
            <a:extLst>
              <a:ext uri="{FF2B5EF4-FFF2-40B4-BE49-F238E27FC236}">
                <a16:creationId xmlns:a16="http://schemas.microsoft.com/office/drawing/2014/main" id="{BCD00186-59A4-4D6E-9AC9-A459BE53984B}"/>
              </a:ext>
            </a:extLst>
          </p:cNvPr>
          <p:cNvSpPr/>
          <p:nvPr/>
        </p:nvSpPr>
        <p:spPr>
          <a:xfrm>
            <a:off x="4841133" y="2381402"/>
            <a:ext cx="1624613" cy="1322118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8066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48148E-6 L 0.31198 0.00579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60" y="2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0.3306 0.0057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28084" y="34320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Matrisine Doğru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48811"/>
              </p:ext>
            </p:extLst>
          </p:nvPr>
        </p:nvGraphicFramePr>
        <p:xfrm>
          <a:off x="3502884" y="1106018"/>
          <a:ext cx="7762016" cy="412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Sonuç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Tahmin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solidFill>
                            <a:schemeClr val="tx1"/>
                          </a:solidFill>
                          <a:latin typeface="Roboto"/>
                        </a:rPr>
                        <a:t>Değerlendirme</a:t>
                      </a:r>
                      <a:endParaRPr lang="en-US" sz="2400" dirty="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Başarısız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Başarılı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56"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400" dirty="0">
                          <a:latin typeface="Roboto"/>
                        </a:rPr>
                        <a:t>….</a:t>
                      </a:r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Roboto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ikdörtgen 2"/>
          <p:cNvSpPr/>
          <p:nvPr/>
        </p:nvSpPr>
        <p:spPr>
          <a:xfrm>
            <a:off x="8950008" y="1647736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4" name="Dikdörtgen 3"/>
          <p:cNvSpPr/>
          <p:nvPr/>
        </p:nvSpPr>
        <p:spPr>
          <a:xfrm>
            <a:off x="9756447" y="1647736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8950008" y="2169318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17" name="Dikdörtgen 16"/>
          <p:cNvSpPr/>
          <p:nvPr/>
        </p:nvSpPr>
        <p:spPr>
          <a:xfrm>
            <a:off x="9756447" y="2169318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Positive</a:t>
            </a:r>
            <a:endParaRPr lang="en-US" sz="2400" dirty="0">
              <a:latin typeface="Roboto"/>
            </a:endParaRPr>
          </a:p>
        </p:txBody>
      </p:sp>
      <p:sp>
        <p:nvSpPr>
          <p:cNvPr id="18" name="Dikdörtgen 17"/>
          <p:cNvSpPr/>
          <p:nvPr/>
        </p:nvSpPr>
        <p:spPr>
          <a:xfrm>
            <a:off x="8950008" y="2651563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19" name="Dikdörtgen 18"/>
          <p:cNvSpPr/>
          <p:nvPr/>
        </p:nvSpPr>
        <p:spPr>
          <a:xfrm>
            <a:off x="9756447" y="2651563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0" name="Dikdörtgen 19"/>
          <p:cNvSpPr/>
          <p:nvPr/>
        </p:nvSpPr>
        <p:spPr>
          <a:xfrm>
            <a:off x="8950008" y="32265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False</a:t>
            </a:r>
            <a:endParaRPr lang="en-US" sz="2400" dirty="0">
              <a:latin typeface="Roboto"/>
            </a:endParaRPr>
          </a:p>
        </p:txBody>
      </p:sp>
      <p:sp>
        <p:nvSpPr>
          <p:cNvPr id="21" name="Dikdörtgen 20"/>
          <p:cNvSpPr/>
          <p:nvPr/>
        </p:nvSpPr>
        <p:spPr>
          <a:xfrm>
            <a:off x="9756447" y="322654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2" name="Dikdörtgen 21"/>
          <p:cNvSpPr/>
          <p:nvPr/>
        </p:nvSpPr>
        <p:spPr>
          <a:xfrm>
            <a:off x="8950008" y="3710981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3" name="Dikdörtgen 22"/>
          <p:cNvSpPr/>
          <p:nvPr/>
        </p:nvSpPr>
        <p:spPr>
          <a:xfrm>
            <a:off x="9756447" y="3710981"/>
            <a:ext cx="1401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 err="1">
                <a:latin typeface="Roboto"/>
              </a:rPr>
              <a:t>Negative</a:t>
            </a:r>
            <a:endParaRPr lang="en-US" sz="2400" dirty="0">
              <a:latin typeface="Roboto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8950008" y="4240690"/>
            <a:ext cx="806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True</a:t>
            </a:r>
          </a:p>
        </p:txBody>
      </p:sp>
      <p:sp>
        <p:nvSpPr>
          <p:cNvPr id="25" name="Dikdörtgen 24"/>
          <p:cNvSpPr/>
          <p:nvPr/>
        </p:nvSpPr>
        <p:spPr>
          <a:xfrm>
            <a:off x="9756447" y="4240690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Roboto"/>
              </a:rPr>
              <a:t>Positive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9" y="319823"/>
            <a:ext cx="2926626" cy="1318495"/>
          </a:xfrm>
          <a:prstGeom prst="rect">
            <a:avLst/>
          </a:prstGeom>
        </p:spPr>
      </p:pic>
      <p:sp>
        <p:nvSpPr>
          <p:cNvPr id="26" name="Dikdörtgen 25"/>
          <p:cNvSpPr/>
          <p:nvPr/>
        </p:nvSpPr>
        <p:spPr>
          <a:xfrm>
            <a:off x="2108200" y="343204"/>
            <a:ext cx="890655" cy="127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E5FCFA34-CA29-450E-87B8-AF1DED520B54}"/>
              </a:ext>
            </a:extLst>
          </p:cNvPr>
          <p:cNvSpPr/>
          <p:nvPr/>
        </p:nvSpPr>
        <p:spPr>
          <a:xfrm>
            <a:off x="228596" y="2928562"/>
            <a:ext cx="311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Eşleşme varsa True, yoksa </a:t>
            </a:r>
            <a:r>
              <a:rPr lang="tr-TR" dirty="0" err="1"/>
              <a:t>False</a:t>
            </a:r>
            <a:endParaRPr lang="tr-TR" dirty="0"/>
          </a:p>
        </p:txBody>
      </p:sp>
      <p:sp>
        <p:nvSpPr>
          <p:cNvPr id="27" name="Dikdörtgen 26">
            <a:extLst>
              <a:ext uri="{FF2B5EF4-FFF2-40B4-BE49-F238E27FC236}">
                <a16:creationId xmlns:a16="http://schemas.microsoft.com/office/drawing/2014/main" id="{EAD16AC2-DAFE-475F-81E8-65D7FDA27111}"/>
              </a:ext>
            </a:extLst>
          </p:cNvPr>
          <p:cNvSpPr/>
          <p:nvPr/>
        </p:nvSpPr>
        <p:spPr>
          <a:xfrm>
            <a:off x="228596" y="3503540"/>
            <a:ext cx="3021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Hedef sınıf tahmini </a:t>
            </a:r>
            <a:r>
              <a:rPr lang="tr-TR" dirty="0" err="1"/>
              <a:t>Positive</a:t>
            </a:r>
            <a:r>
              <a:rPr lang="tr-TR" dirty="0"/>
              <a:t> </a:t>
            </a:r>
          </a:p>
          <a:p>
            <a:r>
              <a:rPr lang="tr-TR" dirty="0"/>
              <a:t>Diğer sınıf tahminleri </a:t>
            </a:r>
            <a:r>
              <a:rPr lang="tr-TR" dirty="0" err="1"/>
              <a:t>Negative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0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1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93495"/>
              </p:ext>
            </p:extLst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 err="1"/>
              <a:t>Accuracy</a:t>
            </a:r>
            <a:r>
              <a:rPr lang="tr-TR" sz="4000" dirty="0"/>
              <a:t> = (TP+TN) / TOPLAM</a:t>
            </a:r>
            <a:endParaRPr lang="en-US" sz="40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1646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</a:t>
            </a:r>
            <a:r>
              <a:rPr lang="tr-TR" sz="3600" b="1" dirty="0" err="1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Accuracy</a:t>
            </a:r>
            <a:endParaRPr lang="tr-TR" sz="3600" b="1" dirty="0">
              <a:solidFill>
                <a:srgbClr val="CD1F26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/>
          </p:nvPr>
        </p:nvGraphicFramePr>
        <p:xfrm>
          <a:off x="2220184" y="917932"/>
          <a:ext cx="7508016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ikdörtgen 1"/>
          <p:cNvSpPr/>
          <p:nvPr/>
        </p:nvSpPr>
        <p:spPr>
          <a:xfrm>
            <a:off x="6167527" y="2338852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(TP)</a:t>
            </a:r>
            <a:endParaRPr lang="en-US" sz="3600" dirty="0"/>
          </a:p>
        </p:txBody>
      </p:sp>
      <p:sp>
        <p:nvSpPr>
          <p:cNvPr id="16" name="Dikdörtgen 15"/>
          <p:cNvSpPr/>
          <p:nvPr/>
        </p:nvSpPr>
        <p:spPr>
          <a:xfrm>
            <a:off x="8657214" y="348280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(TN)</a:t>
            </a:r>
            <a:endParaRPr lang="en-US" sz="3600" dirty="0"/>
          </a:p>
        </p:txBody>
      </p:sp>
      <p:sp>
        <p:nvSpPr>
          <p:cNvPr id="17" name="Dikdörtgen 16"/>
          <p:cNvSpPr/>
          <p:nvPr/>
        </p:nvSpPr>
        <p:spPr>
          <a:xfrm>
            <a:off x="8604589" y="233908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(FN)</a:t>
            </a:r>
            <a:endParaRPr lang="en-US" sz="3600" dirty="0"/>
          </a:p>
        </p:txBody>
      </p:sp>
      <p:sp>
        <p:nvSpPr>
          <p:cNvPr id="18" name="Dikdörtgen 17"/>
          <p:cNvSpPr/>
          <p:nvPr/>
        </p:nvSpPr>
        <p:spPr>
          <a:xfrm>
            <a:off x="6154827" y="3494360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(FP)</a:t>
            </a:r>
            <a:endParaRPr lang="en-US" sz="3600" dirty="0"/>
          </a:p>
        </p:txBody>
      </p:sp>
      <p:sp>
        <p:nvSpPr>
          <p:cNvPr id="19" name="Dikdörtgen 18"/>
          <p:cNvSpPr/>
          <p:nvPr/>
        </p:nvSpPr>
        <p:spPr>
          <a:xfrm>
            <a:off x="2734731" y="463758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 err="1"/>
              <a:t>Accuracy</a:t>
            </a:r>
            <a:r>
              <a:rPr lang="tr-TR" sz="2800" dirty="0"/>
              <a:t> = Ana Köşegen Toplamı/ TOPLAM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3859334" y="5356940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(60+20)/100 = % 80 </a:t>
            </a:r>
            <a:endParaRPr lang="en-US" sz="4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1565726F-1061-4B4E-BF64-39C3E303E319}"/>
              </a:ext>
            </a:extLst>
          </p:cNvPr>
          <p:cNvCxnSpPr>
            <a:cxnSpLocks/>
          </p:cNvCxnSpPr>
          <p:nvPr/>
        </p:nvCxnSpPr>
        <p:spPr>
          <a:xfrm>
            <a:off x="5943600" y="2604977"/>
            <a:ext cx="2902688" cy="1267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2214" y="286544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CD1F26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 Matrisi Precision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70491" y="6187930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o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76725"/>
              </p:ext>
            </p:extLst>
          </p:nvPr>
        </p:nvGraphicFramePr>
        <p:xfrm>
          <a:off x="4029739" y="1006020"/>
          <a:ext cx="6942470" cy="3565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493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Başarılı (Tahmin)</a:t>
                      </a:r>
                    </a:p>
                    <a:p>
                      <a:r>
                        <a:rPr lang="tr-TR" dirty="0"/>
                        <a:t>Y^ = 1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Başarısız (Tahmin)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Y^ = 0</a:t>
                      </a:r>
                      <a:endParaRPr lang="en-US"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1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Başarılı (Gerçek)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1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60 (TP)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5 (FN)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19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Başarısız (Geçek)</a:t>
                      </a:r>
                    </a:p>
                    <a:p>
                      <a:pPr marL="0" algn="l" defTabSz="914400" rtl="0" eaLnBrk="1" latinLnBrk="0" hangingPunct="1"/>
                      <a:r>
                        <a:rPr lang="tr-T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 = 0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15 (FP)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3600" dirty="0">
                          <a:latin typeface="Roboto"/>
                        </a:rPr>
                        <a:t>20 (TN)</a:t>
                      </a:r>
                      <a:endParaRPr lang="en-US" sz="3600" dirty="0">
                        <a:latin typeface="Roboto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Dikdörtgen 18"/>
          <p:cNvSpPr/>
          <p:nvPr/>
        </p:nvSpPr>
        <p:spPr>
          <a:xfrm>
            <a:off x="3859334" y="4699734"/>
            <a:ext cx="6611991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2800" dirty="0"/>
              <a:t>Precision = TP / TP + FP</a:t>
            </a:r>
            <a:endParaRPr lang="en-US" sz="2800" dirty="0"/>
          </a:p>
        </p:txBody>
      </p:sp>
      <p:sp>
        <p:nvSpPr>
          <p:cNvPr id="20" name="Dikdörtgen 19"/>
          <p:cNvSpPr/>
          <p:nvPr/>
        </p:nvSpPr>
        <p:spPr>
          <a:xfrm>
            <a:off x="5060813" y="5351499"/>
            <a:ext cx="45909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tr-TR" sz="4000" dirty="0"/>
              <a:t>60/(60+15) = % 70 </a:t>
            </a:r>
            <a:endParaRPr lang="en-US" sz="40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A70BECF7-EDA6-4500-9CBF-4967ADF5F62A}"/>
              </a:ext>
            </a:extLst>
          </p:cNvPr>
          <p:cNvCxnSpPr/>
          <p:nvPr/>
        </p:nvCxnSpPr>
        <p:spPr>
          <a:xfrm>
            <a:off x="6096000" y="2254102"/>
            <a:ext cx="0" cy="9781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502CC6CD-4963-4DDD-B7BB-7F339AED83F9}"/>
              </a:ext>
            </a:extLst>
          </p:cNvPr>
          <p:cNvCxnSpPr>
            <a:cxnSpLocks/>
          </p:cNvCxnSpPr>
          <p:nvPr/>
        </p:nvCxnSpPr>
        <p:spPr>
          <a:xfrm>
            <a:off x="6269665" y="2254102"/>
            <a:ext cx="0" cy="231164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ikdörtgen 20">
            <a:extLst>
              <a:ext uri="{FF2B5EF4-FFF2-40B4-BE49-F238E27FC236}">
                <a16:creationId xmlns:a16="http://schemas.microsoft.com/office/drawing/2014/main" id="{52641CAE-F6F5-49E8-BBBD-B4AB71EFC55F}"/>
              </a:ext>
            </a:extLst>
          </p:cNvPr>
          <p:cNvSpPr/>
          <p:nvPr/>
        </p:nvSpPr>
        <p:spPr>
          <a:xfrm>
            <a:off x="270491" y="2078136"/>
            <a:ext cx="291932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Mnemonics</a:t>
            </a:r>
            <a:r>
              <a:rPr lang="tr-T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Precision -&gt; </a:t>
            </a:r>
            <a:r>
              <a:rPr lang="tr-TR" dirty="0" err="1"/>
              <a:t>Prediction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bilinen y=1’lerin</a:t>
            </a:r>
          </a:p>
          <a:p>
            <a:r>
              <a:rPr lang="tr-TR" dirty="0"/>
              <a:t>     Toplam y^=1’lere oranı,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Doğru tahminleri toplam</a:t>
            </a:r>
          </a:p>
          <a:p>
            <a:r>
              <a:rPr lang="tr-TR" dirty="0"/>
              <a:t>     Doğru tahminlere oranı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Hedef sınıfımı tahmin için </a:t>
            </a:r>
          </a:p>
          <a:p>
            <a:r>
              <a:rPr lang="tr-TR" dirty="0"/>
              <a:t>      Ne kadar hata yaptım</a:t>
            </a:r>
          </a:p>
        </p:txBody>
      </p:sp>
    </p:spTree>
    <p:extLst>
      <p:ext uri="{BB962C8B-B14F-4D97-AF65-F5344CB8AC3E}">
        <p14:creationId xmlns:p14="http://schemas.microsoft.com/office/powerpoint/2010/main" val="42704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847</Words>
  <Application>Microsoft Office PowerPoint</Application>
  <PresentationFormat>Geniş ekran</PresentationFormat>
  <Paragraphs>423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Teması</vt:lpstr>
      <vt:lpstr>Hata/Karmaşıklık Matrisi  (Confusion Matrix)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114</cp:revision>
  <dcterms:created xsi:type="dcterms:W3CDTF">2018-03-04T09:30:49Z</dcterms:created>
  <dcterms:modified xsi:type="dcterms:W3CDTF">2019-11-16T08:56:00Z</dcterms:modified>
</cp:coreProperties>
</file>