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36" r:id="rId3"/>
    <p:sldId id="346" r:id="rId4"/>
    <p:sldId id="347" r:id="rId5"/>
    <p:sldId id="349" r:id="rId6"/>
    <p:sldId id="348" r:id="rId7"/>
    <p:sldId id="350" r:id="rId8"/>
    <p:sldId id="35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  <a:srgbClr val="41719C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1579" autoAdjust="0"/>
  </p:normalViewPr>
  <p:slideViewPr>
    <p:cSldViewPr snapToGrid="0">
      <p:cViewPr varScale="1">
        <p:scale>
          <a:sx n="70" d="100"/>
          <a:sy n="70" d="100"/>
        </p:scale>
        <p:origin x="52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F9F0D8E7-A1D0-4B51-B18A-9F3E6140DEA3}"/>
    <pc:docChg chg="undo custSel addSld delSld modSld sldOrd">
      <pc:chgData name="Erkan ŞİRİN" userId="7f10ce1d6aaf8c5d" providerId="LiveId" clId="{F9F0D8E7-A1D0-4B51-B18A-9F3E6140DEA3}" dt="2019-07-15T12:21:28.493" v="1756" actId="1076"/>
      <pc:docMkLst>
        <pc:docMk/>
      </pc:docMkLst>
      <pc:sldChg chg="modSp">
        <pc:chgData name="Erkan ŞİRİN" userId="7f10ce1d6aaf8c5d" providerId="LiveId" clId="{F9F0D8E7-A1D0-4B51-B18A-9F3E6140DEA3}" dt="2019-07-15T12:21:28.493" v="1756" actId="1076"/>
        <pc:sldMkLst>
          <pc:docMk/>
          <pc:sldMk cId="1416118015" sldId="257"/>
        </pc:sldMkLst>
        <pc:spChg chg="mod">
          <ac:chgData name="Erkan ŞİRİN" userId="7f10ce1d6aaf8c5d" providerId="LiveId" clId="{F9F0D8E7-A1D0-4B51-B18A-9F3E6140DEA3}" dt="2019-07-15T12:21:28.493" v="1756" actId="1076"/>
          <ac:spMkLst>
            <pc:docMk/>
            <pc:sldMk cId="1416118015" sldId="257"/>
            <ac:spMk id="16" creationId="{00000000-0000-0000-0000-000000000000}"/>
          </ac:spMkLst>
        </pc:spChg>
      </pc:sldChg>
      <pc:sldChg chg="del">
        <pc:chgData name="Erkan ŞİRİN" userId="7f10ce1d6aaf8c5d" providerId="LiveId" clId="{F9F0D8E7-A1D0-4B51-B18A-9F3E6140DEA3}" dt="2019-07-15T06:57:00.694" v="789" actId="2696"/>
        <pc:sldMkLst>
          <pc:docMk/>
          <pc:sldMk cId="2255119094" sldId="291"/>
        </pc:sldMkLst>
      </pc:sldChg>
      <pc:sldChg chg="addSp delSp modSp delAnim modAnim">
        <pc:chgData name="Erkan ŞİRİN" userId="7f10ce1d6aaf8c5d" providerId="LiveId" clId="{F9F0D8E7-A1D0-4B51-B18A-9F3E6140DEA3}" dt="2019-07-15T06:48:23.975" v="371" actId="1076"/>
        <pc:sldMkLst>
          <pc:docMk/>
          <pc:sldMk cId="3456586684" sldId="336"/>
        </pc:sldMkLst>
        <pc:spChg chg="mod">
          <ac:chgData name="Erkan ŞİRİN" userId="7f10ce1d6aaf8c5d" providerId="LiveId" clId="{F9F0D8E7-A1D0-4B51-B18A-9F3E6140DEA3}" dt="2019-07-15T06:44:00.458" v="259" actId="20577"/>
          <ac:spMkLst>
            <pc:docMk/>
            <pc:sldMk cId="3456586684" sldId="336"/>
            <ac:spMk id="2" creationId="{CAA1AD28-1C85-4756-9417-5493212CD698}"/>
          </ac:spMkLst>
        </pc:spChg>
        <pc:spChg chg="mod">
          <ac:chgData name="Erkan ŞİRİN" userId="7f10ce1d6aaf8c5d" providerId="LiveId" clId="{F9F0D8E7-A1D0-4B51-B18A-9F3E6140DEA3}" dt="2019-07-15T06:42:31.884" v="167" actId="1076"/>
          <ac:spMkLst>
            <pc:docMk/>
            <pc:sldMk cId="3456586684" sldId="336"/>
            <ac:spMk id="4" creationId="{2CB9658E-D6CE-4AB3-9F66-0E5A1607110F}"/>
          </ac:spMkLst>
        </pc:spChg>
        <pc:spChg chg="mod">
          <ac:chgData name="Erkan ŞİRİN" userId="7f10ce1d6aaf8c5d" providerId="LiveId" clId="{F9F0D8E7-A1D0-4B51-B18A-9F3E6140DEA3}" dt="2019-07-15T06:39:14.384" v="38" actId="20577"/>
          <ac:spMkLst>
            <pc:docMk/>
            <pc:sldMk cId="3456586684" sldId="336"/>
            <ac:spMk id="9" creationId="{00000000-0000-0000-0000-000000000000}"/>
          </ac:spMkLst>
        </pc:spChg>
        <pc:spChg chg="add mod">
          <ac:chgData name="Erkan ŞİRİN" userId="7f10ce1d6aaf8c5d" providerId="LiveId" clId="{F9F0D8E7-A1D0-4B51-B18A-9F3E6140DEA3}" dt="2019-07-15T06:43:47.446" v="250" actId="1076"/>
          <ac:spMkLst>
            <pc:docMk/>
            <pc:sldMk cId="3456586684" sldId="336"/>
            <ac:spMk id="10" creationId="{48DC6672-8290-441C-939C-936B4A2D79AF}"/>
          </ac:spMkLst>
        </pc:spChg>
        <pc:spChg chg="add mod">
          <ac:chgData name="Erkan ŞİRİN" userId="7f10ce1d6aaf8c5d" providerId="LiveId" clId="{F9F0D8E7-A1D0-4B51-B18A-9F3E6140DEA3}" dt="2019-07-15T06:48:23.975" v="371" actId="1076"/>
          <ac:spMkLst>
            <pc:docMk/>
            <pc:sldMk cId="3456586684" sldId="336"/>
            <ac:spMk id="11" creationId="{5BB0FE7A-1692-4E63-A537-22B24DA5259D}"/>
          </ac:spMkLst>
        </pc:spChg>
        <pc:spChg chg="mod">
          <ac:chgData name="Erkan ŞİRİN" userId="7f10ce1d6aaf8c5d" providerId="LiveId" clId="{F9F0D8E7-A1D0-4B51-B18A-9F3E6140DEA3}" dt="2019-07-15T06:43:57.286" v="255" actId="20577"/>
          <ac:spMkLst>
            <pc:docMk/>
            <pc:sldMk cId="3456586684" sldId="336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6:39:57.719" v="118" actId="478"/>
          <ac:picMkLst>
            <pc:docMk/>
            <pc:sldMk cId="3456586684" sldId="336"/>
            <ac:picMk id="6" creationId="{2494164E-73D5-44BA-86C4-CFBB74D20B1A}"/>
          </ac:picMkLst>
        </pc:picChg>
        <pc:picChg chg="add mod">
          <ac:chgData name="Erkan ŞİRİN" userId="7f10ce1d6aaf8c5d" providerId="LiveId" clId="{F9F0D8E7-A1D0-4B51-B18A-9F3E6140DEA3}" dt="2019-07-15T06:42:07.939" v="164" actId="1076"/>
          <ac:picMkLst>
            <pc:docMk/>
            <pc:sldMk cId="3456586684" sldId="336"/>
            <ac:picMk id="1026" creationId="{892AED65-69B9-44C8-9708-F93E974054F9}"/>
          </ac:picMkLst>
        </pc:picChg>
      </pc:sldChg>
      <pc:sldChg chg="del">
        <pc:chgData name="Erkan ŞİRİN" userId="7f10ce1d6aaf8c5d" providerId="LiveId" clId="{F9F0D8E7-A1D0-4B51-B18A-9F3E6140DEA3}" dt="2019-07-15T06:57:00.514" v="782" actId="2696"/>
        <pc:sldMkLst>
          <pc:docMk/>
          <pc:sldMk cId="2192726965" sldId="337"/>
        </pc:sldMkLst>
      </pc:sldChg>
      <pc:sldChg chg="del">
        <pc:chgData name="Erkan ŞİRİN" userId="7f10ce1d6aaf8c5d" providerId="LiveId" clId="{F9F0D8E7-A1D0-4B51-B18A-9F3E6140DEA3}" dt="2019-07-15T06:57:00.673" v="785" actId="2696"/>
        <pc:sldMkLst>
          <pc:docMk/>
          <pc:sldMk cId="642935266" sldId="339"/>
        </pc:sldMkLst>
      </pc:sldChg>
      <pc:sldChg chg="del">
        <pc:chgData name="Erkan ŞİRİN" userId="7f10ce1d6aaf8c5d" providerId="LiveId" clId="{F9F0D8E7-A1D0-4B51-B18A-9F3E6140DEA3}" dt="2019-07-15T06:57:00.678" v="786" actId="2696"/>
        <pc:sldMkLst>
          <pc:docMk/>
          <pc:sldMk cId="2789098257" sldId="340"/>
        </pc:sldMkLst>
      </pc:sldChg>
      <pc:sldChg chg="del">
        <pc:chgData name="Erkan ŞİRİN" userId="7f10ce1d6aaf8c5d" providerId="LiveId" clId="{F9F0D8E7-A1D0-4B51-B18A-9F3E6140DEA3}" dt="2019-07-15T06:57:00.610" v="783" actId="2696"/>
        <pc:sldMkLst>
          <pc:docMk/>
          <pc:sldMk cId="2617541788" sldId="341"/>
        </pc:sldMkLst>
      </pc:sldChg>
      <pc:sldChg chg="del">
        <pc:chgData name="Erkan ŞİRİN" userId="7f10ce1d6aaf8c5d" providerId="LiveId" clId="{F9F0D8E7-A1D0-4B51-B18A-9F3E6140DEA3}" dt="2019-07-15T06:57:00.653" v="784" actId="2696"/>
        <pc:sldMkLst>
          <pc:docMk/>
          <pc:sldMk cId="582323144" sldId="342"/>
        </pc:sldMkLst>
      </pc:sldChg>
      <pc:sldChg chg="del">
        <pc:chgData name="Erkan ŞİRİN" userId="7f10ce1d6aaf8c5d" providerId="LiveId" clId="{F9F0D8E7-A1D0-4B51-B18A-9F3E6140DEA3}" dt="2019-07-15T06:57:00.681" v="787" actId="2696"/>
        <pc:sldMkLst>
          <pc:docMk/>
          <pc:sldMk cId="1182610329" sldId="343"/>
        </pc:sldMkLst>
      </pc:sldChg>
      <pc:sldChg chg="del">
        <pc:chgData name="Erkan ŞİRİN" userId="7f10ce1d6aaf8c5d" providerId="LiveId" clId="{F9F0D8E7-A1D0-4B51-B18A-9F3E6140DEA3}" dt="2019-07-15T06:57:00.685" v="788" actId="2696"/>
        <pc:sldMkLst>
          <pc:docMk/>
          <pc:sldMk cId="1999169727" sldId="344"/>
        </pc:sldMkLst>
      </pc:sldChg>
      <pc:sldChg chg="delSp modSp add del delAnim modAnim">
        <pc:chgData name="Erkan ŞİRİN" userId="7f10ce1d6aaf8c5d" providerId="LiveId" clId="{F9F0D8E7-A1D0-4B51-B18A-9F3E6140DEA3}" dt="2019-07-15T06:49:07.092" v="374" actId="2696"/>
        <pc:sldMkLst>
          <pc:docMk/>
          <pc:sldMk cId="3032982534" sldId="345"/>
        </pc:sldMkLst>
        <pc:spChg chg="del">
          <ac:chgData name="Erkan ŞİRİN" userId="7f10ce1d6aaf8c5d" providerId="LiveId" clId="{F9F0D8E7-A1D0-4B51-B18A-9F3E6140DEA3}" dt="2019-07-15T06:46:51.271" v="358" actId="478"/>
          <ac:spMkLst>
            <pc:docMk/>
            <pc:sldMk cId="3032982534" sldId="345"/>
            <ac:spMk id="2" creationId="{CAA1AD28-1C85-4756-9417-5493212CD698}"/>
          </ac:spMkLst>
        </pc:spChg>
        <pc:spChg chg="del">
          <ac:chgData name="Erkan ŞİRİN" userId="7f10ce1d6aaf8c5d" providerId="LiveId" clId="{F9F0D8E7-A1D0-4B51-B18A-9F3E6140DEA3}" dt="2019-07-15T06:46:56.663" v="360" actId="478"/>
          <ac:spMkLst>
            <pc:docMk/>
            <pc:sldMk cId="3032982534" sldId="345"/>
            <ac:spMk id="4" creationId="{2CB9658E-D6CE-4AB3-9F66-0E5A1607110F}"/>
          </ac:spMkLst>
        </pc:spChg>
        <pc:spChg chg="del">
          <ac:chgData name="Erkan ŞİRİN" userId="7f10ce1d6aaf8c5d" providerId="LiveId" clId="{F9F0D8E7-A1D0-4B51-B18A-9F3E6140DEA3}" dt="2019-07-15T06:46:54.474" v="359" actId="478"/>
          <ac:spMkLst>
            <pc:docMk/>
            <pc:sldMk cId="3032982534" sldId="345"/>
            <ac:spMk id="10" creationId="{48DC6672-8290-441C-939C-936B4A2D79AF}"/>
          </ac:spMkLst>
        </pc:spChg>
        <pc:spChg chg="del mod">
          <ac:chgData name="Erkan ŞİRİN" userId="7f10ce1d6aaf8c5d" providerId="LiveId" clId="{F9F0D8E7-A1D0-4B51-B18A-9F3E6140DEA3}" dt="2019-07-15T06:47:46.817" v="361"/>
          <ac:spMkLst>
            <pc:docMk/>
            <pc:sldMk cId="3032982534" sldId="345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6:44:54.711" v="261" actId="478"/>
          <ac:picMkLst>
            <pc:docMk/>
            <pc:sldMk cId="3032982534" sldId="345"/>
            <ac:picMk id="1026" creationId="{892AED65-69B9-44C8-9708-F93E974054F9}"/>
          </ac:picMkLst>
        </pc:picChg>
      </pc:sldChg>
      <pc:sldChg chg="addSp modSp add">
        <pc:chgData name="Erkan ŞİRİN" userId="7f10ce1d6aaf8c5d" providerId="LiveId" clId="{F9F0D8E7-A1D0-4B51-B18A-9F3E6140DEA3}" dt="2019-07-15T06:59:09.014" v="796" actId="20577"/>
        <pc:sldMkLst>
          <pc:docMk/>
          <pc:sldMk cId="71053138" sldId="346"/>
        </pc:sldMkLst>
        <pc:spChg chg="add">
          <ac:chgData name="Erkan ŞİRİN" userId="7f10ce1d6aaf8c5d" providerId="LiveId" clId="{F9F0D8E7-A1D0-4B51-B18A-9F3E6140DEA3}" dt="2019-07-15T06:49:00.960" v="373"/>
          <ac:spMkLst>
            <pc:docMk/>
            <pc:sldMk cId="71053138" sldId="346"/>
            <ac:spMk id="2" creationId="{5C7A50EA-C0BC-40C9-9748-C17CC40FDF98}"/>
          </ac:spMkLst>
        </pc:spChg>
        <pc:spChg chg="add mod">
          <ac:chgData name="Erkan ŞİRİN" userId="7f10ce1d6aaf8c5d" providerId="LiveId" clId="{F9F0D8E7-A1D0-4B51-B18A-9F3E6140DEA3}" dt="2019-07-15T06:56:52.459" v="781" actId="14100"/>
          <ac:spMkLst>
            <pc:docMk/>
            <pc:sldMk cId="71053138" sldId="346"/>
            <ac:spMk id="4" creationId="{A7797209-1B6A-4F53-96BC-7676B9F25320}"/>
          </ac:spMkLst>
        </pc:spChg>
        <pc:spChg chg="add mod">
          <ac:chgData name="Erkan ŞİRİN" userId="7f10ce1d6aaf8c5d" providerId="LiveId" clId="{F9F0D8E7-A1D0-4B51-B18A-9F3E6140DEA3}" dt="2019-07-15T06:59:09.014" v="796" actId="20577"/>
          <ac:spMkLst>
            <pc:docMk/>
            <pc:sldMk cId="71053138" sldId="346"/>
            <ac:spMk id="5" creationId="{8E01361E-D26F-4E88-B20F-19A90A68A035}"/>
          </ac:spMkLst>
        </pc:spChg>
        <pc:cxnChg chg="add">
          <ac:chgData name="Erkan ŞİRİN" userId="7f10ce1d6aaf8c5d" providerId="LiveId" clId="{F9F0D8E7-A1D0-4B51-B18A-9F3E6140DEA3}" dt="2019-07-15T06:49:00.960" v="373"/>
          <ac:cxnSpMkLst>
            <pc:docMk/>
            <pc:sldMk cId="71053138" sldId="346"/>
            <ac:cxnSpMk id="3" creationId="{9B6A622A-7761-46CE-B78C-762E9381A456}"/>
          </ac:cxnSpMkLst>
        </pc:cxnChg>
      </pc:sldChg>
      <pc:sldChg chg="addSp delSp modSp add">
        <pc:chgData name="Erkan ŞİRİN" userId="7f10ce1d6aaf8c5d" providerId="LiveId" clId="{F9F0D8E7-A1D0-4B51-B18A-9F3E6140DEA3}" dt="2019-07-15T09:31:18.834" v="1095"/>
        <pc:sldMkLst>
          <pc:docMk/>
          <pc:sldMk cId="712946586" sldId="347"/>
        </pc:sldMkLst>
        <pc:spChg chg="del mod">
          <ac:chgData name="Erkan ŞİRİN" userId="7f10ce1d6aaf8c5d" providerId="LiveId" clId="{F9F0D8E7-A1D0-4B51-B18A-9F3E6140DEA3}" dt="2019-07-15T07:14:42.869" v="817" actId="478"/>
          <ac:spMkLst>
            <pc:docMk/>
            <pc:sldMk cId="712946586" sldId="347"/>
            <ac:spMk id="2" creationId="{5C7A50EA-C0BC-40C9-9748-C17CC40FDF98}"/>
          </ac:spMkLst>
        </pc:spChg>
        <pc:spChg chg="del">
          <ac:chgData name="Erkan ŞİRİN" userId="7f10ce1d6aaf8c5d" providerId="LiveId" clId="{F9F0D8E7-A1D0-4B51-B18A-9F3E6140DEA3}" dt="2019-07-15T07:02:35.665" v="798" actId="478"/>
          <ac:spMkLst>
            <pc:docMk/>
            <pc:sldMk cId="712946586" sldId="347"/>
            <ac:spMk id="4" creationId="{A7797209-1B6A-4F53-96BC-7676B9F25320}"/>
          </ac:spMkLst>
        </pc:spChg>
        <pc:spChg chg="del">
          <ac:chgData name="Erkan ŞİRİN" userId="7f10ce1d6aaf8c5d" providerId="LiveId" clId="{F9F0D8E7-A1D0-4B51-B18A-9F3E6140DEA3}" dt="2019-07-15T07:14:59.306" v="820" actId="478"/>
          <ac:spMkLst>
            <pc:docMk/>
            <pc:sldMk cId="712946586" sldId="347"/>
            <ac:spMk id="5" creationId="{8E01361E-D26F-4E88-B20F-19A90A68A035}"/>
          </ac:spMkLst>
        </pc:spChg>
        <pc:spChg chg="add">
          <ac:chgData name="Erkan ŞİRİN" userId="7f10ce1d6aaf8c5d" providerId="LiveId" clId="{F9F0D8E7-A1D0-4B51-B18A-9F3E6140DEA3}" dt="2019-07-15T09:31:18.834" v="1095"/>
          <ac:spMkLst>
            <pc:docMk/>
            <pc:sldMk cId="712946586" sldId="347"/>
            <ac:spMk id="8" creationId="{27696F82-599A-46A9-B3AD-AB63E68872A3}"/>
          </ac:spMkLst>
        </pc:spChg>
        <pc:graphicFrameChg chg="add mod modGraphic">
          <ac:chgData name="Erkan ŞİRİN" userId="7f10ce1d6aaf8c5d" providerId="LiveId" clId="{F9F0D8E7-A1D0-4B51-B18A-9F3E6140DEA3}" dt="2019-07-15T07:19:21.950" v="1056" actId="1076"/>
          <ac:graphicFrameMkLst>
            <pc:docMk/>
            <pc:sldMk cId="712946586" sldId="347"/>
            <ac:graphicFrameMk id="6" creationId="{35891ECD-40B7-477F-A74C-27110DA902C5}"/>
          </ac:graphicFrameMkLst>
        </pc:graphicFrameChg>
        <pc:picChg chg="add del">
          <ac:chgData name="Erkan ŞİRİN" userId="7f10ce1d6aaf8c5d" providerId="LiveId" clId="{F9F0D8E7-A1D0-4B51-B18A-9F3E6140DEA3}" dt="2019-07-15T07:02:51.533" v="800" actId="478"/>
          <ac:picMkLst>
            <pc:docMk/>
            <pc:sldMk cId="712946586" sldId="347"/>
            <ac:picMk id="2050" creationId="{BDBCA8CB-5E98-47D0-A8A2-EF9815CF798B}"/>
          </ac:picMkLst>
        </pc:picChg>
      </pc:sldChg>
      <pc:sldChg chg="addSp delSp modSp add ord delAnim">
        <pc:chgData name="Erkan ŞİRİN" userId="7f10ce1d6aaf8c5d" providerId="LiveId" clId="{F9F0D8E7-A1D0-4B51-B18A-9F3E6140DEA3}" dt="2019-07-15T09:43:52.126" v="1369"/>
        <pc:sldMkLst>
          <pc:docMk/>
          <pc:sldMk cId="3997851459" sldId="348"/>
        </pc:sldMkLst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2" creationId="{CAA1AD28-1C85-4756-9417-5493212CD698}"/>
          </ac:spMkLst>
        </pc:spChg>
        <pc:spChg chg="add del">
          <ac:chgData name="Erkan ŞİRİN" userId="7f10ce1d6aaf8c5d" providerId="LiveId" clId="{F9F0D8E7-A1D0-4B51-B18A-9F3E6140DEA3}" dt="2019-07-15T09:32:32.557" v="1102"/>
          <ac:spMkLst>
            <pc:docMk/>
            <pc:sldMk cId="3997851459" sldId="348"/>
            <ac:spMk id="3" creationId="{34E607BC-AD8E-4B0D-9DDC-3C73009916A6}"/>
          </ac:spMkLst>
        </pc:spChg>
        <pc:spChg chg="mod">
          <ac:chgData name="Erkan ŞİRİN" userId="7f10ce1d6aaf8c5d" providerId="LiveId" clId="{F9F0D8E7-A1D0-4B51-B18A-9F3E6140DEA3}" dt="2019-07-15T09:33:33.016" v="1113" actId="1076"/>
          <ac:spMkLst>
            <pc:docMk/>
            <pc:sldMk cId="3997851459" sldId="348"/>
            <ac:spMk id="4" creationId="{2CB9658E-D6CE-4AB3-9F66-0E5A1607110F}"/>
          </ac:spMkLst>
        </pc:spChg>
        <pc:spChg chg="del mod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9" creationId="{00000000-0000-0000-0000-000000000000}"/>
          </ac:spMkLst>
        </pc:spChg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10" creationId="{48DC6672-8290-441C-939C-936B4A2D79AF}"/>
          </ac:spMkLst>
        </pc:spChg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11" creationId="{5BB0FE7A-1692-4E63-A537-22B24DA5259D}"/>
          </ac:spMkLst>
        </pc:spChg>
        <pc:spChg chg="del">
          <ac:chgData name="Erkan ŞİRİN" userId="7f10ce1d6aaf8c5d" providerId="LiveId" clId="{F9F0D8E7-A1D0-4B51-B18A-9F3E6140DEA3}" dt="2019-07-15T09:33:02.648" v="1107" actId="478"/>
          <ac:spMkLst>
            <pc:docMk/>
            <pc:sldMk cId="3997851459" sldId="348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9:31:56.423" v="1100" actId="478"/>
          <ac:picMkLst>
            <pc:docMk/>
            <pc:sldMk cId="3997851459" sldId="348"/>
            <ac:picMk id="1026" creationId="{892AED65-69B9-44C8-9708-F93E974054F9}"/>
          </ac:picMkLst>
        </pc:picChg>
        <pc:picChg chg="add mod">
          <ac:chgData name="Erkan ŞİRİN" userId="7f10ce1d6aaf8c5d" providerId="LiveId" clId="{F9F0D8E7-A1D0-4B51-B18A-9F3E6140DEA3}" dt="2019-07-15T09:33:09.111" v="1109" actId="1076"/>
          <ac:picMkLst>
            <pc:docMk/>
            <pc:sldMk cId="3997851459" sldId="348"/>
            <ac:picMk id="4098" creationId="{0D9D558E-4CC3-49F8-8840-4A2B328F09F8}"/>
          </ac:picMkLst>
        </pc:picChg>
      </pc:sldChg>
      <pc:sldChg chg="addSp delSp modSp add delAnim modAnim">
        <pc:chgData name="Erkan ŞİRİN" userId="7f10ce1d6aaf8c5d" providerId="LiveId" clId="{F9F0D8E7-A1D0-4B51-B18A-9F3E6140DEA3}" dt="2019-07-15T09:40:55.542" v="1368" actId="1076"/>
        <pc:sldMkLst>
          <pc:docMk/>
          <pc:sldMk cId="3299740179" sldId="349"/>
        </pc:sldMkLst>
        <pc:spChg chg="mod">
          <ac:chgData name="Erkan ŞİRİN" userId="7f10ce1d6aaf8c5d" providerId="LiveId" clId="{F9F0D8E7-A1D0-4B51-B18A-9F3E6140DEA3}" dt="2019-07-15T09:39:03.559" v="1289" actId="1076"/>
          <ac:spMkLst>
            <pc:docMk/>
            <pc:sldMk cId="3299740179" sldId="349"/>
            <ac:spMk id="2" creationId="{CAA1AD28-1C85-4756-9417-5493212CD698}"/>
          </ac:spMkLst>
        </pc:spChg>
        <pc:spChg chg="mod">
          <ac:chgData name="Erkan ŞİRİN" userId="7f10ce1d6aaf8c5d" providerId="LiveId" clId="{F9F0D8E7-A1D0-4B51-B18A-9F3E6140DEA3}" dt="2019-07-15T09:40:55.542" v="1368" actId="1076"/>
          <ac:spMkLst>
            <pc:docMk/>
            <pc:sldMk cId="3299740179" sldId="349"/>
            <ac:spMk id="4" creationId="{2CB9658E-D6CE-4AB3-9F66-0E5A1607110F}"/>
          </ac:spMkLst>
        </pc:spChg>
        <pc:spChg chg="mod">
          <ac:chgData name="Erkan ŞİRİN" userId="7f10ce1d6aaf8c5d" providerId="LiveId" clId="{F9F0D8E7-A1D0-4B51-B18A-9F3E6140DEA3}" dt="2019-07-15T09:40:33.313" v="1366" actId="1076"/>
          <ac:spMkLst>
            <pc:docMk/>
            <pc:sldMk cId="3299740179" sldId="349"/>
            <ac:spMk id="10" creationId="{48DC6672-8290-441C-939C-936B4A2D79AF}"/>
          </ac:spMkLst>
        </pc:spChg>
        <pc:spChg chg="del">
          <ac:chgData name="Erkan ŞİRİN" userId="7f10ce1d6aaf8c5d" providerId="LiveId" clId="{F9F0D8E7-A1D0-4B51-B18A-9F3E6140DEA3}" dt="2019-07-15T09:37:56.886" v="1283" actId="478"/>
          <ac:spMkLst>
            <pc:docMk/>
            <pc:sldMk cId="3299740179" sldId="349"/>
            <ac:spMk id="11" creationId="{5BB0FE7A-1692-4E63-A537-22B24DA5259D}"/>
          </ac:spMkLst>
        </pc:spChg>
        <pc:spChg chg="add mod">
          <ac:chgData name="Erkan ŞİRİN" userId="7f10ce1d6aaf8c5d" providerId="LiveId" clId="{F9F0D8E7-A1D0-4B51-B18A-9F3E6140DEA3}" dt="2019-07-15T09:40:30.390" v="1365" actId="1076"/>
          <ac:spMkLst>
            <pc:docMk/>
            <pc:sldMk cId="3299740179" sldId="349"/>
            <ac:spMk id="12" creationId="{7EFBCC53-C46D-4453-9738-258BB11DE1EE}"/>
          </ac:spMkLst>
        </pc:spChg>
        <pc:spChg chg="mod">
          <ac:chgData name="Erkan ŞİRİN" userId="7f10ce1d6aaf8c5d" providerId="LiveId" clId="{F9F0D8E7-A1D0-4B51-B18A-9F3E6140DEA3}" dt="2019-07-15T09:39:06.438" v="1290" actId="1076"/>
          <ac:spMkLst>
            <pc:docMk/>
            <pc:sldMk cId="3299740179" sldId="349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09:32:46.749" v="1105" actId="478"/>
          <ac:picMkLst>
            <pc:docMk/>
            <pc:sldMk cId="3299740179" sldId="349"/>
            <ac:picMk id="4098" creationId="{0D9D558E-4CC3-49F8-8840-4A2B328F09F8}"/>
          </ac:picMkLst>
        </pc:picChg>
        <pc:picChg chg="add del">
          <ac:chgData name="Erkan ŞİRİN" userId="7f10ce1d6aaf8c5d" providerId="LiveId" clId="{F9F0D8E7-A1D0-4B51-B18A-9F3E6140DEA3}" dt="2019-07-15T09:35:03.412" v="1115"/>
          <ac:picMkLst>
            <pc:docMk/>
            <pc:sldMk cId="3299740179" sldId="349"/>
            <ac:picMk id="5122" creationId="{98875D09-95C2-47C3-ADDF-A04A94E09AA7}"/>
          </ac:picMkLst>
        </pc:picChg>
        <pc:picChg chg="add mod">
          <ac:chgData name="Erkan ŞİRİN" userId="7f10ce1d6aaf8c5d" providerId="LiveId" clId="{F9F0D8E7-A1D0-4B51-B18A-9F3E6140DEA3}" dt="2019-07-15T09:35:13.475" v="1119" actId="14100"/>
          <ac:picMkLst>
            <pc:docMk/>
            <pc:sldMk cId="3299740179" sldId="349"/>
            <ac:picMk id="5124" creationId="{554A8B02-A3B5-4885-8805-FB105A09AC8F}"/>
          </ac:picMkLst>
        </pc:picChg>
      </pc:sldChg>
      <pc:sldChg chg="addSp delSp modSp add ord delAnim modAnim">
        <pc:chgData name="Erkan ŞİRİN" userId="7f10ce1d6aaf8c5d" providerId="LiveId" clId="{F9F0D8E7-A1D0-4B51-B18A-9F3E6140DEA3}" dt="2019-07-15T10:12:54.934" v="1713" actId="6549"/>
        <pc:sldMkLst>
          <pc:docMk/>
          <pc:sldMk cId="12622699" sldId="350"/>
        </pc:sldMkLst>
        <pc:spChg chg="mod">
          <ac:chgData name="Erkan ŞİRİN" userId="7f10ce1d6aaf8c5d" providerId="LiveId" clId="{F9F0D8E7-A1D0-4B51-B18A-9F3E6140DEA3}" dt="2019-07-15T10:12:54.934" v="1713" actId="6549"/>
          <ac:spMkLst>
            <pc:docMk/>
            <pc:sldMk cId="12622699" sldId="350"/>
            <ac:spMk id="2" creationId="{CAA1AD28-1C85-4756-9417-5493212CD698}"/>
          </ac:spMkLst>
        </pc:spChg>
        <pc:spChg chg="del">
          <ac:chgData name="Erkan ŞİRİN" userId="7f10ce1d6aaf8c5d" providerId="LiveId" clId="{F9F0D8E7-A1D0-4B51-B18A-9F3E6140DEA3}" dt="2019-07-15T10:07:44.095" v="1373" actId="478"/>
          <ac:spMkLst>
            <pc:docMk/>
            <pc:sldMk cId="12622699" sldId="350"/>
            <ac:spMk id="9" creationId="{00000000-0000-0000-0000-000000000000}"/>
          </ac:spMkLst>
        </pc:spChg>
        <pc:spChg chg="del">
          <ac:chgData name="Erkan ŞİRİN" userId="7f10ce1d6aaf8c5d" providerId="LiveId" clId="{F9F0D8E7-A1D0-4B51-B18A-9F3E6140DEA3}" dt="2019-07-15T10:08:44.352" v="1506" actId="478"/>
          <ac:spMkLst>
            <pc:docMk/>
            <pc:sldMk cId="12622699" sldId="350"/>
            <ac:spMk id="10" creationId="{48DC6672-8290-441C-939C-936B4A2D79AF}"/>
          </ac:spMkLst>
        </pc:spChg>
        <pc:spChg chg="add mod">
          <ac:chgData name="Erkan ŞİRİN" userId="7f10ce1d6aaf8c5d" providerId="LiveId" clId="{F9F0D8E7-A1D0-4B51-B18A-9F3E6140DEA3}" dt="2019-07-15T10:10:56.492" v="1543" actId="6549"/>
          <ac:spMkLst>
            <pc:docMk/>
            <pc:sldMk cId="12622699" sldId="350"/>
            <ac:spMk id="11" creationId="{F47DA440-2D5A-45FE-9FC5-8961B24E538F}"/>
          </ac:spMkLst>
        </pc:spChg>
        <pc:spChg chg="del">
          <ac:chgData name="Erkan ŞİRİN" userId="7f10ce1d6aaf8c5d" providerId="LiveId" clId="{F9F0D8E7-A1D0-4B51-B18A-9F3E6140DEA3}" dt="2019-07-15T10:08:44.352" v="1506" actId="478"/>
          <ac:spMkLst>
            <pc:docMk/>
            <pc:sldMk cId="12622699" sldId="350"/>
            <ac:spMk id="12" creationId="{7EFBCC53-C46D-4453-9738-258BB11DE1EE}"/>
          </ac:spMkLst>
        </pc:spChg>
        <pc:spChg chg="del">
          <ac:chgData name="Erkan ŞİRİN" userId="7f10ce1d6aaf8c5d" providerId="LiveId" clId="{F9F0D8E7-A1D0-4B51-B18A-9F3E6140DEA3}" dt="2019-07-15T10:08:44.352" v="1506" actId="478"/>
          <ac:spMkLst>
            <pc:docMk/>
            <pc:sldMk cId="12622699" sldId="350"/>
            <ac:spMk id="16" creationId="{00000000-0000-0000-0000-000000000000}"/>
          </ac:spMkLst>
        </pc:spChg>
        <pc:picChg chg="del">
          <ac:chgData name="Erkan ŞİRİN" userId="7f10ce1d6aaf8c5d" providerId="LiveId" clId="{F9F0D8E7-A1D0-4B51-B18A-9F3E6140DEA3}" dt="2019-07-15T10:07:40.598" v="1372" actId="478"/>
          <ac:picMkLst>
            <pc:docMk/>
            <pc:sldMk cId="12622699" sldId="350"/>
            <ac:picMk id="5124" creationId="{554A8B02-A3B5-4885-8805-FB105A09AC8F}"/>
          </ac:picMkLst>
        </pc:picChg>
      </pc:sldChg>
      <pc:sldChg chg="modSp add">
        <pc:chgData name="Erkan ŞİRİN" userId="7f10ce1d6aaf8c5d" providerId="LiveId" clId="{F9F0D8E7-A1D0-4B51-B18A-9F3E6140DEA3}" dt="2019-07-15T12:20:39.363" v="1729" actId="6549"/>
        <pc:sldMkLst>
          <pc:docMk/>
          <pc:sldMk cId="2504252125" sldId="351"/>
        </pc:sldMkLst>
        <pc:spChg chg="mod">
          <ac:chgData name="Erkan ŞİRİN" userId="7f10ce1d6aaf8c5d" providerId="LiveId" clId="{F9F0D8E7-A1D0-4B51-B18A-9F3E6140DEA3}" dt="2019-07-15T12:20:39.363" v="1729" actId="6549"/>
          <ac:spMkLst>
            <pc:docMk/>
            <pc:sldMk cId="2504252125" sldId="351"/>
            <ac:spMk id="2" creationId="{CAA1AD28-1C85-4756-9417-5493212CD6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datnazrul/the-dos-and-donts-of-principal-component-analysis-7c2e9dc8cc48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ipython-notebooks/principal-component-analysi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iminantanalysis.readthedocs.io/en/latest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Articles/2014_python_lda.html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iminantanalysis.readthedocs.io/en/latest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iminantanalysis.readthedocs.io/en/latest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74750" y="1181690"/>
            <a:ext cx="9842500" cy="3842219"/>
          </a:xfrm>
        </p:spPr>
        <p:txBody>
          <a:bodyPr>
            <a:noAutofit/>
          </a:bodyPr>
          <a:lstStyle/>
          <a:p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Principal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Component Analysis (PCA)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Discriminant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Analysis (LDA)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Kernel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Principal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Component Analysis 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Kernel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PCA)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732217" y="949506"/>
            <a:ext cx="4645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>
                <a:latin typeface="Roboto"/>
              </a:rPr>
              <a:t>Unsupervised</a:t>
            </a:r>
            <a:r>
              <a:rPr lang="tr-TR" sz="2800" dirty="0">
                <a:latin typeface="Roboto"/>
              </a:rPr>
              <a:t> bir yöntemdir.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613306" y="2161027"/>
            <a:ext cx="5138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Boyut indirgemede (</a:t>
            </a:r>
            <a:r>
              <a:rPr lang="tr-TR" sz="2800" dirty="0" err="1">
                <a:latin typeface="Roboto"/>
              </a:rPr>
              <a:t>dimension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reduction</a:t>
            </a:r>
            <a:r>
              <a:rPr lang="tr-TR" sz="2800" dirty="0">
                <a:latin typeface="Roboto"/>
              </a:rPr>
              <a:t>) oldukça popülerdir.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5123205" y="6308755"/>
            <a:ext cx="70687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://medium.com/@</a:t>
            </a:r>
            <a:r>
              <a:rPr lang="tr-TR" sz="1200" dirty="0" err="1">
                <a:hlinkClick r:id="rId3"/>
              </a:rPr>
              <a:t>sadatnazrul</a:t>
            </a:r>
            <a:r>
              <a:rPr lang="tr-TR" sz="1200" dirty="0">
                <a:hlinkClick r:id="rId3"/>
              </a:rPr>
              <a:t>/the-dos-and-donts-of-principal-component-analysis-7c2e9dc8cc48</a:t>
            </a:r>
            <a:endParaRPr lang="tr-TR" sz="1200" dirty="0"/>
          </a:p>
        </p:txBody>
      </p:sp>
      <p:pic>
        <p:nvPicPr>
          <p:cNvPr id="1026" name="Picture 2" descr="pca ile ilgili gÃ¶rsel sonucu">
            <a:extLst>
              <a:ext uri="{FF2B5EF4-FFF2-40B4-BE49-F238E27FC236}">
                <a16:creationId xmlns:a16="http://schemas.microsoft.com/office/drawing/2014/main" id="{892AED65-69B9-44C8-9708-F93E9740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17" y="1184243"/>
            <a:ext cx="57340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48DC6672-8290-441C-939C-936B4A2D79AF}"/>
              </a:ext>
            </a:extLst>
          </p:cNvPr>
          <p:cNvSpPr/>
          <p:nvPr/>
        </p:nvSpPr>
        <p:spPr>
          <a:xfrm>
            <a:off x="613306" y="3547457"/>
            <a:ext cx="5734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Veri içindeki örüntü ve değişkenler arasındaki korelasyonu anlamamıza yardım eder.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BB0FE7A-1692-4E63-A537-22B24DA5259D}"/>
              </a:ext>
            </a:extLst>
          </p:cNvPr>
          <p:cNvSpPr/>
          <p:nvPr/>
        </p:nvSpPr>
        <p:spPr>
          <a:xfrm>
            <a:off x="613306" y="5001294"/>
            <a:ext cx="11141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p boyutlu bir veri setinin k boyutlu bir veri setine dönüştürür/indirger.</a:t>
            </a:r>
          </a:p>
          <a:p>
            <a:r>
              <a:rPr lang="tr-TR" sz="2800" dirty="0">
                <a:latin typeface="Roboto"/>
              </a:rPr>
              <a:t> (k &lt; p)</a:t>
            </a:r>
          </a:p>
        </p:txBody>
      </p:sp>
    </p:spTree>
    <p:extLst>
      <p:ext uri="{BB962C8B-B14F-4D97-AF65-F5344CB8AC3E}">
        <p14:creationId xmlns:p14="http://schemas.microsoft.com/office/powerpoint/2010/main" val="34565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C7A50EA-C0BC-40C9-9748-C17CC40F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9B6A622A-7761-46CE-B78C-762E9381A456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id="{A7797209-1B6A-4F53-96BC-7676B9F25320}"/>
              </a:ext>
            </a:extLst>
          </p:cNvPr>
          <p:cNvSpPr txBox="1"/>
          <p:nvPr/>
        </p:nvSpPr>
        <p:spPr>
          <a:xfrm>
            <a:off x="672905" y="926716"/>
            <a:ext cx="106797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Veriyi standardize 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Kovaryans</a:t>
            </a:r>
            <a:r>
              <a:rPr lang="tr-TR" sz="3200" dirty="0"/>
              <a:t> matrisinden öz vektör (</a:t>
            </a:r>
            <a:r>
              <a:rPr lang="tr-TR" sz="3200" dirty="0" err="1"/>
              <a:t>eigenvector</a:t>
            </a:r>
            <a:r>
              <a:rPr lang="tr-TR" sz="3200" dirty="0"/>
              <a:t>) ve öz değerleri (</a:t>
            </a:r>
            <a:r>
              <a:rPr lang="tr-TR" sz="3200" dirty="0" err="1"/>
              <a:t>eigenvalue</a:t>
            </a:r>
            <a:r>
              <a:rPr lang="tr-TR" sz="3200" dirty="0"/>
              <a:t>) elde et veya </a:t>
            </a:r>
            <a:r>
              <a:rPr lang="tr-TR" sz="3200" dirty="0" err="1"/>
              <a:t>Singular</a:t>
            </a:r>
            <a:r>
              <a:rPr lang="tr-TR" sz="3200" dirty="0"/>
              <a:t> </a:t>
            </a:r>
            <a:r>
              <a:rPr lang="tr-TR" sz="3200" dirty="0" err="1"/>
              <a:t>Vector</a:t>
            </a:r>
            <a:r>
              <a:rPr lang="tr-TR" sz="3200" dirty="0"/>
              <a:t> </a:t>
            </a:r>
            <a:r>
              <a:rPr lang="tr-TR" sz="3200" dirty="0" err="1"/>
              <a:t>Decomposition</a:t>
            </a:r>
            <a:r>
              <a:rPr lang="tr-TR" sz="3200" dirty="0"/>
              <a:t> uygula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Öz değerleri azalan sırala, k kadar en yüksek öz değere sahip olanları seç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Seçilen öz vektörlerden bir projeksiyon matrisi oluştur (W)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 err="1"/>
              <a:t>W’yi</a:t>
            </a:r>
            <a:r>
              <a:rPr lang="tr-TR" sz="3200" dirty="0"/>
              <a:t> kullanarak orijinal veri seti </a:t>
            </a:r>
            <a:r>
              <a:rPr lang="tr-TR" sz="3200" dirty="0" err="1"/>
              <a:t>X’i</a:t>
            </a:r>
            <a:r>
              <a:rPr lang="tr-TR" sz="3200" dirty="0"/>
              <a:t> dönüştür ve k boyutlu yeni bir alt-uzay elde 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E01361E-D26F-4E88-B20F-19A90A68A035}"/>
              </a:ext>
            </a:extLst>
          </p:cNvPr>
          <p:cNvSpPr/>
          <p:nvPr/>
        </p:nvSpPr>
        <p:spPr>
          <a:xfrm>
            <a:off x="5453575" y="6337549"/>
            <a:ext cx="6349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https://plot.ly/ipython-notebooks/principal-component-analysis/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0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9B6A622A-7761-46CE-B78C-762E9381A456}"/>
              </a:ext>
            </a:extLst>
          </p:cNvPr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35891ECD-40B7-477F-A74C-27110DA90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57896"/>
              </p:ext>
            </p:extLst>
          </p:nvPr>
        </p:nvGraphicFramePr>
        <p:xfrm>
          <a:off x="1448973" y="1071358"/>
          <a:ext cx="894705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286">
                  <a:extLst>
                    <a:ext uri="{9D8B030D-6E8A-4147-A177-3AD203B41FA5}">
                      <a16:colId xmlns:a16="http://schemas.microsoft.com/office/drawing/2014/main" val="1882736575"/>
                    </a:ext>
                  </a:extLst>
                </a:gridCol>
                <a:gridCol w="4107765">
                  <a:extLst>
                    <a:ext uri="{9D8B030D-6E8A-4147-A177-3AD203B41FA5}">
                      <a16:colId xmlns:a16="http://schemas.microsoft.com/office/drawing/2014/main" val="182601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Özellik Seçme </a:t>
                      </a:r>
                    </a:p>
                    <a:p>
                      <a:pPr algn="ctr"/>
                      <a:r>
                        <a:rPr lang="tr-TR" sz="3200" dirty="0"/>
                        <a:t>(</a:t>
                      </a:r>
                      <a:r>
                        <a:rPr lang="tr-TR" sz="3200" dirty="0" err="1"/>
                        <a:t>Feature</a:t>
                      </a:r>
                      <a:r>
                        <a:rPr lang="tr-TR" sz="3200" dirty="0"/>
                        <a:t> </a:t>
                      </a:r>
                      <a:r>
                        <a:rPr lang="tr-TR" sz="3200" dirty="0" err="1"/>
                        <a:t>Selection</a:t>
                      </a:r>
                      <a:r>
                        <a:rPr lang="tr-TR" sz="3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Özellik Çıkarma </a:t>
                      </a:r>
                    </a:p>
                    <a:p>
                      <a:pPr algn="ctr"/>
                      <a:r>
                        <a:rPr lang="tr-TR" sz="3200" dirty="0"/>
                        <a:t>(</a:t>
                      </a:r>
                      <a:r>
                        <a:rPr lang="tr-TR" sz="3200" dirty="0" err="1"/>
                        <a:t>Feature</a:t>
                      </a:r>
                      <a:r>
                        <a:rPr lang="tr-TR" sz="3200" dirty="0"/>
                        <a:t> </a:t>
                      </a:r>
                      <a:r>
                        <a:rPr lang="tr-TR" sz="3200" dirty="0" err="1"/>
                        <a:t>Extraction</a:t>
                      </a:r>
                      <a:r>
                        <a:rPr lang="tr-TR" sz="3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2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tr-TR" sz="2800" dirty="0"/>
                        <a:t>Regresyon geriye doğru eleme (</a:t>
                      </a:r>
                      <a:r>
                        <a:rPr lang="tr-TR" sz="2800" dirty="0" err="1"/>
                        <a:t>Backward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elimination</a:t>
                      </a:r>
                      <a:r>
                        <a:rPr lang="tr-TR" sz="2800" dirty="0"/>
                        <a:t>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/>
                        <a:t>Regresyon ileri doğru seçme (</a:t>
                      </a:r>
                      <a:r>
                        <a:rPr lang="tr-TR" sz="2800" dirty="0" err="1"/>
                        <a:t>Forward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selection</a:t>
                      </a:r>
                      <a:r>
                        <a:rPr lang="tr-TR" sz="2800" dirty="0"/>
                        <a:t>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 err="1"/>
                        <a:t>Bidirectional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elimination</a:t>
                      </a:r>
                      <a:endParaRPr lang="tr-TR" sz="28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 err="1"/>
                        <a:t>Score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comparision</a:t>
                      </a:r>
                      <a:endParaRPr lang="tr-TR" sz="2800" dirty="0"/>
                    </a:p>
                    <a:p>
                      <a:endParaRPr lang="tr-T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tr-TR" sz="2800" dirty="0"/>
                        <a:t>PCA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/>
                        <a:t>LDA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2800" dirty="0" err="1"/>
                        <a:t>Kernel</a:t>
                      </a:r>
                      <a:r>
                        <a:rPr lang="tr-TR" sz="2800" dirty="0"/>
                        <a:t>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0903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7696F82-599A-46A9-B3AD-AB63E6887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71294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395465" y="144210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LDA(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Discriminant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Analysis)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515636" y="1939497"/>
            <a:ext cx="56455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PCA en az bileşen ile en fazla </a:t>
            </a:r>
          </a:p>
          <a:p>
            <a:r>
              <a:rPr lang="tr-TR" sz="2800" dirty="0">
                <a:latin typeface="Roboto"/>
              </a:rPr>
              <a:t>değişkenliği açıklamaya odaklanır.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471371" y="847992"/>
            <a:ext cx="5138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Boyut indirgemede (</a:t>
            </a:r>
            <a:r>
              <a:rPr lang="tr-TR" sz="2800" dirty="0" err="1">
                <a:latin typeface="Roboto"/>
              </a:rPr>
              <a:t>dimension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reduction</a:t>
            </a:r>
            <a:r>
              <a:rPr lang="tr-TR" sz="2800" dirty="0">
                <a:latin typeface="Roboto"/>
              </a:rPr>
              <a:t>) oldukça popülerdir.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050957" y="6382202"/>
            <a:ext cx="4016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://discriminantanalysis.readthedocs.io/en/</a:t>
            </a:r>
            <a:r>
              <a:rPr lang="tr-TR" sz="1200" dirty="0" err="1">
                <a:hlinkClick r:id="rId3"/>
              </a:rPr>
              <a:t>latest</a:t>
            </a:r>
            <a:r>
              <a:rPr lang="tr-TR" sz="1200" dirty="0">
                <a:hlinkClick r:id="rId3"/>
              </a:rPr>
              <a:t>/</a:t>
            </a:r>
            <a:endParaRPr lang="tr-TR" sz="12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8DC6672-8290-441C-939C-936B4A2D79AF}"/>
              </a:ext>
            </a:extLst>
          </p:cNvPr>
          <p:cNvSpPr/>
          <p:nvPr/>
        </p:nvSpPr>
        <p:spPr>
          <a:xfrm>
            <a:off x="515636" y="3119305"/>
            <a:ext cx="64456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LDA sınıfları en iyi şekilde birbirinden ayıracak bileşenleri bulmaya odaklanır.</a:t>
            </a:r>
          </a:p>
        </p:txBody>
      </p:sp>
      <p:pic>
        <p:nvPicPr>
          <p:cNvPr id="5124" name="Picture 4" descr="linear discriminant analysis ile ilgili gÃ¶rsel sonucu">
            <a:extLst>
              <a:ext uri="{FF2B5EF4-FFF2-40B4-BE49-F238E27FC236}">
                <a16:creationId xmlns:a16="http://schemas.microsoft.com/office/drawing/2014/main" id="{554A8B02-A3B5-4885-8805-FB105A09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84205"/>
            <a:ext cx="4144583" cy="39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7EFBCC53-C46D-4453-9738-258BB11DE1EE}"/>
              </a:ext>
            </a:extLst>
          </p:cNvPr>
          <p:cNvSpPr/>
          <p:nvPr/>
        </p:nvSpPr>
        <p:spPr>
          <a:xfrm>
            <a:off x="515636" y="4370515"/>
            <a:ext cx="6307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Her ikisi de lineer dönüşüm yapar.</a:t>
            </a:r>
          </a:p>
          <a:p>
            <a:r>
              <a:rPr lang="tr-TR" sz="2800" dirty="0">
                <a:latin typeface="Roboto"/>
              </a:rPr>
              <a:t>PCA </a:t>
            </a:r>
            <a:r>
              <a:rPr lang="tr-TR" sz="2800" dirty="0" err="1">
                <a:latin typeface="Roboto"/>
              </a:rPr>
              <a:t>unsupervised</a:t>
            </a:r>
            <a:r>
              <a:rPr lang="tr-TR" sz="2800" dirty="0">
                <a:latin typeface="Roboto"/>
              </a:rPr>
              <a:t>, LDA </a:t>
            </a:r>
            <a:r>
              <a:rPr lang="tr-TR" sz="2800" dirty="0" err="1">
                <a:latin typeface="Roboto"/>
              </a:rPr>
              <a:t>supervised</a:t>
            </a:r>
            <a:endParaRPr lang="tr-TR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997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7476286" y="6308755"/>
            <a:ext cx="4520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</a:t>
            </a:r>
            <a:r>
              <a:rPr lang="tr-TR" sz="1200" dirty="0"/>
              <a:t>: </a:t>
            </a:r>
            <a:r>
              <a:rPr lang="tr-TR" sz="1200" dirty="0">
                <a:hlinkClick r:id="rId3"/>
              </a:rPr>
              <a:t>https://sebastianraschka.com/Articles/2014_python_lda.html</a:t>
            </a:r>
            <a:endParaRPr lang="tr-TR" sz="1200" dirty="0"/>
          </a:p>
        </p:txBody>
      </p:sp>
      <p:pic>
        <p:nvPicPr>
          <p:cNvPr id="4098" name="Picture 2" descr="linear discriminant analysis ile ilgili gÃ¶rsel sonucu">
            <a:extLst>
              <a:ext uri="{FF2B5EF4-FFF2-40B4-BE49-F238E27FC236}">
                <a16:creationId xmlns:a16="http://schemas.microsoft.com/office/drawing/2014/main" id="{0D9D558E-4CC3-49F8-8840-4A2B328F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0" y="272246"/>
            <a:ext cx="11053201" cy="56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8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953656" y="2293447"/>
            <a:ext cx="103185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Verinin lineer alarak birbirinden ayrılamadığı</a:t>
            </a:r>
          </a:p>
          <a:p>
            <a:pPr algn="ctr"/>
            <a:r>
              <a:rPr lang="tr-TR" sz="2800" dirty="0">
                <a:latin typeface="Roboto"/>
              </a:rPr>
              <a:t>(</a:t>
            </a:r>
            <a:r>
              <a:rPr lang="tr-TR" sz="2800" dirty="0" err="1">
                <a:latin typeface="Roboto"/>
              </a:rPr>
              <a:t>nonlinearity</a:t>
            </a:r>
            <a:r>
              <a:rPr lang="tr-TR" sz="2800" dirty="0">
                <a:latin typeface="Roboto"/>
              </a:rPr>
              <a:t> problem)</a:t>
            </a:r>
          </a:p>
          <a:p>
            <a:pPr algn="ctr"/>
            <a:r>
              <a:rPr lang="tr-TR" sz="2800" dirty="0">
                <a:latin typeface="Roboto"/>
              </a:rPr>
              <a:t>durumlarda </a:t>
            </a:r>
            <a:r>
              <a:rPr lang="tr-TR" sz="2800" dirty="0" err="1">
                <a:latin typeface="Roboto"/>
              </a:rPr>
              <a:t>kernel</a:t>
            </a:r>
            <a:r>
              <a:rPr lang="tr-TR" sz="2800" dirty="0">
                <a:latin typeface="Roboto"/>
              </a:rPr>
              <a:t> fonksiyon kullanarak veri lineer olarak </a:t>
            </a:r>
          </a:p>
          <a:p>
            <a:pPr algn="ctr"/>
            <a:r>
              <a:rPr lang="tr-TR" sz="2800" dirty="0">
                <a:latin typeface="Roboto"/>
              </a:rPr>
              <a:t>ayrılabilir hale getirilir.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050957" y="6382202"/>
            <a:ext cx="4016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://discriminantanalysis.readthedocs.io/en/</a:t>
            </a:r>
            <a:r>
              <a:rPr lang="tr-TR" sz="1200" dirty="0" err="1">
                <a:hlinkClick r:id="rId3"/>
              </a:rPr>
              <a:t>latest</a:t>
            </a:r>
            <a:r>
              <a:rPr lang="tr-TR" sz="1200" dirty="0">
                <a:hlinkClick r:id="rId3"/>
              </a:rPr>
              <a:t>/</a:t>
            </a:r>
            <a:endParaRPr lang="tr-TR" sz="1200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47DA440-2D5A-45FE-9FC5-8961B24E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Kernel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PCA</a:t>
            </a:r>
          </a:p>
        </p:txBody>
      </p:sp>
    </p:spTree>
    <p:extLst>
      <p:ext uri="{BB962C8B-B14F-4D97-AF65-F5344CB8AC3E}">
        <p14:creationId xmlns:p14="http://schemas.microsoft.com/office/powerpoint/2010/main" val="126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953656" y="2293447"/>
            <a:ext cx="10318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Bu tekniklerin dezavantajı,</a:t>
            </a:r>
          </a:p>
          <a:p>
            <a:pPr algn="ctr"/>
            <a:r>
              <a:rPr lang="tr-TR" sz="2800" dirty="0">
                <a:latin typeface="Roboto"/>
              </a:rPr>
              <a:t>orijinal niteliklerden bağın kopması ve böylelikle model yorumlanabilirliğinin azalmasıdır.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050957" y="6382202"/>
            <a:ext cx="4016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err="1">
                <a:hlinkClick r:id="rId2"/>
              </a:rPr>
              <a:t>Görsel</a:t>
            </a:r>
            <a:r>
              <a:rPr lang="tr-TR" sz="1200" dirty="0" err="1"/>
              <a:t>:</a:t>
            </a:r>
            <a:r>
              <a:rPr lang="tr-TR" sz="1200" dirty="0" err="1">
                <a:hlinkClick r:id="rId3"/>
              </a:rPr>
              <a:t>https</a:t>
            </a:r>
            <a:r>
              <a:rPr lang="tr-TR" sz="1200" dirty="0">
                <a:hlinkClick r:id="rId3"/>
              </a:rPr>
              <a:t>://discriminantanalysis.readthedocs.io/en/</a:t>
            </a:r>
            <a:r>
              <a:rPr lang="tr-TR" sz="1200" dirty="0" err="1">
                <a:hlinkClick r:id="rId3"/>
              </a:rPr>
              <a:t>latest</a:t>
            </a:r>
            <a:r>
              <a:rPr lang="tr-TR" sz="1200" dirty="0">
                <a:hlinkClick r:id="rId3"/>
              </a:rPr>
              <a:t>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5042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311</Words>
  <Application>Microsoft Office PowerPoint</Application>
  <PresentationFormat>Geniş ekran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Teması</vt:lpstr>
      <vt:lpstr> Principal Component Analysis (PCA)  Linear Discriminant Analysis (LDA)  Kernel Principal Component Analysis  (Kernel PCA)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128</cp:revision>
  <dcterms:created xsi:type="dcterms:W3CDTF">2018-03-04T09:30:49Z</dcterms:created>
  <dcterms:modified xsi:type="dcterms:W3CDTF">2019-11-17T06:31:34Z</dcterms:modified>
</cp:coreProperties>
</file>