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3927-4B3F-4D82-AFE0-2E150B72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438C5-922A-4844-858B-787D3D1DE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34BA-9BEE-4F7C-829E-F800C009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8FE4-A542-48F3-AF28-B4B5B589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ACA43-8158-48B9-9FC9-80FE718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FAD-56E8-4AC8-A757-79D279B8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BBD4-30BD-43DA-9BEA-719A2BCF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ED55-4111-4589-9DF5-121C2A2E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6734-ED1C-4F0A-AA62-74B5EE6E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C9C0-B653-4EE8-9EC6-5246C520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91F35-1874-42E0-B78B-932602C12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109FC-3D95-42E2-B3E5-C47133CA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2DED5-FD72-46E6-BE7A-A661A4F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9927-86A0-4F9F-9673-7EE7AD6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0565-5323-47F0-8270-4D9A55D0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782-4F51-479F-9B1F-73B92E16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98A-65F5-4CF8-85EB-573ACD52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349D-E400-413B-9375-AB1F4A75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3DF1-66C4-45A2-AB47-EEF89150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6566-BCF5-4988-9DB5-ED25F92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13FC-D4B7-4BCD-9D70-237DE0F1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BE93-5615-4109-BDB6-6119837A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F3B1-4989-4CC9-8312-37A8F56A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06CD-E3BD-483F-A442-B5493867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745E-E9CB-4894-B9C3-22FE1578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DCF-5D47-4DC9-A0C9-C832E4F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69A9-1D02-44BE-BE15-70438564F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917D0-3306-463E-8D61-FD4B8B3F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A1BDF-BC3C-4947-BA3C-4A3675A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8660-F498-4A2C-AD50-2CE6810C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245F-4EE2-4460-8DA2-0D823DF5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21D9-AA19-4043-BDDF-8EC865F2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BDDDC-BDFF-4666-989E-FD267912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69A0-3205-40C8-A2BE-C349E204D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DACBA-02FC-40CD-92C6-8EE1D1F3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1EDB-6592-448B-B45E-4209D5B2F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E4EF1-B2AD-4841-880E-59124A5F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7BD7-F52E-4805-B8FB-5534D4F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334CF-8036-45C5-8D46-488F32DA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A77C-1008-41E3-B750-0A066C56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F03A7-CAB4-4B25-B9B3-F6E24DE0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D7C10-2E14-4A4C-850C-760B9E6D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2378-414B-4ADD-B37B-24BF6A14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C6C3B-DB7E-4F51-84B3-E930FDE5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2D94C-38B1-4A54-A2B9-9842DCA9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D2B70-8BBA-4014-BBB9-7A511A55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E79A-6BAC-492E-963C-E1A1D29A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469D-8B31-44A1-9842-181EFC0B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72487-8135-45CE-B149-D05FF544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0092-42A9-46F6-89E2-1827E906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D6B0-68CF-48A1-9BB6-691FA56C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D299-A2AC-4476-AC4A-1E810079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14F5-1585-42EE-9AA6-2532FCF2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ECB27-A5B9-4162-9B8A-5BE664DF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C5B8-6D7A-40FF-8747-27013FCF4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68C9-C99F-4368-A3AD-F0473729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7915-7BC9-4D4C-B095-FEC938BB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3B54-774D-4311-9D26-1EDCAB35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61EC3-6DE4-42F9-A930-9B4728AD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A3E4-4F1B-4C7D-B1ED-73B438B6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9485-0354-4780-99FE-F1184E08C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F8D8-160C-454F-A3F3-84E17D2006A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9B16-F4A0-4B3A-AEE4-5E07EFC17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6416-6707-4D26-850B-117CE16C1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5EC3-30A3-4E0A-A559-86A45E8C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AnimatingObjects/SkeletalMeshAnimation/FacialRecordingiPhone/" TargetMode="External"/><Relationship Id="rId2" Type="http://schemas.openxmlformats.org/officeDocument/2006/relationships/hyperlink" Target="https://apps.apple.com/no/app/live-link-face/id14953708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27B1-AEC5-4908-AECB-79B3D4B38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Laura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4639F-9DF2-4EAE-98E7-4FD158027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94" y="5831632"/>
            <a:ext cx="10369420" cy="863081"/>
          </a:xfrm>
        </p:spPr>
        <p:txBody>
          <a:bodyPr>
            <a:normAutofit lnSpcReduction="10000"/>
          </a:bodyPr>
          <a:lstStyle/>
          <a:p>
            <a:pPr algn="l"/>
            <a:r>
              <a:rPr lang="lv-LV" dirty="0"/>
              <a:t>Statuss &amp; attīstība</a:t>
            </a:r>
          </a:p>
          <a:p>
            <a:pPr algn="l"/>
            <a:r>
              <a:rPr lang="lv-LV" dirty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DE20-EF7E-4F60-ABA6-E0D8F995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PIP2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D290-9835-4FB8-97B4-3E717998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Tulkošana no LV uz ENG un atpakaļ</a:t>
            </a:r>
          </a:p>
          <a:p>
            <a:r>
              <a:rPr lang="lv-LV" dirty="0"/>
              <a:t>Pieslēgts Tilde AI «AI </a:t>
            </a:r>
            <a:r>
              <a:rPr lang="lv-LV" dirty="0" err="1"/>
              <a:t>readiness</a:t>
            </a:r>
            <a:r>
              <a:rPr lang="lv-LV" dirty="0"/>
              <a:t>» bots</a:t>
            </a:r>
          </a:p>
          <a:p>
            <a:r>
              <a:rPr lang="lv-LV" dirty="0"/>
              <a:t>Negatīvo emociju noteikšana (</a:t>
            </a:r>
            <a:r>
              <a:rPr lang="lv-LV" dirty="0" err="1"/>
              <a:t>Frustration</a:t>
            </a:r>
            <a:r>
              <a:rPr lang="lv-LV" dirty="0"/>
              <a:t>, </a:t>
            </a:r>
            <a:r>
              <a:rPr lang="lv-LV" dirty="0" err="1"/>
              <a:t>Zuters</a:t>
            </a:r>
            <a:r>
              <a:rPr lang="lv-LV" dirty="0"/>
              <a:t>)</a:t>
            </a:r>
          </a:p>
          <a:p>
            <a:r>
              <a:rPr lang="lv-LV" dirty="0"/>
              <a:t>Sandra skan, bet neģenerē </a:t>
            </a:r>
            <a:r>
              <a:rPr lang="lv-LV" dirty="0" err="1"/>
              <a:t>wav</a:t>
            </a:r>
            <a:endParaRPr lang="lv-LV" dirty="0"/>
          </a:p>
          <a:p>
            <a:r>
              <a:rPr lang="lv-LV" dirty="0"/>
              <a:t>UI saskarne</a:t>
            </a:r>
          </a:p>
          <a:p>
            <a:endParaRPr lang="lv-LV" dirty="0"/>
          </a:p>
          <a:p>
            <a:pPr marL="0" indent="0">
              <a:buNone/>
            </a:pPr>
            <a:r>
              <a:rPr lang="lv-LV" dirty="0"/>
              <a:t>Turpinu:</a:t>
            </a:r>
          </a:p>
          <a:p>
            <a:r>
              <a:rPr lang="lv-LV" dirty="0"/>
              <a:t>Jāapraksta nodevumā</a:t>
            </a:r>
          </a:p>
          <a:p>
            <a:r>
              <a:rPr lang="lv-LV" dirty="0"/>
              <a:t>Jāsagatavo 2 faili no UE Lauras </a:t>
            </a:r>
            <a:br>
              <a:rPr lang="lv-LV" dirty="0"/>
            </a:br>
            <a:r>
              <a:rPr lang="lv-LV" dirty="0"/>
              <a:t>projekta, ko likt GIT 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0678DA-6A76-45BB-83CC-D87B7F86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55" y="3429000"/>
            <a:ext cx="5683045" cy="34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8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749-9B21-42C1-8188-60D84DD6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D1D1F"/>
                </a:solidFill>
                <a:effectLst/>
                <a:latin typeface="SF Pro Display"/>
              </a:rPr>
              <a:t>Live Link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93B1-22B7-4052-AE2D-0DD0FB23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/>
              <a:t>Emociju/sejas animācijas uztveršana un pārnešana uz UE Lauru un ierakstīšana</a:t>
            </a:r>
          </a:p>
          <a:p>
            <a:r>
              <a:rPr lang="en-US" sz="1800" dirty="0"/>
              <a:t>Live Link Face</a:t>
            </a:r>
            <a:r>
              <a:rPr lang="lv-LV" sz="1800" dirty="0"/>
              <a:t> </a:t>
            </a:r>
            <a:r>
              <a:rPr lang="lv-LV" sz="1800" dirty="0">
                <a:hlinkClick r:id="rId2"/>
              </a:rPr>
              <a:t>iOS </a:t>
            </a:r>
            <a:r>
              <a:rPr lang="lv-LV" sz="1800" dirty="0" err="1">
                <a:hlinkClick r:id="rId2"/>
              </a:rPr>
              <a:t>app</a:t>
            </a:r>
            <a:endParaRPr lang="lv-LV" sz="1800" dirty="0"/>
          </a:p>
          <a:p>
            <a:r>
              <a:rPr lang="lv-LV" sz="1800" dirty="0"/>
              <a:t>UE </a:t>
            </a:r>
            <a:r>
              <a:rPr lang="lv-LV" sz="1800" dirty="0">
                <a:hlinkClick r:id="rId3"/>
              </a:rPr>
              <a:t>dokumentācija</a:t>
            </a:r>
            <a:br>
              <a:rPr lang="lv-LV" sz="1800" dirty="0"/>
            </a:br>
            <a:br>
              <a:rPr lang="lv-LV" sz="1800" dirty="0"/>
            </a:br>
            <a:endParaRPr lang="lv-LV" sz="1800" dirty="0"/>
          </a:p>
          <a:p>
            <a:endParaRPr lang="lv-LV" sz="1800" dirty="0"/>
          </a:p>
          <a:p>
            <a:endParaRPr lang="lv-LV" sz="1800" dirty="0"/>
          </a:p>
          <a:p>
            <a:endParaRPr lang="lv-LV" sz="1800" dirty="0"/>
          </a:p>
          <a:p>
            <a:endParaRPr lang="en-US" dirty="0"/>
          </a:p>
        </p:txBody>
      </p:sp>
      <p:pic>
        <p:nvPicPr>
          <p:cNvPr id="1026" name="Picture 2" descr="Live Link Face icon">
            <a:extLst>
              <a:ext uri="{FF2B5EF4-FFF2-40B4-BE49-F238E27FC236}">
                <a16:creationId xmlns:a16="http://schemas.microsoft.com/office/drawing/2014/main" id="{7BC1FF8A-D7D4-47D4-8DE8-083506AC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09" y="328691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25A0D-E664-4B3C-B220-C65E2EF8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989" y="82471"/>
            <a:ext cx="2888528" cy="668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3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Display</vt:lpstr>
      <vt:lpstr>Office Theme</vt:lpstr>
      <vt:lpstr>Laura</vt:lpstr>
      <vt:lpstr>PIP2</vt:lpstr>
      <vt:lpstr>Live Link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Inese Vīra</dc:creator>
  <cp:lastModifiedBy>Inese Vīra</cp:lastModifiedBy>
  <cp:revision>10</cp:revision>
  <dcterms:created xsi:type="dcterms:W3CDTF">2022-04-04T08:15:05Z</dcterms:created>
  <dcterms:modified xsi:type="dcterms:W3CDTF">2022-04-04T15:00:38Z</dcterms:modified>
</cp:coreProperties>
</file>