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5902-E002-F94A-B1C0-21F9EFE3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A47D7-4B69-7655-2804-4A0B48B6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A0E7-188D-F6B6-4E4F-579CCCA0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78A-2EA2-CDF9-07A1-B5B6A4F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80AA-6784-E581-EF5A-67BD5063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4B76-0698-529F-0754-DD071AF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AA87-7FA6-C42E-BBE3-503E3861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CCB6-B93B-5E1C-6135-DA452DDB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41C2-0032-4396-CFFB-5287064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30D4-1D30-031E-EECD-6A82EEC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ED37C-9904-CD04-28B4-DDCC1A4F1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22112-F9B3-E683-F85D-59BC8B50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9F9B-16E3-0162-84CE-BAC7312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1E73-38E3-356E-D319-B60BCFBA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D235-CEE8-18AD-9ABD-7ECC6D6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665E-B6FC-EDBE-C395-759CDBC0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8C0-8323-3B16-63CC-BF79F695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0451-9592-99FE-430A-720B672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5F0C-5120-D104-1949-B51D15EB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827E-3ED7-DB17-3101-1AD4CC0D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18A3-7871-0F47-629C-24FD12C6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E965-1F48-65C9-AF98-B0053951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58D-CAFF-DFAC-F405-B60D3F80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034F-F479-9E74-3526-887FF7D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FF5F-6804-3E6C-D35B-41FCDE0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D77C-CFAC-A153-B75E-EBF88ED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A371-9BEE-F92E-72CC-EC98CAF2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CEF5-3AEC-4FD1-75EC-84FB965B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D2A3-40A2-2232-A505-EABAB9E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0357-1665-907E-3FF1-C750C8C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70F3-21E8-F1E5-3C23-DB94F0C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796-9D6C-A121-2648-18684927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DD50-A433-1133-AE0B-63D37E56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147F-5DC2-6D16-95E1-312F608F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E26F0-E93A-3776-A4A4-43AEB530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9DA7A-E0C7-D1F7-39D2-DF887DDF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BFB-A888-4F61-ABFB-F7EE6678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006A-EE24-3A2C-2659-BE1CD5B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4DAC-B79C-85A8-C7A1-8CC66E9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6867-00B9-2398-36AA-964C7A2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40867-BB87-A6AC-B94F-18E457C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0739-F4A7-2B34-8238-778BEBA3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BB17D-29F7-03AB-DBB5-F979C32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C7408-D6BF-EC82-9C25-DE88762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BD18-A518-4136-5A2B-0605B69F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D4A6-56CC-C216-E651-7994601A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7ED-5881-0A24-67A8-34B2B27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2390-A35C-DF64-23FA-3D33BB22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1265-B086-0DA3-D0B8-F57406FD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689A-87E8-C0D2-4DEC-FBEE33C2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50F0-4A8D-C1FC-C8EF-7F6CDE9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23EC-E8B6-6E13-D2F2-FDA8063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FD64-3DFF-30DF-C32A-2285DB3B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60E09-2BDB-27C6-0EFB-8BA969BCB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337B0-6640-78B2-DAB0-F296B5B81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F2D4-4073-0AB5-B409-06F3236A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DD55-F2B2-82D4-3376-DE6599B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729-BCE0-A264-A98B-D032699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D6BE6-F3D2-3FC0-E6B8-8F7569FF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002B-3C49-1BB9-70B6-9B5B2D83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6D-6050-72E9-AD81-444242EA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355D1-E75F-4E22-96B7-73DAB928A2C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2E2D-00B7-883D-88C6-FD6D2576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78A4-B0C5-50E8-A3F5-B3E64A2D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B7851-DD09-FF54-0B28-6C30A39D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" r="1617"/>
          <a:stretch/>
        </p:blipFill>
        <p:spPr>
          <a:xfrm>
            <a:off x="4914522" y="1308220"/>
            <a:ext cx="2362955" cy="4241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B209FD-6EEE-279C-97E6-C6D59C1F7038}"/>
              </a:ext>
            </a:extLst>
          </p:cNvPr>
          <p:cNvSpPr txBox="1"/>
          <p:nvPr/>
        </p:nvSpPr>
        <p:spPr>
          <a:xfrm>
            <a:off x="7597875" y="1913457"/>
            <a:ext cx="11887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Schottky diode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C8D26C-94B3-BD26-9860-8306F08D291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277477" y="2051957"/>
            <a:ext cx="320398" cy="358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F07EF4-ADFD-19B8-8372-B8DD6C8FB79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885078" y="817984"/>
            <a:ext cx="966676" cy="374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B52C0B-3D0E-FD10-3676-20E94DBC27C9}"/>
              </a:ext>
            </a:extLst>
          </p:cNvPr>
          <p:cNvCxnSpPr>
            <a:cxnSpLocks/>
          </p:cNvCxnSpPr>
          <p:nvPr/>
        </p:nvCxnSpPr>
        <p:spPr>
          <a:xfrm flipV="1">
            <a:off x="7277477" y="2467455"/>
            <a:ext cx="1377636" cy="1031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52637F-C79C-0BE0-FACE-62B564F1329A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8649784" y="1170000"/>
            <a:ext cx="2202699" cy="12974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7EBBFC-781D-4965-C13D-563C88ED00BE}"/>
              </a:ext>
            </a:extLst>
          </p:cNvPr>
          <p:cNvCxnSpPr>
            <a:cxnSpLocks/>
          </p:cNvCxnSpPr>
          <p:nvPr/>
        </p:nvCxnSpPr>
        <p:spPr>
          <a:xfrm flipV="1">
            <a:off x="6924675" y="1762125"/>
            <a:ext cx="0" cy="4857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61795F-E4C7-ECB4-5811-0D54C3271CC2}"/>
              </a:ext>
            </a:extLst>
          </p:cNvPr>
          <p:cNvSpPr txBox="1"/>
          <p:nvPr/>
        </p:nvSpPr>
        <p:spPr>
          <a:xfrm>
            <a:off x="6286829" y="151468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B175ED-929F-7B76-7752-19A16C647FB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277477" y="2570619"/>
            <a:ext cx="1124271" cy="1668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BC06F-E367-B61A-CE82-DABB753E1281}"/>
              </a:ext>
            </a:extLst>
          </p:cNvPr>
          <p:cNvSpPr txBox="1"/>
          <p:nvPr/>
        </p:nvSpPr>
        <p:spPr>
          <a:xfrm>
            <a:off x="8401748" y="2583531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6A30DF-4E5E-9476-A9CF-ED5BC883D04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59554" y="2840584"/>
            <a:ext cx="2294265" cy="299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9A5F97-22A7-890C-915D-4CD9EA85F9E9}"/>
              </a:ext>
            </a:extLst>
          </p:cNvPr>
          <p:cNvSpPr/>
          <p:nvPr/>
        </p:nvSpPr>
        <p:spPr>
          <a:xfrm>
            <a:off x="10851754" y="333623"/>
            <a:ext cx="941561" cy="968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Battery holder (3 x AAA)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B4580A-44EC-0D96-E65F-1FE42955340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59554" y="2840584"/>
            <a:ext cx="1885554" cy="76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A1A06B-B393-F4B6-3EDE-6CF997D5DCA9}"/>
              </a:ext>
            </a:extLst>
          </p:cNvPr>
          <p:cNvSpPr/>
          <p:nvPr/>
        </p:nvSpPr>
        <p:spPr>
          <a:xfrm>
            <a:off x="9553819" y="2966917"/>
            <a:ext cx="1479941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2950EB-56D5-5A21-E26A-599906D8CE6C}"/>
              </a:ext>
            </a:extLst>
          </p:cNvPr>
          <p:cNvSpPr/>
          <p:nvPr/>
        </p:nvSpPr>
        <p:spPr>
          <a:xfrm>
            <a:off x="9145108" y="3429000"/>
            <a:ext cx="1479941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22DBD-C49E-E720-B0CB-9FFFB4A63068}"/>
              </a:ext>
            </a:extLst>
          </p:cNvPr>
          <p:cNvSpPr txBox="1"/>
          <p:nvPr/>
        </p:nvSpPr>
        <p:spPr>
          <a:xfrm>
            <a:off x="10623304" y="60387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BBF10-1D50-5850-A988-EF7B14858542}"/>
              </a:ext>
            </a:extLst>
          </p:cNvPr>
          <p:cNvSpPr txBox="1"/>
          <p:nvPr/>
        </p:nvSpPr>
        <p:spPr>
          <a:xfrm>
            <a:off x="10684993" y="117000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CD1882-6C6E-F0E7-E78F-5A3E4D1EF797}"/>
              </a:ext>
            </a:extLst>
          </p:cNvPr>
          <p:cNvSpPr txBox="1"/>
          <p:nvPr/>
        </p:nvSpPr>
        <p:spPr>
          <a:xfrm>
            <a:off x="10939522" y="287994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C208E-8528-919B-116B-ED11D2AB6029}"/>
              </a:ext>
            </a:extLst>
          </p:cNvPr>
          <p:cNvSpPr txBox="1"/>
          <p:nvPr/>
        </p:nvSpPr>
        <p:spPr>
          <a:xfrm>
            <a:off x="10545834" y="337727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5B3A41-2EFE-32AF-6FF7-45464659B141}"/>
              </a:ext>
            </a:extLst>
          </p:cNvPr>
          <p:cNvSpPr txBox="1"/>
          <p:nvPr/>
        </p:nvSpPr>
        <p:spPr>
          <a:xfrm>
            <a:off x="9287530" y="289130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81AC8D-AC9D-1293-F4C2-7D288E2228BA}"/>
              </a:ext>
            </a:extLst>
          </p:cNvPr>
          <p:cNvSpPr txBox="1"/>
          <p:nvPr/>
        </p:nvSpPr>
        <p:spPr>
          <a:xfrm>
            <a:off x="8894819" y="329387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15859D-23DC-F31D-3C70-CB1636DCB0CA}"/>
              </a:ext>
            </a:extLst>
          </p:cNvPr>
          <p:cNvSpPr txBox="1"/>
          <p:nvPr/>
        </p:nvSpPr>
        <p:spPr>
          <a:xfrm>
            <a:off x="8644030" y="1712139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2DB8D1-59B5-6B9E-23C5-0BC984E9BC1E}"/>
              </a:ext>
            </a:extLst>
          </p:cNvPr>
          <p:cNvSpPr txBox="1"/>
          <p:nvPr/>
        </p:nvSpPr>
        <p:spPr>
          <a:xfrm>
            <a:off x="7367490" y="188130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E7F0DC-C808-A35E-E3D1-65CA89FD682D}"/>
              </a:ext>
            </a:extLst>
          </p:cNvPr>
          <p:cNvSpPr/>
          <p:nvPr/>
        </p:nvSpPr>
        <p:spPr>
          <a:xfrm rot="5400000">
            <a:off x="11163748" y="4428834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0C30B8-E55A-E229-4DF6-2F57678F7305}"/>
              </a:ext>
            </a:extLst>
          </p:cNvPr>
          <p:cNvSpPr/>
          <p:nvPr/>
        </p:nvSpPr>
        <p:spPr>
          <a:xfrm rot="5400000">
            <a:off x="10495319" y="4850336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2C5C9C-525A-7C57-C1AC-101ABD38BB3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10556340" y="5707461"/>
            <a:ext cx="590828" cy="1804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0D3F73-FA00-7FBC-03C7-3199503E9051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0851754" y="5285959"/>
            <a:ext cx="963843" cy="10909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BCC00D-478C-C35A-A56D-B8C8369826DE}"/>
              </a:ext>
            </a:extLst>
          </p:cNvPr>
          <p:cNvCxnSpPr>
            <a:cxnSpLocks/>
          </p:cNvCxnSpPr>
          <p:nvPr/>
        </p:nvCxnSpPr>
        <p:spPr>
          <a:xfrm>
            <a:off x="7259554" y="3278374"/>
            <a:ext cx="3592200" cy="30985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3C4846-B9B5-C89B-782B-876A06BC3E17}"/>
              </a:ext>
            </a:extLst>
          </p:cNvPr>
          <p:cNvCxnSpPr>
            <a:cxnSpLocks/>
          </p:cNvCxnSpPr>
          <p:nvPr/>
        </p:nvCxnSpPr>
        <p:spPr>
          <a:xfrm>
            <a:off x="7277477" y="3271454"/>
            <a:ext cx="3278863" cy="26164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36D9A1-E8D0-B0BB-6992-62C07BF75C3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0625049" y="3601957"/>
            <a:ext cx="82799" cy="3799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7348B4-E293-D1A9-950B-2054B2F6716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033760" y="3139874"/>
            <a:ext cx="205126" cy="108345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D62910-8A5F-AB11-D6E5-70F5D23875DE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>
            <a:off x="11033760" y="3139874"/>
            <a:ext cx="781837" cy="842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F5ADE1-D04A-F49C-642B-FBA3AD52F28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10625049" y="3601957"/>
            <a:ext cx="522119" cy="801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76AB32-C472-5D6C-1A58-872E9ED89C1D}"/>
              </a:ext>
            </a:extLst>
          </p:cNvPr>
          <p:cNvCxnSpPr>
            <a:cxnSpLocks/>
          </p:cNvCxnSpPr>
          <p:nvPr/>
        </p:nvCxnSpPr>
        <p:spPr>
          <a:xfrm>
            <a:off x="7265917" y="3561067"/>
            <a:ext cx="2802497" cy="66225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AFEE47D-0C4C-74C3-DCB7-7211B7B9379C}"/>
              </a:ext>
            </a:extLst>
          </p:cNvPr>
          <p:cNvCxnSpPr>
            <a:cxnSpLocks/>
          </p:cNvCxnSpPr>
          <p:nvPr/>
        </p:nvCxnSpPr>
        <p:spPr>
          <a:xfrm>
            <a:off x="10074777" y="4212892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DAA208-6E2B-9833-F920-6BCD5A869B3E}"/>
              </a:ext>
            </a:extLst>
          </p:cNvPr>
          <p:cNvCxnSpPr>
            <a:cxnSpLocks/>
          </p:cNvCxnSpPr>
          <p:nvPr/>
        </p:nvCxnSpPr>
        <p:spPr>
          <a:xfrm>
            <a:off x="9555068" y="3983584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B0655B-1D73-BA6C-3F27-A230CD3462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277477" y="3429000"/>
            <a:ext cx="2276341" cy="5528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10C399-148A-BAE6-BDCB-35AC8ED95E56}"/>
              </a:ext>
            </a:extLst>
          </p:cNvPr>
          <p:cNvCxnSpPr>
            <a:cxnSpLocks/>
          </p:cNvCxnSpPr>
          <p:nvPr/>
        </p:nvCxnSpPr>
        <p:spPr>
          <a:xfrm>
            <a:off x="7265917" y="4972050"/>
            <a:ext cx="215971" cy="366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38EC62-F66B-B2CC-8235-A086BBE5F5BC}"/>
              </a:ext>
            </a:extLst>
          </p:cNvPr>
          <p:cNvSpPr txBox="1"/>
          <p:nvPr/>
        </p:nvSpPr>
        <p:spPr>
          <a:xfrm>
            <a:off x="6982063" y="5308756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F0EA6D2-09EC-AC96-612C-B90D33EC8D32}"/>
              </a:ext>
            </a:extLst>
          </p:cNvPr>
          <p:cNvSpPr/>
          <p:nvPr/>
        </p:nvSpPr>
        <p:spPr>
          <a:xfrm rot="19735144">
            <a:off x="9220788" y="1034734"/>
            <a:ext cx="739874" cy="319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Switch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B5706F4-08EE-8F3B-9A9B-60FFFE74D430}"/>
              </a:ext>
            </a:extLst>
          </p:cNvPr>
          <p:cNvCxnSpPr>
            <a:cxnSpLocks/>
          </p:cNvCxnSpPr>
          <p:nvPr/>
        </p:nvCxnSpPr>
        <p:spPr>
          <a:xfrm flipV="1">
            <a:off x="8781861" y="1498100"/>
            <a:ext cx="869885" cy="554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A184F5-4F63-E9E8-83DE-522279A9EAC6}"/>
              </a:ext>
            </a:extLst>
          </p:cNvPr>
          <p:cNvCxnSpPr>
            <a:cxnSpLocks/>
          </p:cNvCxnSpPr>
          <p:nvPr/>
        </p:nvCxnSpPr>
        <p:spPr>
          <a:xfrm flipV="1">
            <a:off x="9651746" y="1266280"/>
            <a:ext cx="132077" cy="242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DDF94F4-8494-9008-E4C7-58EEB448B032}"/>
              </a:ext>
            </a:extLst>
          </p:cNvPr>
          <p:cNvCxnSpPr>
            <a:cxnSpLocks/>
          </p:cNvCxnSpPr>
          <p:nvPr/>
        </p:nvCxnSpPr>
        <p:spPr>
          <a:xfrm flipV="1">
            <a:off x="8826740" y="1462101"/>
            <a:ext cx="654787" cy="8244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3F2B51-EFE5-2A71-3B46-FFD9F2711079}"/>
              </a:ext>
            </a:extLst>
          </p:cNvPr>
          <p:cNvCxnSpPr>
            <a:cxnSpLocks/>
          </p:cNvCxnSpPr>
          <p:nvPr/>
        </p:nvCxnSpPr>
        <p:spPr>
          <a:xfrm flipV="1">
            <a:off x="7265917" y="2277522"/>
            <a:ext cx="1560823" cy="281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63CADF8-A0B3-E167-DED0-FF28DD7B3419}"/>
              </a:ext>
            </a:extLst>
          </p:cNvPr>
          <p:cNvSpPr txBox="1"/>
          <p:nvPr/>
        </p:nvSpPr>
        <p:spPr>
          <a:xfrm rot="19901181">
            <a:off x="9592227" y="627903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FF43FA-A2A8-6757-4844-D4871DF016AC}"/>
              </a:ext>
            </a:extLst>
          </p:cNvPr>
          <p:cNvSpPr txBox="1"/>
          <p:nvPr/>
        </p:nvSpPr>
        <p:spPr>
          <a:xfrm rot="19682730">
            <a:off x="8837344" y="1076244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OFF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DE076F4-4D27-526C-1A0F-D45D32508335}"/>
              </a:ext>
            </a:extLst>
          </p:cNvPr>
          <p:cNvCxnSpPr>
            <a:cxnSpLocks/>
          </p:cNvCxnSpPr>
          <p:nvPr/>
        </p:nvCxnSpPr>
        <p:spPr>
          <a:xfrm flipH="1">
            <a:off x="4404360" y="497205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2E8231-629D-B14F-E1C3-1C09CCBE1E92}"/>
              </a:ext>
            </a:extLst>
          </p:cNvPr>
          <p:cNvCxnSpPr>
            <a:cxnSpLocks/>
          </p:cNvCxnSpPr>
          <p:nvPr/>
        </p:nvCxnSpPr>
        <p:spPr>
          <a:xfrm flipH="1">
            <a:off x="4404360" y="411861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9FA8673-99C7-3FC6-D821-9BE1B251F7DA}"/>
              </a:ext>
            </a:extLst>
          </p:cNvPr>
          <p:cNvSpPr txBox="1"/>
          <p:nvPr/>
        </p:nvSpPr>
        <p:spPr>
          <a:xfrm>
            <a:off x="3291049" y="4818161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signal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32B5D0-ECF6-937E-B1A6-4F31F1E81041}"/>
              </a:ext>
            </a:extLst>
          </p:cNvPr>
          <p:cNvSpPr txBox="1"/>
          <p:nvPr/>
        </p:nvSpPr>
        <p:spPr>
          <a:xfrm>
            <a:off x="3331230" y="3964721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signal</a:t>
            </a:r>
          </a:p>
        </p:txBody>
      </p:sp>
    </p:spTree>
    <p:extLst>
      <p:ext uri="{BB962C8B-B14F-4D97-AF65-F5344CB8AC3E}">
        <p14:creationId xmlns:p14="http://schemas.microsoft.com/office/powerpoint/2010/main" val="410824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Kreivi</dc:creator>
  <cp:lastModifiedBy>Sami Kreivi</cp:lastModifiedBy>
  <cp:revision>3</cp:revision>
  <dcterms:created xsi:type="dcterms:W3CDTF">2025-04-11T15:42:29Z</dcterms:created>
  <dcterms:modified xsi:type="dcterms:W3CDTF">2025-04-15T17:53:39Z</dcterms:modified>
</cp:coreProperties>
</file>