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F7779A-1803-4DBC-B9B9-49CBA81173D3}" v="4" dt="2025-04-29T17:20:59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11" autoAdjust="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5902-E002-F94A-B1C0-21F9EFE32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A47D7-4B69-7655-2804-4A0B48B6A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A0E7-188D-F6B6-4E4F-579CCCA0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878A-2EA2-CDF9-07A1-B5B6A4F3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80AA-6784-E581-EF5A-67BD5063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4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4B76-0698-529F-0754-DD071AFE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FAA87-7FA6-C42E-BBE3-503E3861F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0CCB6-B93B-5E1C-6135-DA452DDB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41C2-0032-4396-CFFB-5287064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30D4-1D30-031E-EECD-6A82EEC8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33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ED37C-9904-CD04-28B4-DDCC1A4F1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22112-F9B3-E683-F85D-59BC8B507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9F9B-16E3-0162-84CE-BAC73122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51E73-38E3-356E-D319-B60BCFBA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D235-CEE8-18AD-9ABD-7ECC6D6F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39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665E-B6FC-EDBE-C395-759CDBC0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18C0-8323-3B16-63CC-BF79F6955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40451-9592-99FE-430A-720B6724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5F0C-5120-D104-1949-B51D15EB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8827E-3ED7-DB17-3101-1AD4CC0D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66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18A3-7871-0F47-629C-24FD12C6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8E965-1F48-65C9-AF98-B0053951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B58D-CAFF-DFAC-F405-B60D3F80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034F-F479-9E74-3526-887FF7D6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5FF5F-6804-3E6C-D35B-41FCDE0B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1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D77C-CFAC-A153-B75E-EBF88EDF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A371-9BEE-F92E-72CC-EC98CAF21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8CEF5-3AEC-4FD1-75EC-84FB965B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3D2A3-40A2-2232-A505-EABAB9E1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50357-1665-907E-3FF1-C750C8C6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570F3-21E8-F1E5-3C23-DB94F0C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73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E796-9D6C-A121-2648-18684927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BDD50-A433-1133-AE0B-63D37E56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0147F-5DC2-6D16-95E1-312F608F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E26F0-E93A-3776-A4A4-43AEB530A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9DA7A-E0C7-D1F7-39D2-DF887DDFE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84BFB-A888-4F61-ABFB-F7EE6678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006A-EE24-3A2C-2659-BE1CD5BE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64DAC-B79C-85A8-C7A1-8CC66E97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7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6867-00B9-2398-36AA-964C7A2C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40867-BB87-A6AC-B94F-18E457C9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C0739-F4A7-2B34-8238-778BEBA3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BB17D-29F7-03AB-DBB5-F979C323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79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C7408-D6BF-EC82-9C25-DE887621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EBD18-A518-4136-5A2B-0605B69F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DD4A6-56CC-C216-E651-7994601A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65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7ED-5881-0A24-67A8-34B2B27C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2390-A35C-DF64-23FA-3D33BB22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61265-B086-0DA3-D0B8-F57406FD8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B689A-87E8-C0D2-4DEC-FBEE33C2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D50F0-4A8D-C1FC-C8EF-7F6CDE92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B23EC-E8B6-6E13-D2F2-FDA8063E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3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FD64-3DFF-30DF-C32A-2285DB3B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60E09-2BDB-27C6-0EFB-8BA969BCB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337B0-6640-78B2-DAB0-F296B5B81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CF2D4-4073-0AB5-B409-06F3236A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4DD55-F2B2-82D4-3376-DE6599BE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67729-BCE0-A264-A98B-D032699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D6BE6-F3D2-3FC0-E6B8-8F7569FF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B002B-3C49-1BB9-70B6-9B5B2D83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A56D-6050-72E9-AD81-444242EAC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355D1-E75F-4E22-96B7-73DAB928A2C2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2E2D-00B7-883D-88C6-FD6D25767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78A4-B0C5-50E8-A3F5-B3E64A2D1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B7851-DD09-FF54-0B28-6C30A39D0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2" r="1617"/>
          <a:stretch/>
        </p:blipFill>
        <p:spPr>
          <a:xfrm>
            <a:off x="4914522" y="1308220"/>
            <a:ext cx="2362955" cy="4241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B209FD-6EEE-279C-97E6-C6D59C1F7038}"/>
              </a:ext>
            </a:extLst>
          </p:cNvPr>
          <p:cNvSpPr txBox="1"/>
          <p:nvPr/>
        </p:nvSpPr>
        <p:spPr>
          <a:xfrm>
            <a:off x="7597875" y="1913457"/>
            <a:ext cx="118872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Schottky diode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C8D26C-94B3-BD26-9860-8306F08D291F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7277477" y="2051957"/>
            <a:ext cx="320398" cy="358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F07EF4-ADFD-19B8-8372-B8DD6C8FB79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969070" y="817984"/>
            <a:ext cx="882684" cy="577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B52C0B-3D0E-FD10-3676-20E94DBC27C9}"/>
              </a:ext>
            </a:extLst>
          </p:cNvPr>
          <p:cNvCxnSpPr>
            <a:cxnSpLocks/>
          </p:cNvCxnSpPr>
          <p:nvPr/>
        </p:nvCxnSpPr>
        <p:spPr>
          <a:xfrm flipV="1">
            <a:off x="7277477" y="2467455"/>
            <a:ext cx="1377636" cy="1031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52637F-C79C-0BE0-FACE-62B564F1329A}"/>
              </a:ext>
            </a:extLst>
          </p:cNvPr>
          <p:cNvCxnSpPr>
            <a:cxnSpLocks/>
            <a:endCxn id="52" idx="0"/>
          </p:cNvCxnSpPr>
          <p:nvPr/>
        </p:nvCxnSpPr>
        <p:spPr>
          <a:xfrm flipV="1">
            <a:off x="8649784" y="1170000"/>
            <a:ext cx="2202699" cy="12974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7EBBFC-781D-4965-C13D-563C88ED00BE}"/>
              </a:ext>
            </a:extLst>
          </p:cNvPr>
          <p:cNvCxnSpPr>
            <a:cxnSpLocks/>
          </p:cNvCxnSpPr>
          <p:nvPr/>
        </p:nvCxnSpPr>
        <p:spPr>
          <a:xfrm flipV="1">
            <a:off x="6924675" y="1762125"/>
            <a:ext cx="0" cy="48577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61795F-E4C7-ECB4-5811-0D54C3271CC2}"/>
              </a:ext>
            </a:extLst>
          </p:cNvPr>
          <p:cNvSpPr txBox="1"/>
          <p:nvPr/>
        </p:nvSpPr>
        <p:spPr>
          <a:xfrm>
            <a:off x="6286829" y="1514683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B175ED-929F-7B76-7752-19A16C647FB0}"/>
              </a:ext>
            </a:extLst>
          </p:cNvPr>
          <p:cNvCxnSpPr>
            <a:cxnSpLocks/>
          </p:cNvCxnSpPr>
          <p:nvPr/>
        </p:nvCxnSpPr>
        <p:spPr>
          <a:xfrm flipH="1" flipV="1">
            <a:off x="4659441" y="2158307"/>
            <a:ext cx="255081" cy="4057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CBC06F-E367-B61A-CE82-DABB753E1281}"/>
              </a:ext>
            </a:extLst>
          </p:cNvPr>
          <p:cNvSpPr txBox="1"/>
          <p:nvPr/>
        </p:nvSpPr>
        <p:spPr>
          <a:xfrm>
            <a:off x="3541965" y="1865918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-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6A30DF-4E5E-9476-A9CF-ED5BC883D04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259554" y="2840584"/>
            <a:ext cx="2133913" cy="299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9A5F97-22A7-890C-915D-4CD9EA85F9E9}"/>
              </a:ext>
            </a:extLst>
          </p:cNvPr>
          <p:cNvSpPr/>
          <p:nvPr/>
        </p:nvSpPr>
        <p:spPr>
          <a:xfrm>
            <a:off x="10851754" y="333623"/>
            <a:ext cx="941561" cy="968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Battery holder (3 x AAA)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9B4580A-44EC-0D96-E65F-1FE42955340D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259554" y="2840584"/>
            <a:ext cx="1719456" cy="761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A1A06B-B393-F4B6-3EDE-6CF997D5DCA9}"/>
              </a:ext>
            </a:extLst>
          </p:cNvPr>
          <p:cNvSpPr/>
          <p:nvPr/>
        </p:nvSpPr>
        <p:spPr>
          <a:xfrm>
            <a:off x="9393467" y="2966917"/>
            <a:ext cx="1640293" cy="345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Phototransistor 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F2950EB-56D5-5A21-E26A-599906D8CE6C}"/>
              </a:ext>
            </a:extLst>
          </p:cNvPr>
          <p:cNvSpPr/>
          <p:nvPr/>
        </p:nvSpPr>
        <p:spPr>
          <a:xfrm>
            <a:off x="8979010" y="3429000"/>
            <a:ext cx="1646040" cy="345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Phototransistor 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22DBD-C49E-E720-B0CB-9FFFB4A63068}"/>
              </a:ext>
            </a:extLst>
          </p:cNvPr>
          <p:cNvSpPr txBox="1"/>
          <p:nvPr/>
        </p:nvSpPr>
        <p:spPr>
          <a:xfrm>
            <a:off x="10623304" y="603875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DBBF10-1D50-5850-A988-EF7B14858542}"/>
              </a:ext>
            </a:extLst>
          </p:cNvPr>
          <p:cNvSpPr txBox="1"/>
          <p:nvPr/>
        </p:nvSpPr>
        <p:spPr>
          <a:xfrm>
            <a:off x="10684993" y="1170000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CD1882-6C6E-F0E7-E78F-5A3E4D1EF797}"/>
              </a:ext>
            </a:extLst>
          </p:cNvPr>
          <p:cNvSpPr txBox="1"/>
          <p:nvPr/>
        </p:nvSpPr>
        <p:spPr>
          <a:xfrm>
            <a:off x="10939522" y="2879945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C208E-8528-919B-116B-ED11D2AB6029}"/>
              </a:ext>
            </a:extLst>
          </p:cNvPr>
          <p:cNvSpPr txBox="1"/>
          <p:nvPr/>
        </p:nvSpPr>
        <p:spPr>
          <a:xfrm>
            <a:off x="10545834" y="3377272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5B3A41-2EFE-32AF-6FF7-45464659B141}"/>
              </a:ext>
            </a:extLst>
          </p:cNvPr>
          <p:cNvSpPr txBox="1"/>
          <p:nvPr/>
        </p:nvSpPr>
        <p:spPr>
          <a:xfrm>
            <a:off x="9106716" y="2855468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81AC8D-AC9D-1293-F4C2-7D288E2228BA}"/>
              </a:ext>
            </a:extLst>
          </p:cNvPr>
          <p:cNvSpPr txBox="1"/>
          <p:nvPr/>
        </p:nvSpPr>
        <p:spPr>
          <a:xfrm>
            <a:off x="8720518" y="3290794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15859D-23DC-F31D-3C70-CB1636DCB0CA}"/>
              </a:ext>
            </a:extLst>
          </p:cNvPr>
          <p:cNvSpPr txBox="1"/>
          <p:nvPr/>
        </p:nvSpPr>
        <p:spPr>
          <a:xfrm>
            <a:off x="8644030" y="1712139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2DB8D1-59B5-6B9E-23C5-0BC984E9BC1E}"/>
              </a:ext>
            </a:extLst>
          </p:cNvPr>
          <p:cNvSpPr txBox="1"/>
          <p:nvPr/>
        </p:nvSpPr>
        <p:spPr>
          <a:xfrm>
            <a:off x="7367490" y="1881308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-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E7F0DC-C808-A35E-E3D1-65CA89FD682D}"/>
              </a:ext>
            </a:extLst>
          </p:cNvPr>
          <p:cNvSpPr/>
          <p:nvPr/>
        </p:nvSpPr>
        <p:spPr>
          <a:xfrm rot="5400000">
            <a:off x="11163748" y="4428834"/>
            <a:ext cx="1303699" cy="410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10k</a:t>
            </a:r>
            <a:r>
              <a:rPr lang="el-GR" sz="1400" dirty="0"/>
              <a:t>Ω</a:t>
            </a:r>
            <a:r>
              <a:rPr lang="fi-FI" sz="1400" dirty="0"/>
              <a:t> </a:t>
            </a:r>
            <a:r>
              <a:rPr lang="fi-FI" sz="1400" dirty="0" err="1"/>
              <a:t>resistor</a:t>
            </a:r>
            <a:endParaRPr lang="en-GB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0C30B8-E55A-E229-4DF6-2F57678F7305}"/>
              </a:ext>
            </a:extLst>
          </p:cNvPr>
          <p:cNvSpPr/>
          <p:nvPr/>
        </p:nvSpPr>
        <p:spPr>
          <a:xfrm rot="5400000">
            <a:off x="10495319" y="4850336"/>
            <a:ext cx="1303699" cy="410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10k</a:t>
            </a:r>
            <a:r>
              <a:rPr lang="el-GR" sz="1400" dirty="0"/>
              <a:t>Ω</a:t>
            </a:r>
            <a:r>
              <a:rPr lang="fi-FI" sz="1400" dirty="0"/>
              <a:t> </a:t>
            </a:r>
            <a:r>
              <a:rPr lang="fi-FI" sz="1400" dirty="0" err="1"/>
              <a:t>resistor</a:t>
            </a:r>
            <a:endParaRPr lang="en-GB" sz="14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32C5C9C-525A-7C57-C1AC-101ABD38BB37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10556340" y="5707461"/>
            <a:ext cx="590828" cy="1804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0D3F73-FA00-7FBC-03C7-3199503E9051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10851754" y="5285959"/>
            <a:ext cx="963843" cy="109093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FBCC00D-478C-C35A-A56D-B8C8369826DE}"/>
              </a:ext>
            </a:extLst>
          </p:cNvPr>
          <p:cNvCxnSpPr>
            <a:cxnSpLocks/>
          </p:cNvCxnSpPr>
          <p:nvPr/>
        </p:nvCxnSpPr>
        <p:spPr>
          <a:xfrm>
            <a:off x="7259554" y="3278374"/>
            <a:ext cx="3592200" cy="30985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3C4846-B9B5-C89B-782B-876A06BC3E17}"/>
              </a:ext>
            </a:extLst>
          </p:cNvPr>
          <p:cNvCxnSpPr>
            <a:cxnSpLocks/>
          </p:cNvCxnSpPr>
          <p:nvPr/>
        </p:nvCxnSpPr>
        <p:spPr>
          <a:xfrm>
            <a:off x="7277477" y="3271454"/>
            <a:ext cx="3278863" cy="26164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36D9A1-E8D0-B0BB-6992-62C07BF75C38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0625050" y="3601957"/>
            <a:ext cx="82798" cy="3799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7348B4-E293-D1A9-950B-2054B2F6716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1033760" y="3139874"/>
            <a:ext cx="205126" cy="108345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ED62910-8A5F-AB11-D6E5-70F5D23875DE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>
            <a:off x="11033760" y="3139874"/>
            <a:ext cx="781837" cy="8423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BF5ADE1-D04A-F49C-642B-FBA3AD52F28C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10625050" y="3601957"/>
            <a:ext cx="522118" cy="8018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D76AB32-C472-5D6C-1A58-872E9ED89C1D}"/>
              </a:ext>
            </a:extLst>
          </p:cNvPr>
          <p:cNvCxnSpPr>
            <a:cxnSpLocks/>
          </p:cNvCxnSpPr>
          <p:nvPr/>
        </p:nvCxnSpPr>
        <p:spPr>
          <a:xfrm>
            <a:off x="7265917" y="3561067"/>
            <a:ext cx="2802497" cy="66225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AFEE47D-0C4C-74C3-DCB7-7211B7B9379C}"/>
              </a:ext>
            </a:extLst>
          </p:cNvPr>
          <p:cNvCxnSpPr>
            <a:cxnSpLocks/>
          </p:cNvCxnSpPr>
          <p:nvPr/>
        </p:nvCxnSpPr>
        <p:spPr>
          <a:xfrm>
            <a:off x="10074777" y="4212892"/>
            <a:ext cx="1164109" cy="1043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FDAA208-6E2B-9833-F920-6BCD5A869B3E}"/>
              </a:ext>
            </a:extLst>
          </p:cNvPr>
          <p:cNvCxnSpPr>
            <a:cxnSpLocks/>
          </p:cNvCxnSpPr>
          <p:nvPr/>
        </p:nvCxnSpPr>
        <p:spPr>
          <a:xfrm>
            <a:off x="9555068" y="3983584"/>
            <a:ext cx="1164109" cy="1043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5B0655B-1D73-BA6C-3F27-A230CD34626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277477" y="3429000"/>
            <a:ext cx="2276341" cy="5528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610C399-148A-BAE6-BDCB-35AC8ED95E56}"/>
              </a:ext>
            </a:extLst>
          </p:cNvPr>
          <p:cNvCxnSpPr>
            <a:cxnSpLocks/>
          </p:cNvCxnSpPr>
          <p:nvPr/>
        </p:nvCxnSpPr>
        <p:spPr>
          <a:xfrm>
            <a:off x="7265917" y="4972050"/>
            <a:ext cx="215971" cy="3667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C38EC62-F66B-B2CC-8235-A086BBE5F5BC}"/>
              </a:ext>
            </a:extLst>
          </p:cNvPr>
          <p:cNvSpPr txBox="1"/>
          <p:nvPr/>
        </p:nvSpPr>
        <p:spPr>
          <a:xfrm>
            <a:off x="6982063" y="5308756"/>
            <a:ext cx="11503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Servo signal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B5706F4-08EE-8F3B-9A9B-60FFFE74D430}"/>
              </a:ext>
            </a:extLst>
          </p:cNvPr>
          <p:cNvCxnSpPr>
            <a:cxnSpLocks/>
          </p:cNvCxnSpPr>
          <p:nvPr/>
        </p:nvCxnSpPr>
        <p:spPr>
          <a:xfrm flipV="1">
            <a:off x="8781861" y="1486962"/>
            <a:ext cx="611606" cy="565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63CADF8-A0B3-E167-DED0-FF28DD7B3419}"/>
              </a:ext>
            </a:extLst>
          </p:cNvPr>
          <p:cNvSpPr txBox="1"/>
          <p:nvPr/>
        </p:nvSpPr>
        <p:spPr>
          <a:xfrm rot="19901181">
            <a:off x="8814203" y="1063143"/>
            <a:ext cx="47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DFF43FA-A2A8-6757-4844-D4871DF016AC}"/>
              </a:ext>
            </a:extLst>
          </p:cNvPr>
          <p:cNvSpPr txBox="1"/>
          <p:nvPr/>
        </p:nvSpPr>
        <p:spPr>
          <a:xfrm rot="19682730">
            <a:off x="9556327" y="610874"/>
            <a:ext cx="47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OFF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DE076F4-4D27-526C-1A0F-D45D32508335}"/>
              </a:ext>
            </a:extLst>
          </p:cNvPr>
          <p:cNvCxnSpPr>
            <a:cxnSpLocks/>
          </p:cNvCxnSpPr>
          <p:nvPr/>
        </p:nvCxnSpPr>
        <p:spPr>
          <a:xfrm flipH="1">
            <a:off x="4404360" y="4972050"/>
            <a:ext cx="5101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12E8231-629D-B14F-E1C3-1C09CCBE1E92}"/>
              </a:ext>
            </a:extLst>
          </p:cNvPr>
          <p:cNvCxnSpPr>
            <a:cxnSpLocks/>
          </p:cNvCxnSpPr>
          <p:nvPr/>
        </p:nvCxnSpPr>
        <p:spPr>
          <a:xfrm flipH="1">
            <a:off x="4404360" y="4118610"/>
            <a:ext cx="5101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9FA8673-99C7-3FC6-D821-9BE1B251F7DA}"/>
              </a:ext>
            </a:extLst>
          </p:cNvPr>
          <p:cNvSpPr txBox="1"/>
          <p:nvPr/>
        </p:nvSpPr>
        <p:spPr>
          <a:xfrm>
            <a:off x="3087232" y="4818161"/>
            <a:ext cx="135420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L signal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432B5D0-ECF6-937E-B1A6-4F31F1E81041}"/>
              </a:ext>
            </a:extLst>
          </p:cNvPr>
          <p:cNvSpPr txBox="1"/>
          <p:nvPr/>
        </p:nvSpPr>
        <p:spPr>
          <a:xfrm>
            <a:off x="3127413" y="3964721"/>
            <a:ext cx="135420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R signal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4BE920-66F8-589E-C6ED-BB9960F1A60D}"/>
              </a:ext>
            </a:extLst>
          </p:cNvPr>
          <p:cNvCxnSpPr>
            <a:cxnSpLocks/>
            <a:endCxn id="106" idx="2"/>
          </p:cNvCxnSpPr>
          <p:nvPr/>
        </p:nvCxnSpPr>
        <p:spPr>
          <a:xfrm flipH="1" flipV="1">
            <a:off x="9673232" y="1331432"/>
            <a:ext cx="295838" cy="77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F0EA6D2-09EC-AC96-612C-B90D33EC8D32}"/>
              </a:ext>
            </a:extLst>
          </p:cNvPr>
          <p:cNvSpPr/>
          <p:nvPr/>
        </p:nvSpPr>
        <p:spPr>
          <a:xfrm rot="19735144">
            <a:off x="9220788" y="1034734"/>
            <a:ext cx="739874" cy="319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Switch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7EA7F-1724-A3B1-2F7D-D84194DE6E11}"/>
              </a:ext>
            </a:extLst>
          </p:cNvPr>
          <p:cNvSpPr txBox="1"/>
          <p:nvPr/>
        </p:nvSpPr>
        <p:spPr>
          <a:xfrm>
            <a:off x="398685" y="589112"/>
            <a:ext cx="6525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 male-female jumpers</a:t>
            </a:r>
          </a:p>
          <a:p>
            <a:r>
              <a:rPr lang="en-GB" dirty="0"/>
              <a:t>4 male-male jumper</a:t>
            </a:r>
          </a:p>
        </p:txBody>
      </p:sp>
    </p:spTree>
    <p:extLst>
      <p:ext uri="{BB962C8B-B14F-4D97-AF65-F5344CB8AC3E}">
        <p14:creationId xmlns:p14="http://schemas.microsoft.com/office/powerpoint/2010/main" val="410824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54F66E-5B32-79CE-6978-BFF4CA8074DE}"/>
              </a:ext>
            </a:extLst>
          </p:cNvPr>
          <p:cNvSpPr/>
          <p:nvPr/>
        </p:nvSpPr>
        <p:spPr>
          <a:xfrm>
            <a:off x="7681232" y="2527365"/>
            <a:ext cx="2725093" cy="12855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L293D H-bridge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3CE02A0-6944-9BED-AF2D-A96A3F8381F3}"/>
              </a:ext>
            </a:extLst>
          </p:cNvPr>
          <p:cNvSpPr/>
          <p:nvPr/>
        </p:nvSpPr>
        <p:spPr>
          <a:xfrm>
            <a:off x="7537232" y="3026161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F3CF1-25A5-FA86-1CD3-168D94E1A799}"/>
              </a:ext>
            </a:extLst>
          </p:cNvPr>
          <p:cNvSpPr/>
          <p:nvPr/>
        </p:nvSpPr>
        <p:spPr>
          <a:xfrm>
            <a:off x="7092756" y="2925718"/>
            <a:ext cx="570392" cy="5341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A1679-ED3D-7C4D-50F9-5C7CAC0EC6A5}"/>
              </a:ext>
            </a:extLst>
          </p:cNvPr>
          <p:cNvSpPr txBox="1"/>
          <p:nvPr/>
        </p:nvSpPr>
        <p:spPr>
          <a:xfrm>
            <a:off x="7681232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E1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BD71C-90D2-2097-6018-EFCD00DE99E4}"/>
              </a:ext>
            </a:extLst>
          </p:cNvPr>
          <p:cNvSpPr txBox="1"/>
          <p:nvPr/>
        </p:nvSpPr>
        <p:spPr>
          <a:xfrm>
            <a:off x="9906272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CCBBA-94E5-403F-08E4-A215B97FF873}"/>
              </a:ext>
            </a:extLst>
          </p:cNvPr>
          <p:cNvSpPr txBox="1"/>
          <p:nvPr/>
        </p:nvSpPr>
        <p:spPr>
          <a:xfrm>
            <a:off x="9906272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V</a:t>
            </a:r>
            <a:r>
              <a:rPr lang="en-GB" sz="1100" b="1" baseline="-25000" dirty="0"/>
              <a:t>S</a:t>
            </a:r>
            <a:endParaRPr lang="en-GB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41EA3-1726-E5CE-DD15-11DD39C5EB4D}"/>
              </a:ext>
            </a:extLst>
          </p:cNvPr>
          <p:cNvSpPr txBox="1"/>
          <p:nvPr/>
        </p:nvSpPr>
        <p:spPr>
          <a:xfrm>
            <a:off x="7686461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V</a:t>
            </a:r>
            <a:r>
              <a:rPr lang="en-GB" sz="1100" b="1" baseline="-25000" dirty="0"/>
              <a:t>SS</a:t>
            </a:r>
            <a:endParaRPr lang="en-GB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BD353-95E5-4118-6CA7-A576315E44D2}"/>
              </a:ext>
            </a:extLst>
          </p:cNvPr>
          <p:cNvSpPr txBox="1"/>
          <p:nvPr/>
        </p:nvSpPr>
        <p:spPr>
          <a:xfrm>
            <a:off x="8617058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769B4-2FF2-9160-CDEA-51D592B714E1}"/>
              </a:ext>
            </a:extLst>
          </p:cNvPr>
          <p:cNvSpPr txBox="1"/>
          <p:nvPr/>
        </p:nvSpPr>
        <p:spPr>
          <a:xfrm>
            <a:off x="8290078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O4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4FA11-85D1-0C8F-F167-6D89CD2D3F81}"/>
              </a:ext>
            </a:extLst>
          </p:cNvPr>
          <p:cNvSpPr txBox="1"/>
          <p:nvPr/>
        </p:nvSpPr>
        <p:spPr>
          <a:xfrm>
            <a:off x="7972451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I4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1035F-49C0-3B6F-217D-222B263924D5}"/>
              </a:ext>
            </a:extLst>
          </p:cNvPr>
          <p:cNvSpPr txBox="1"/>
          <p:nvPr/>
        </p:nvSpPr>
        <p:spPr>
          <a:xfrm>
            <a:off x="8617058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22A9F-9A7D-E697-4C8E-B839308BEDAC}"/>
              </a:ext>
            </a:extLst>
          </p:cNvPr>
          <p:cNvSpPr txBox="1"/>
          <p:nvPr/>
        </p:nvSpPr>
        <p:spPr>
          <a:xfrm>
            <a:off x="8290078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O1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95D7F-364A-B103-6C05-F1A04D22D4A6}"/>
              </a:ext>
            </a:extLst>
          </p:cNvPr>
          <p:cNvSpPr txBox="1"/>
          <p:nvPr/>
        </p:nvSpPr>
        <p:spPr>
          <a:xfrm>
            <a:off x="7972451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I1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0AB2D-7096-D9E8-FF44-BA755401875B}"/>
              </a:ext>
            </a:extLst>
          </p:cNvPr>
          <p:cNvSpPr txBox="1"/>
          <p:nvPr/>
        </p:nvSpPr>
        <p:spPr>
          <a:xfrm>
            <a:off x="9607432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I2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2D37A3-E653-2DCD-F4E7-342801618947}"/>
              </a:ext>
            </a:extLst>
          </p:cNvPr>
          <p:cNvSpPr txBox="1"/>
          <p:nvPr/>
        </p:nvSpPr>
        <p:spPr>
          <a:xfrm>
            <a:off x="9280452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O2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DFC84-1A8D-879E-3589-8ED2CD3958D8}"/>
              </a:ext>
            </a:extLst>
          </p:cNvPr>
          <p:cNvSpPr txBox="1"/>
          <p:nvPr/>
        </p:nvSpPr>
        <p:spPr>
          <a:xfrm>
            <a:off x="8962825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2952E-79EB-0B73-352F-221495A44C7C}"/>
              </a:ext>
            </a:extLst>
          </p:cNvPr>
          <p:cNvSpPr txBox="1"/>
          <p:nvPr/>
        </p:nvSpPr>
        <p:spPr>
          <a:xfrm>
            <a:off x="9620282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I3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00FA4F-EF35-6C8C-885A-99F93E78F9E1}"/>
              </a:ext>
            </a:extLst>
          </p:cNvPr>
          <p:cNvSpPr txBox="1"/>
          <p:nvPr/>
        </p:nvSpPr>
        <p:spPr>
          <a:xfrm>
            <a:off x="9293302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O3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2EB3D6-2BB7-68B5-A2C1-DEF791CBD29A}"/>
              </a:ext>
            </a:extLst>
          </p:cNvPr>
          <p:cNvSpPr txBox="1"/>
          <p:nvPr/>
        </p:nvSpPr>
        <p:spPr>
          <a:xfrm>
            <a:off x="8975675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FE1C96-6264-9B29-CDA6-C44D861530C6}"/>
              </a:ext>
            </a:extLst>
          </p:cNvPr>
          <p:cNvSpPr txBox="1"/>
          <p:nvPr/>
        </p:nvSpPr>
        <p:spPr>
          <a:xfrm rot="16200000">
            <a:off x="8251999" y="4807267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B525C9-53A5-563F-8294-65BC2DFB335F}"/>
              </a:ext>
            </a:extLst>
          </p:cNvPr>
          <p:cNvSpPr txBox="1"/>
          <p:nvPr/>
        </p:nvSpPr>
        <p:spPr>
          <a:xfrm rot="5400000">
            <a:off x="8274925" y="1438344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-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99088A-B9D0-5F5C-BF21-6A5F9306DAD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830418" y="2171895"/>
            <a:ext cx="36644" cy="35547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821118-BEF7-7507-D94D-D9B3C63AF3BC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9107052" y="2171895"/>
            <a:ext cx="81983" cy="35547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BE14D1-5BAF-3635-54FF-76FD67DDA0E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100588" y="3836914"/>
            <a:ext cx="75597" cy="4668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27141E-86E2-5523-83D6-2D734CEED87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830418" y="3836914"/>
            <a:ext cx="75597" cy="4668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E65B78-E484-916C-C3E8-23BE9554E2EB}"/>
              </a:ext>
            </a:extLst>
          </p:cNvPr>
          <p:cNvSpPr txBox="1"/>
          <p:nvPr/>
        </p:nvSpPr>
        <p:spPr>
          <a:xfrm>
            <a:off x="10406325" y="4593348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D50AA8-2E5F-67B8-1607-BFC7B08ED0C7}"/>
              </a:ext>
            </a:extLst>
          </p:cNvPr>
          <p:cNvSpPr txBox="1"/>
          <p:nvPr/>
        </p:nvSpPr>
        <p:spPr>
          <a:xfrm>
            <a:off x="6233725" y="1728773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5027-E7DE-557E-1921-0EBE8C60D26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119632" y="3836914"/>
            <a:ext cx="441688" cy="75643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7AB790-F95F-5B99-EEB8-E589D5947CC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537232" y="2036550"/>
            <a:ext cx="362589" cy="49081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A67B76-5FC2-2CDE-3EF4-43867E4DC22A}"/>
              </a:ext>
            </a:extLst>
          </p:cNvPr>
          <p:cNvSpPr txBox="1"/>
          <p:nvPr/>
        </p:nvSpPr>
        <p:spPr>
          <a:xfrm>
            <a:off x="10089212" y="1574884"/>
            <a:ext cx="135420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R signal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43EB4A-BEF4-E7FF-A3F0-A8B74230FB2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119632" y="1882661"/>
            <a:ext cx="368536" cy="6447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4D188D1-99A3-8B7B-F4A8-55D3F6B96FB3}"/>
              </a:ext>
            </a:extLst>
          </p:cNvPr>
          <p:cNvSpPr txBox="1"/>
          <p:nvPr/>
        </p:nvSpPr>
        <p:spPr>
          <a:xfrm>
            <a:off x="6434064" y="4335710"/>
            <a:ext cx="135420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L signal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6D1F14-5778-50A5-F689-E4143AABC9D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463345" y="3836914"/>
            <a:ext cx="431247" cy="4668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FA342FF-60B0-C433-5EA9-C7A36F5F42EE}"/>
              </a:ext>
            </a:extLst>
          </p:cNvPr>
          <p:cNvSpPr txBox="1"/>
          <p:nvPr/>
        </p:nvSpPr>
        <p:spPr>
          <a:xfrm>
            <a:off x="8510298" y="5864834"/>
            <a:ext cx="996364" cy="34051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1BBAC7-2C9D-7F29-3F4E-DF2B4D447820}"/>
              </a:ext>
            </a:extLst>
          </p:cNvPr>
          <p:cNvSpPr txBox="1"/>
          <p:nvPr/>
        </p:nvSpPr>
        <p:spPr>
          <a:xfrm>
            <a:off x="8477493" y="411134"/>
            <a:ext cx="996364" cy="34051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05267B-2B2D-7473-7217-E5903CF6A6E0}"/>
              </a:ext>
            </a:extLst>
          </p:cNvPr>
          <p:cNvSpPr txBox="1"/>
          <p:nvPr/>
        </p:nvSpPr>
        <p:spPr>
          <a:xfrm>
            <a:off x="9439942" y="5864834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8CFA2A-399D-9355-4FD2-A785B5300530}"/>
              </a:ext>
            </a:extLst>
          </p:cNvPr>
          <p:cNvSpPr txBox="1"/>
          <p:nvPr/>
        </p:nvSpPr>
        <p:spPr>
          <a:xfrm>
            <a:off x="8204084" y="348133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C67FAA-F9F9-E0A3-2529-0254A8AA1770}"/>
              </a:ext>
            </a:extLst>
          </p:cNvPr>
          <p:cNvSpPr txBox="1"/>
          <p:nvPr/>
        </p:nvSpPr>
        <p:spPr>
          <a:xfrm>
            <a:off x="8231681" y="5839766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CC5BA9-E96C-983A-1081-1063E011EB2B}"/>
              </a:ext>
            </a:extLst>
          </p:cNvPr>
          <p:cNvSpPr txBox="1"/>
          <p:nvPr/>
        </p:nvSpPr>
        <p:spPr>
          <a:xfrm>
            <a:off x="9439941" y="316580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+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1019FB3-B8A5-5E41-D551-104F9B7D10AC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9473857" y="3836914"/>
            <a:ext cx="19955" cy="20028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3D2DA5A-AC95-4D72-043F-77BDB8ED62C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438559" y="751232"/>
            <a:ext cx="68103" cy="177613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01450B-BEB8-42CD-E8AC-9A2622FFC2CB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8503438" y="751232"/>
            <a:ext cx="6860" cy="177613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C5A8EC-42AE-0FEB-B035-BD96E90E766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503438" y="3836914"/>
            <a:ext cx="63222" cy="202792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150C134-9155-C5D8-C275-56413773A003}"/>
              </a:ext>
            </a:extLst>
          </p:cNvPr>
          <p:cNvSpPr txBox="1"/>
          <p:nvPr/>
        </p:nvSpPr>
        <p:spPr>
          <a:xfrm>
            <a:off x="6861250" y="5088135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345BD12-AFEF-16B9-D9C4-20EFE7C7BF0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915641" y="3836914"/>
            <a:ext cx="270170" cy="125122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39EDDA-BEED-445C-6252-F41432EA03B4}"/>
              </a:ext>
            </a:extLst>
          </p:cNvPr>
          <p:cNvSpPr txBox="1"/>
          <p:nvPr/>
        </p:nvSpPr>
        <p:spPr>
          <a:xfrm>
            <a:off x="9660300" y="850701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FAFAFC7-B0FD-2D2C-B388-DA4261843842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833642" y="1158478"/>
            <a:ext cx="167508" cy="136888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204311D-69B1-4FE2-A618-B2C13E0F778A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181541" y="3836914"/>
            <a:ext cx="639251" cy="62074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017E85E-C263-689B-3040-777A704CE43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185811" y="1919964"/>
            <a:ext cx="682405" cy="60740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3FC311A-EBF9-3FAD-ECF0-F540413F6214}"/>
              </a:ext>
            </a:extLst>
          </p:cNvPr>
          <p:cNvSpPr txBox="1"/>
          <p:nvPr/>
        </p:nvSpPr>
        <p:spPr>
          <a:xfrm>
            <a:off x="1658111" y="1254769"/>
            <a:ext cx="867917" cy="8172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Servo</a:t>
            </a:r>
          </a:p>
          <a:p>
            <a:pPr algn="ctr"/>
            <a:endParaRPr lang="en-GB" sz="1400" dirty="0"/>
          </a:p>
          <a:p>
            <a:pPr algn="ctr"/>
            <a:endParaRPr lang="en-GB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7CC249-39BF-0BFF-3891-AC2CF4BBED30}"/>
              </a:ext>
            </a:extLst>
          </p:cNvPr>
          <p:cNvSpPr txBox="1"/>
          <p:nvPr/>
        </p:nvSpPr>
        <p:spPr>
          <a:xfrm>
            <a:off x="1628585" y="1668462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-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FC3F92-151D-ADDF-E813-A4AF6D4BF856}"/>
              </a:ext>
            </a:extLst>
          </p:cNvPr>
          <p:cNvSpPr txBox="1"/>
          <p:nvPr/>
        </p:nvSpPr>
        <p:spPr>
          <a:xfrm>
            <a:off x="1928544" y="1668463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CFC9658-2AA2-4700-6B76-B15A64B1C649}"/>
              </a:ext>
            </a:extLst>
          </p:cNvPr>
          <p:cNvSpPr txBox="1"/>
          <p:nvPr/>
        </p:nvSpPr>
        <p:spPr>
          <a:xfrm rot="5400000">
            <a:off x="2055428" y="1659000"/>
            <a:ext cx="56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PWM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FF78E36-1714-192B-0F48-52B794FA2CA9}"/>
              </a:ext>
            </a:extLst>
          </p:cNvPr>
          <p:cNvSpPr txBox="1"/>
          <p:nvPr/>
        </p:nvSpPr>
        <p:spPr>
          <a:xfrm rot="16200000">
            <a:off x="1346045" y="3352434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5A959B-FA85-3D27-6990-395BA0A889B8}"/>
              </a:ext>
            </a:extLst>
          </p:cNvPr>
          <p:cNvSpPr txBox="1"/>
          <p:nvPr/>
        </p:nvSpPr>
        <p:spPr>
          <a:xfrm rot="16200000">
            <a:off x="865177" y="3352433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5745D70-5AEA-189B-66A6-3089F27F41C9}"/>
              </a:ext>
            </a:extLst>
          </p:cNvPr>
          <p:cNvSpPr txBox="1"/>
          <p:nvPr/>
        </p:nvSpPr>
        <p:spPr>
          <a:xfrm rot="16200000">
            <a:off x="1998451" y="3341259"/>
            <a:ext cx="11503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Servo signal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4BB16A0-B04D-E4E4-20F7-8C6F7D46C83B}"/>
              </a:ext>
            </a:extLst>
          </p:cNvPr>
          <p:cNvCxnSpPr>
            <a:cxnSpLocks/>
            <a:stCxn id="95" idx="3"/>
            <a:endCxn id="98" idx="3"/>
          </p:cNvCxnSpPr>
          <p:nvPr/>
        </p:nvCxnSpPr>
        <p:spPr>
          <a:xfrm>
            <a:off x="2339644" y="2081716"/>
            <a:ext cx="234003" cy="8382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8138F7B-BBDF-BDF7-EA7C-7C401CAAA77D}"/>
              </a:ext>
            </a:extLst>
          </p:cNvPr>
          <p:cNvCxnSpPr>
            <a:cxnSpLocks/>
            <a:stCxn id="92" idx="2"/>
            <a:endCxn id="96" idx="3"/>
          </p:cNvCxnSpPr>
          <p:nvPr/>
        </p:nvCxnSpPr>
        <p:spPr>
          <a:xfrm>
            <a:off x="2092070" y="2072014"/>
            <a:ext cx="1" cy="6882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FEBC288-2D55-7E68-6AF4-F71F099DA3B9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1611203" y="2072014"/>
            <a:ext cx="123188" cy="68828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F7F193-9970-676A-0706-80188637779A}"/>
              </a:ext>
            </a:extLst>
          </p:cNvPr>
          <p:cNvSpPr txBox="1"/>
          <p:nvPr/>
        </p:nvSpPr>
        <p:spPr>
          <a:xfrm>
            <a:off x="761037" y="4785987"/>
            <a:ext cx="235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male-male jumpers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52C109-B256-7484-3938-AF5859F4F253}"/>
              </a:ext>
            </a:extLst>
          </p:cNvPr>
          <p:cNvSpPr txBox="1"/>
          <p:nvPr/>
        </p:nvSpPr>
        <p:spPr>
          <a:xfrm>
            <a:off x="7388677" y="6388391"/>
            <a:ext cx="30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 male-male jumpers</a:t>
            </a:r>
          </a:p>
        </p:txBody>
      </p:sp>
    </p:spTree>
    <p:extLst>
      <p:ext uri="{BB962C8B-B14F-4D97-AF65-F5344CB8AC3E}">
        <p14:creationId xmlns:p14="http://schemas.microsoft.com/office/powerpoint/2010/main" val="412616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5723CC-5A8A-CC5F-C0FD-408ED5B8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932" y="490464"/>
            <a:ext cx="6804300" cy="46072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913542-1973-843A-E034-5B0405B54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132" y="2046393"/>
            <a:ext cx="875757" cy="1978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2F4D96-DEDA-CB3C-D8ED-D86779349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9" y="1162900"/>
            <a:ext cx="3587743" cy="37454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73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82FD2C-113D-08F0-D4E3-35F250FE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5" y="1112319"/>
            <a:ext cx="11607790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24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7DCCC8-8B2B-4A7D-8FB4-B119FEE16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40" y="1216179"/>
            <a:ext cx="6392043" cy="43281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02506C-6DE4-ABDA-8A85-76BDFA904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662" y="2276856"/>
            <a:ext cx="1107763" cy="25025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54EC3C-3DE8-56D2-6E57-4CE2B0603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50" y="1301499"/>
            <a:ext cx="4075890" cy="425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4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3C3D47-3C60-25B6-B22D-1E2AF3782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6" y="1261684"/>
            <a:ext cx="11857748" cy="43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4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8FF80C09CDD44CBEDCB6BDA3BB791A" ma:contentTypeVersion="3" ma:contentTypeDescription="Create a new document." ma:contentTypeScope="" ma:versionID="daf59a59666b18c77d16c7900867ac2e">
  <xsd:schema xmlns:xsd="http://www.w3.org/2001/XMLSchema" xmlns:xs="http://www.w3.org/2001/XMLSchema" xmlns:p="http://schemas.microsoft.com/office/2006/metadata/properties" xmlns:ns2="da167cd1-d7a6-4338-bc63-7a91f955c7fa" targetNamespace="http://schemas.microsoft.com/office/2006/metadata/properties" ma:root="true" ma:fieldsID="c8e8fbdc805c43d29a2e081e89408539" ns2:_="">
    <xsd:import namespace="da167cd1-d7a6-4338-bc63-7a91f955c7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67cd1-d7a6-4338-bc63-7a91f955c7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E52506-7CE9-47B7-A5D7-1E2DAD9FF7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06B557-63CF-4535-8A8B-2B44088154D0}">
  <ds:schemaRefs>
    <ds:schemaRef ds:uri="http://schemas.microsoft.com/office/2006/metadata/properties"/>
    <ds:schemaRef ds:uri="http://purl.org/dc/dcmitype/"/>
    <ds:schemaRef ds:uri="http://purl.org/dc/terms/"/>
    <ds:schemaRef ds:uri="http://www.w3.org/XML/1998/namespace"/>
    <ds:schemaRef ds:uri="http://schemas.microsoft.com/office/2006/documentManagement/types"/>
    <ds:schemaRef ds:uri="da167cd1-d7a6-4338-bc63-7a91f955c7fa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89A82EC-D0C1-4ED0-8296-8BFA539A03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167cd1-d7a6-4338-bc63-7a91f955c7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118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 Kreivi</dc:creator>
  <cp:lastModifiedBy>Sami Kreivi</cp:lastModifiedBy>
  <cp:revision>8</cp:revision>
  <dcterms:created xsi:type="dcterms:W3CDTF">2025-04-11T15:42:29Z</dcterms:created>
  <dcterms:modified xsi:type="dcterms:W3CDTF">2025-04-29T17:22:13Z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0x010100288FF80C09CDD44CBEDCB6BDA3BB791A</vt:lpwstr>
  </property>
</Properties>
</file>