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8B2C-34C2-4D12-8A37-A736CA159E0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05EB-DF15-422C-86FB-E70D50D6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-ln1/FLC_isometricGam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nce\Downloads\trygit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2" y="724800"/>
            <a:ext cx="2300287" cy="228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nce\Downloads\gi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7032"/>
            <a:ext cx="4343400" cy="181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ance\Downloads\blog-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53332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" y="304800"/>
            <a:ext cx="8632767" cy="414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632" y="5181600"/>
            <a:ext cx="863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$ </a:t>
            </a:r>
            <a:r>
              <a:rPr lang="en-US" sz="2800" dirty="0" err="1" smtClean="0">
                <a:solidFill>
                  <a:srgbClr val="FF0000"/>
                </a:solidFill>
              </a:rPr>
              <a:t>git</a:t>
            </a:r>
            <a:r>
              <a:rPr lang="en-US" sz="2800" dirty="0" smtClean="0">
                <a:solidFill>
                  <a:srgbClr val="FF0000"/>
                </a:solidFill>
              </a:rPr>
              <a:t> pull https://github.com/e-ln1/FLC_isometricGame.git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143000"/>
            <a:ext cx="64768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Making Changes to the Game!</a:t>
            </a:r>
          </a:p>
          <a:p>
            <a:r>
              <a:rPr lang="en-US" dirty="0"/>
              <a:t>	</a:t>
            </a:r>
            <a:r>
              <a:rPr lang="en-US" dirty="0" smtClean="0"/>
              <a:t>(adding a text file with your name and user name, etc.)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384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Navigate to </a:t>
            </a:r>
            <a:r>
              <a:rPr lang="en-US" sz="2400" dirty="0" smtClean="0"/>
              <a:t>“…[directory]/</a:t>
            </a:r>
            <a:r>
              <a:rPr lang="en-US" sz="2400" dirty="0" err="1" smtClean="0"/>
              <a:t>FLC_isometricGame</a:t>
            </a:r>
            <a:endParaRPr lang="en-US" sz="2400" dirty="0"/>
          </a:p>
          <a:p>
            <a:r>
              <a:rPr lang="en-US" sz="2400" dirty="0" smtClean="0"/>
              <a:t>2. </a:t>
            </a:r>
            <a:r>
              <a:rPr lang="en-US" sz="2400" dirty="0"/>
              <a:t>Create a file called </a:t>
            </a:r>
            <a:r>
              <a:rPr lang="en-US" sz="2400" dirty="0" smtClean="0"/>
              <a:t>yourname.txt  (replacing “</a:t>
            </a:r>
            <a:r>
              <a:rPr lang="en-US" sz="2400" dirty="0" err="1" smtClean="0"/>
              <a:t>yourname</a:t>
            </a:r>
            <a:r>
              <a:rPr lang="en-US" sz="2400" dirty="0" smtClean="0"/>
              <a:t>” with your name)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change directories, use the Linux </a:t>
            </a:r>
            <a:r>
              <a:rPr lang="en-US" sz="2400" dirty="0" err="1" smtClean="0"/>
              <a:t>cmd</a:t>
            </a:r>
            <a:r>
              <a:rPr lang="en-US" sz="2400" dirty="0" smtClean="0"/>
              <a:t> prompt commands in the Bash.</a:t>
            </a:r>
          </a:p>
          <a:p>
            <a:endParaRPr lang="en-US" sz="2400" dirty="0" smtClean="0"/>
          </a:p>
          <a:p>
            <a:r>
              <a:rPr lang="en-US" sz="2400" dirty="0" smtClean="0"/>
              <a:t>cd c://users/Lance/Documents/GitHub/FLC_isometricGame</a:t>
            </a:r>
          </a:p>
          <a:p>
            <a:endParaRPr lang="en-US" sz="2400" dirty="0"/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GitBash</a:t>
            </a:r>
            <a:r>
              <a:rPr lang="en-US" sz="2400" dirty="0" smtClean="0"/>
              <a:t> will quickly educate you in basic Linux command line commands!</a:t>
            </a:r>
            <a:endParaRPr lang="en-US" sz="2400" dirty="0"/>
          </a:p>
        </p:txBody>
      </p:sp>
      <p:pic>
        <p:nvPicPr>
          <p:cNvPr id="8194" name="Picture 2" descr="C:\Users\Lance\Downloads\trygit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1161"/>
            <a:ext cx="11239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78343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 descr="C:\Users\Lance\Downloads\git_link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398486" cy="23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8077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git</a:t>
            </a:r>
            <a:r>
              <a:rPr lang="en-US" sz="6600" b="1" dirty="0"/>
              <a:t> add</a:t>
            </a:r>
          </a:p>
          <a:p>
            <a:r>
              <a:rPr lang="en-US" sz="2800" b="1" dirty="0"/>
              <a:t>add</a:t>
            </a:r>
            <a:r>
              <a:rPr lang="en-US" sz="2800" dirty="0"/>
              <a:t>: adds a file to the staging area. The staging area </a:t>
            </a:r>
            <a:r>
              <a:rPr lang="en-US" sz="2800" dirty="0" smtClean="0"/>
              <a:t>is where </a:t>
            </a:r>
            <a:r>
              <a:rPr lang="en-US" sz="2800" dirty="0"/>
              <a:t>changes we’ve made get ready to be uploaded </a:t>
            </a:r>
            <a:r>
              <a:rPr lang="en-US" sz="2800" dirty="0" smtClean="0"/>
              <a:t>to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/>
              <a:t>(but they haven’t been uploaded yet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600" b="1" dirty="0">
                <a:solidFill>
                  <a:srgbClr val="FF0000"/>
                </a:solidFill>
              </a:rPr>
              <a:t>$ </a:t>
            </a:r>
            <a:r>
              <a:rPr lang="en-US" sz="3600" b="1" dirty="0" err="1">
                <a:solidFill>
                  <a:srgbClr val="FF0000"/>
                </a:solidFill>
              </a:rPr>
              <a:t>git</a:t>
            </a:r>
            <a:r>
              <a:rPr lang="en-US" sz="3600" b="1" dirty="0">
                <a:solidFill>
                  <a:srgbClr val="FF0000"/>
                </a:solidFill>
              </a:rPr>
              <a:t> add bio.txt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42" name="Picture 2" descr="C:\Users\Lance\Downloads\githubnin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32004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1"/>
            <a:ext cx="8534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git</a:t>
            </a:r>
            <a:r>
              <a:rPr lang="en-US" sz="6600" b="1" dirty="0"/>
              <a:t> </a:t>
            </a:r>
            <a:r>
              <a:rPr lang="en-US" sz="6600" b="1" dirty="0" smtClean="0"/>
              <a:t>commit</a:t>
            </a:r>
            <a:endParaRPr lang="en-US" sz="6600" b="1" dirty="0"/>
          </a:p>
          <a:p>
            <a:r>
              <a:rPr lang="en-US" b="1" dirty="0"/>
              <a:t>commit</a:t>
            </a:r>
            <a:r>
              <a:rPr lang="en-US" dirty="0"/>
              <a:t>: saves all the changes in the staging area to </a:t>
            </a:r>
            <a:r>
              <a:rPr lang="en-US" dirty="0" smtClean="0"/>
              <a:t>the local repository</a:t>
            </a:r>
          </a:p>
          <a:p>
            <a:endParaRPr lang="en-US" dirty="0"/>
          </a:p>
          <a:p>
            <a:r>
              <a:rPr lang="en-US" sz="2800" b="1" dirty="0">
                <a:solidFill>
                  <a:srgbClr val="FF0000"/>
                </a:solidFill>
              </a:rPr>
              <a:t>$ </a:t>
            </a:r>
            <a:r>
              <a:rPr lang="en-US" sz="2800" b="1" dirty="0" err="1">
                <a:solidFill>
                  <a:srgbClr val="FF0000"/>
                </a:solidFill>
              </a:rPr>
              <a:t>git</a:t>
            </a:r>
            <a:r>
              <a:rPr lang="en-US" sz="2800" b="1" dirty="0">
                <a:solidFill>
                  <a:srgbClr val="FF0000"/>
                </a:solidFill>
              </a:rPr>
              <a:t> commit -m ‘adds </a:t>
            </a:r>
            <a:r>
              <a:rPr lang="en-US" sz="2800" b="1" dirty="0" smtClean="0">
                <a:solidFill>
                  <a:srgbClr val="FF0000"/>
                </a:solidFill>
              </a:rPr>
              <a:t>my bio and a change request </a:t>
            </a:r>
            <a:r>
              <a:rPr lang="en-US" sz="2800" b="1" dirty="0" err="1" smtClean="0">
                <a:solidFill>
                  <a:srgbClr val="FF0000"/>
                </a:solidFill>
              </a:rPr>
              <a:t>msg</a:t>
            </a:r>
            <a:r>
              <a:rPr lang="en-US" sz="2800" b="1" dirty="0" smtClean="0">
                <a:solidFill>
                  <a:srgbClr val="FF0000"/>
                </a:solidFill>
              </a:rPr>
              <a:t>’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-m is the message flag, the string afterwards is what</a:t>
            </a:r>
          </a:p>
          <a:p>
            <a:r>
              <a:rPr lang="en-US" dirty="0"/>
              <a:t>other developers will see associated with your changes</a:t>
            </a:r>
          </a:p>
        </p:txBody>
      </p:sp>
      <p:pic>
        <p:nvPicPr>
          <p:cNvPr id="11266" name="Picture 2" descr="C:\Users\Lance\Downloads\xcp-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7220"/>
            <a:ext cx="4419600" cy="315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48600" cy="444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4102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$ </a:t>
            </a:r>
            <a:r>
              <a:rPr lang="en-US" sz="2800" b="1" dirty="0" err="1" smtClean="0">
                <a:solidFill>
                  <a:srgbClr val="FF0000"/>
                </a:solidFill>
              </a:rPr>
              <a:t>git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push https://github.com/e-ln1/FLC_isometricGame.git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010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Reference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clone &lt;repository&gt;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smtClean="0"/>
              <a:t>pull &lt;repository&gt;</a:t>
            </a:r>
            <a:endParaRPr lang="en-US" sz="3200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smtClean="0"/>
              <a:t>status</a:t>
            </a:r>
            <a:endParaRPr lang="en-US" sz="3200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add &lt;filename&gt;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rm</a:t>
            </a:r>
            <a:r>
              <a:rPr lang="en-US" sz="3200" b="1" dirty="0"/>
              <a:t> &lt;filename&gt;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commit -m ‘message </a:t>
            </a:r>
            <a:r>
              <a:rPr lang="en-US" sz="3200" b="1" dirty="0" smtClean="0"/>
              <a:t>about changes’</a:t>
            </a:r>
            <a:endParaRPr lang="en-US" sz="3200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$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smtClean="0"/>
              <a:t>push &lt;repository&gt;</a:t>
            </a:r>
          </a:p>
        </p:txBody>
      </p:sp>
      <p:pic>
        <p:nvPicPr>
          <p:cNvPr id="13314" name="Picture 2" descr="C:\Users\Lance\Downloads\github-inven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276428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6781800" cy="2667000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  <a:p>
            <a:r>
              <a:rPr lang="en-US" dirty="0" err="1"/>
              <a:t>GitHub</a:t>
            </a:r>
            <a:r>
              <a:rPr lang="en-US" dirty="0"/>
              <a:t> is a web-based version</a:t>
            </a:r>
          </a:p>
          <a:p>
            <a:r>
              <a:rPr lang="en-US" dirty="0"/>
              <a:t>control system that allows coders to</a:t>
            </a:r>
          </a:p>
          <a:p>
            <a:r>
              <a:rPr lang="en-US" dirty="0"/>
              <a:t>work collaboratively on projects.</a:t>
            </a:r>
          </a:p>
        </p:txBody>
      </p:sp>
      <p:pic>
        <p:nvPicPr>
          <p:cNvPr id="2051" name="Picture 3" descr="C:\Users\Lance\Downloads\Github_social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95" y="2667000"/>
            <a:ext cx="527860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</a:t>
            </a:r>
            <a:r>
              <a:rPr lang="en-US" sz="4000" b="1" dirty="0" err="1"/>
              <a:t>Git</a:t>
            </a:r>
            <a:r>
              <a:rPr lang="en-US" sz="4000" b="1" dirty="0"/>
              <a:t>?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/>
              <a:t>is </a:t>
            </a:r>
            <a:r>
              <a:rPr lang="en-US" sz="4000" dirty="0" smtClean="0"/>
              <a:t>your portal to </a:t>
            </a:r>
            <a:r>
              <a:rPr lang="en-US" sz="4000" dirty="0" err="1" smtClean="0">
                <a:hlinkClick r:id="rId2"/>
              </a:rPr>
              <a:t>Github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/>
              <a:t>is a piece of software that you install locally on your computer which handles 'version control' for you.</a:t>
            </a:r>
          </a:p>
        </p:txBody>
      </p:sp>
      <p:pic>
        <p:nvPicPr>
          <p:cNvPr id="3074" name="Picture 2" descr="C:\Users\Lance\Downloads\gi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49784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7" y="914400"/>
            <a:ext cx="8751983" cy="507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1479"/>
            <a:ext cx="8534400" cy="641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4" y="152400"/>
            <a:ext cx="8700106" cy="635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82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Set-Up </a:t>
            </a:r>
            <a:r>
              <a:rPr lang="en-US" sz="4400" b="1" dirty="0" err="1" smtClean="0"/>
              <a:t>Git</a:t>
            </a:r>
            <a:endParaRPr lang="en-US" sz="4400" b="1" dirty="0" smtClean="0"/>
          </a:p>
          <a:p>
            <a:endParaRPr lang="en-US" sz="4400" b="1" dirty="0" smtClean="0"/>
          </a:p>
          <a:p>
            <a:endParaRPr lang="en-US" b="1" dirty="0"/>
          </a:p>
          <a:p>
            <a:r>
              <a:rPr lang="en-US" dirty="0"/>
              <a:t>Open the terminal window and type the </a:t>
            </a:r>
            <a:r>
              <a:rPr lang="en-US" dirty="0" smtClean="0"/>
              <a:t>following commands: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dirty="0"/>
              <a:t>$ </a:t>
            </a:r>
            <a:r>
              <a:rPr lang="en-US" sz="2400" b="1" dirty="0" err="1"/>
              <a:t>git</a:t>
            </a:r>
            <a:r>
              <a:rPr lang="en-US" sz="2400" b="1" dirty="0"/>
              <a:t> </a:t>
            </a:r>
            <a:r>
              <a:rPr lang="en-US" sz="2400" b="1" dirty="0" err="1"/>
              <a:t>config</a:t>
            </a:r>
            <a:r>
              <a:rPr lang="en-US" sz="2400" b="1" dirty="0"/>
              <a:t> --global user.name "</a:t>
            </a:r>
            <a:r>
              <a:rPr lang="en-US" sz="2400" b="1" i="1" dirty="0"/>
              <a:t>Your User Name </a:t>
            </a:r>
            <a:r>
              <a:rPr lang="en-US" sz="2400" b="1" i="1" dirty="0" smtClean="0"/>
              <a:t>Here</a:t>
            </a:r>
            <a:r>
              <a:rPr lang="en-US" sz="2400" b="1" dirty="0" smtClean="0"/>
              <a:t>“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$ </a:t>
            </a:r>
            <a:r>
              <a:rPr lang="en-US" sz="2400" b="1" dirty="0" err="1"/>
              <a:t>git</a:t>
            </a:r>
            <a:r>
              <a:rPr lang="en-US" sz="2400" b="1" dirty="0"/>
              <a:t> </a:t>
            </a:r>
            <a:r>
              <a:rPr lang="en-US" sz="2400" b="1" dirty="0" err="1"/>
              <a:t>config</a:t>
            </a:r>
            <a:r>
              <a:rPr lang="en-US" sz="2400" b="1" dirty="0"/>
              <a:t> --global </a:t>
            </a:r>
            <a:r>
              <a:rPr lang="en-US" sz="2400" b="1" dirty="0" err="1"/>
              <a:t>user.email</a:t>
            </a:r>
            <a:r>
              <a:rPr lang="en-US" sz="2400" b="1" dirty="0"/>
              <a:t> "</a:t>
            </a:r>
            <a:r>
              <a:rPr lang="en-US" sz="2400" b="1" i="1" dirty="0"/>
              <a:t>your_email@example.com</a:t>
            </a:r>
            <a:r>
              <a:rPr lang="en-US" sz="2400" b="1" dirty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7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00200"/>
            <a:ext cx="678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search box type </a:t>
            </a:r>
            <a:r>
              <a:rPr lang="en-US" dirty="0" smtClean="0"/>
              <a:t>‘</a:t>
            </a:r>
            <a:r>
              <a:rPr lang="en-US" b="1" dirty="0" err="1" smtClean="0">
                <a:hlinkClick r:id="rId2"/>
              </a:rPr>
              <a:t>FLC_isometricGame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dirty="0" smtClean="0"/>
              <a:t>the repository.</a:t>
            </a:r>
          </a:p>
          <a:p>
            <a:endParaRPr lang="en-US" dirty="0"/>
          </a:p>
          <a:p>
            <a:r>
              <a:rPr lang="en-US" dirty="0" smtClean="0"/>
              <a:t>My user name is:	e-ln1   </a:t>
            </a:r>
          </a:p>
          <a:p>
            <a:endParaRPr lang="en-US" dirty="0"/>
          </a:p>
          <a:p>
            <a:r>
              <a:rPr lang="en-US" dirty="0" smtClean="0"/>
              <a:t>You can browse around and explore for other repositories, etc.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85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Choose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11782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git</a:t>
            </a:r>
            <a:r>
              <a:rPr lang="en-US" sz="6600" b="1" dirty="0"/>
              <a:t> </a:t>
            </a:r>
            <a:r>
              <a:rPr lang="en-US" sz="6600" b="1" dirty="0" smtClean="0"/>
              <a:t>clone</a:t>
            </a:r>
          </a:p>
          <a:p>
            <a:endParaRPr lang="en-US" sz="2400" b="1" dirty="0"/>
          </a:p>
          <a:p>
            <a:r>
              <a:rPr lang="en-US" sz="2800" b="1" dirty="0"/>
              <a:t>clone</a:t>
            </a:r>
            <a:r>
              <a:rPr lang="en-US" sz="2800" dirty="0"/>
              <a:t>: copies down an existing repository from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endParaRPr lang="en-US" sz="2800" dirty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$ </a:t>
            </a:r>
            <a:r>
              <a:rPr lang="en-US" sz="2400" b="1" dirty="0" err="1">
                <a:solidFill>
                  <a:srgbClr val="FF0000"/>
                </a:solidFill>
              </a:rPr>
              <a:t>git</a:t>
            </a:r>
            <a:r>
              <a:rPr lang="en-US" sz="2400" b="1" dirty="0">
                <a:solidFill>
                  <a:srgbClr val="FF0000"/>
                </a:solidFill>
              </a:rPr>
              <a:t> clone </a:t>
            </a:r>
            <a:r>
              <a:rPr lang="en-US" sz="2400" b="1" dirty="0" smtClean="0">
                <a:solidFill>
                  <a:srgbClr val="FF0000"/>
                </a:solidFill>
              </a:rPr>
              <a:t>https://github.com/e-ln1/FLC_isometricGame.git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C:\Users\Lance\Downloads\githubcollaboca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80990"/>
            <a:ext cx="2542381" cy="254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302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</dc:creator>
  <cp:lastModifiedBy>Lance</cp:lastModifiedBy>
  <cp:revision>24</cp:revision>
  <dcterms:created xsi:type="dcterms:W3CDTF">2013-10-16T19:45:00Z</dcterms:created>
  <dcterms:modified xsi:type="dcterms:W3CDTF">2013-10-16T22:08:17Z</dcterms:modified>
</cp:coreProperties>
</file>