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4"/>
  </p:sldMasterIdLst>
  <p:notesMasterIdLst>
    <p:notesMasterId r:id="rId11"/>
  </p:notesMasterIdLst>
  <p:sldIdLst>
    <p:sldId id="256" r:id="rId5"/>
    <p:sldId id="262" r:id="rId6"/>
    <p:sldId id="305" r:id="rId7"/>
    <p:sldId id="263" r:id="rId8"/>
    <p:sldId id="264" r:id="rId9"/>
    <p:sldId id="27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5D3C4-A71E-492E-808E-C519C9E001F9}">
  <a:tblStyle styleId="{0D05D3C4-A71E-492E-808E-C519C9E001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49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7f9262ee2f_0_26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7f9262ee2f_0_26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TITLE_AND_DESCRIPTION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title" idx="3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title" idx="4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3" r:id="rId5"/>
    <p:sldLayoutId id="2147483664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Directory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An Quick Overview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Directory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305987" y="1191300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Active Directory: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Defines a hierarchical structure that stores information about objects on the network.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rgbClr val="E6E6E6"/>
                </a:solidFill>
                <a:latin typeface="Segoe UI" panose="020B0502040204020203" pitchFamily="34" charset="0"/>
              </a:rPr>
              <a:t>O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bjects typically include shared resources such as users, groups, computers, domains, organizational units, and security policies.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 directory service, such as Active Directory Domain Services (AD DS), provides the methods for storing directory data and making this data available to network users and administrators.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4D8238-EFD6-ED6C-D170-B71FE540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02" y="1541758"/>
            <a:ext cx="3483211" cy="18612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 – Organizational Units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F390B1-7DBE-5BDD-CE2D-CBF7610C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12" y="1082625"/>
            <a:ext cx="4446488" cy="37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ADDS Groups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906516" y="2023350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</a:t>
            </a:r>
            <a:endParaRPr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906516" y="2708250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and their usernames and passwords may be added to ADDS groups.</a:t>
            </a:r>
            <a:endParaRPr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785741" y="2023350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Computers</a:t>
            </a:r>
            <a:endParaRPr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785741" y="2708250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comuters have a unique identifier and may also be added to groups.</a:t>
            </a:r>
            <a:endParaRPr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965666" y="264427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844891" y="264427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706852" y="466859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GPO – Group Policy Objects and types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25930" y="2317556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Non-local Group Policy aka Group Policy in AD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25930" y="3002456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Applies to all users or computers when they are associated with a specific domain or organizational unit.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15986" y="2317556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Starter Group Policy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15986" y="3002456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Templates for future group policies.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35880" y="2317556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Group Policy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35880" y="3002456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Applies to the local computer and to any users who log on to that computer.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23530" y="2938479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13583" y="2938479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33483" y="2938479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Directory Domain Controllers</a:t>
            </a:r>
            <a:endParaRPr dirty="0"/>
          </a:p>
        </p:txBody>
      </p:sp>
      <p:sp>
        <p:nvSpPr>
          <p:cNvPr id="1994" name="Google Shape;1994;p57"/>
          <p:cNvSpPr txBox="1">
            <a:spLocks noGrp="1"/>
          </p:cNvSpPr>
          <p:nvPr>
            <p:ph type="body" idx="1"/>
          </p:nvPr>
        </p:nvSpPr>
        <p:spPr>
          <a:xfrm>
            <a:off x="221460" y="2810925"/>
            <a:ext cx="2553230" cy="1261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Controller files are stored on company-owned hard drives.</a:t>
            </a:r>
            <a:endParaRPr dirty="0"/>
          </a:p>
        </p:txBody>
      </p:sp>
      <p:sp>
        <p:nvSpPr>
          <p:cNvPr id="1995" name="Google Shape;1995;p57"/>
          <p:cNvSpPr txBox="1">
            <a:spLocks noGrp="1"/>
          </p:cNvSpPr>
          <p:nvPr>
            <p:ph type="body" idx="2"/>
          </p:nvPr>
        </p:nvSpPr>
        <p:spPr>
          <a:xfrm>
            <a:off x="2774690" y="2851045"/>
            <a:ext cx="2894590" cy="1261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There are no controllers to manage. It is is the cloud and managed by Microsoft.</a:t>
            </a:r>
            <a:endParaRPr dirty="0"/>
          </a:p>
        </p:txBody>
      </p:sp>
      <p:sp>
        <p:nvSpPr>
          <p:cNvPr id="1996" name="Google Shape;1996;p57"/>
          <p:cNvSpPr txBox="1">
            <a:spLocks noGrp="1"/>
          </p:cNvSpPr>
          <p:nvPr>
            <p:ph type="title" idx="3"/>
          </p:nvPr>
        </p:nvSpPr>
        <p:spPr>
          <a:xfrm>
            <a:off x="342826" y="2176476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On-premise</a:t>
            </a:r>
            <a:endParaRPr dirty="0"/>
          </a:p>
        </p:txBody>
      </p:sp>
      <p:sp>
        <p:nvSpPr>
          <p:cNvPr id="1997" name="Google Shape;1997;p57"/>
          <p:cNvSpPr txBox="1">
            <a:spLocks noGrp="1"/>
          </p:cNvSpPr>
          <p:nvPr>
            <p:ph type="title" idx="4"/>
          </p:nvPr>
        </p:nvSpPr>
        <p:spPr>
          <a:xfrm>
            <a:off x="3113806" y="2203110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</a:t>
            </a:r>
            <a:endParaRPr dirty="0"/>
          </a:p>
        </p:txBody>
      </p:sp>
      <p:cxnSp>
        <p:nvCxnSpPr>
          <p:cNvPr id="1998" name="Google Shape;1998;p5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4431C4-98C9-F5E7-28B6-01CCAD98C81D}"/>
              </a:ext>
            </a:extLst>
          </p:cNvPr>
          <p:cNvSpPr txBox="1"/>
          <p:nvPr/>
        </p:nvSpPr>
        <p:spPr>
          <a:xfrm>
            <a:off x="1067241" y="1386425"/>
            <a:ext cx="59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Contains all AD data related to their domain – there may be more than one copy of the controller within the same domain.</a:t>
            </a:r>
          </a:p>
        </p:txBody>
      </p:sp>
      <p:sp>
        <p:nvSpPr>
          <p:cNvPr id="3" name="Google Shape;1995;p57">
            <a:extLst>
              <a:ext uri="{FF2B5EF4-FFF2-40B4-BE49-F238E27FC236}">
                <a16:creationId xmlns:a16="http://schemas.microsoft.com/office/drawing/2014/main" id="{BA442D48-6F64-551D-69EA-FAFAB1B355DF}"/>
              </a:ext>
            </a:extLst>
          </p:cNvPr>
          <p:cNvSpPr txBox="1">
            <a:spLocks/>
          </p:cNvSpPr>
          <p:nvPr/>
        </p:nvSpPr>
        <p:spPr>
          <a:xfrm>
            <a:off x="5620512" y="2864193"/>
            <a:ext cx="3065278" cy="126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 mix of on-premise and Azure. This provides redundancy.</a:t>
            </a:r>
          </a:p>
        </p:txBody>
      </p:sp>
      <p:sp>
        <p:nvSpPr>
          <p:cNvPr id="5" name="Google Shape;1997;p57">
            <a:extLst>
              <a:ext uri="{FF2B5EF4-FFF2-40B4-BE49-F238E27FC236}">
                <a16:creationId xmlns:a16="http://schemas.microsoft.com/office/drawing/2014/main" id="{17C65D7E-39C8-0C31-338E-B71F9B821D00}"/>
              </a:ext>
            </a:extLst>
          </p:cNvPr>
          <p:cNvSpPr txBox="1">
            <a:spLocks/>
          </p:cNvSpPr>
          <p:nvPr/>
        </p:nvSpPr>
        <p:spPr>
          <a:xfrm>
            <a:off x="5677522" y="2216258"/>
            <a:ext cx="32589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Hybrid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C322647EE7345A553DB494ED8641F" ma:contentTypeVersion="15" ma:contentTypeDescription="Create a new document." ma:contentTypeScope="" ma:versionID="0b38cbc2926d40d4936779860f2efb95">
  <xsd:schema xmlns:xsd="http://www.w3.org/2001/XMLSchema" xmlns:xs="http://www.w3.org/2001/XMLSchema" xmlns:p="http://schemas.microsoft.com/office/2006/metadata/properties" xmlns:ns3="16c261db-c30d-4b31-8e28-e4b0d27bbe9c" xmlns:ns4="6e87ef27-52a1-4675-8121-27c63bdd2b79" targetNamespace="http://schemas.microsoft.com/office/2006/metadata/properties" ma:root="true" ma:fieldsID="6696a376206a2fbaaf788792e5a4ed7c" ns3:_="" ns4:_="">
    <xsd:import namespace="16c261db-c30d-4b31-8e28-e4b0d27bbe9c"/>
    <xsd:import namespace="6e87ef27-52a1-4675-8121-27c63bdd2b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261db-c30d-4b31-8e28-e4b0d27bbe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7ef27-52a1-4675-8121-27c63bdd2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87ef27-52a1-4675-8121-27c63bdd2b79" xsi:nil="true"/>
  </documentManagement>
</p:properties>
</file>

<file path=customXml/itemProps1.xml><?xml version="1.0" encoding="utf-8"?>
<ds:datastoreItem xmlns:ds="http://schemas.openxmlformats.org/officeDocument/2006/customXml" ds:itemID="{FEA51C6C-C4AA-44CC-90E0-E2A180DBEE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50DA8-6279-43DD-816E-A20B8628A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c261db-c30d-4b31-8e28-e4b0d27bbe9c"/>
    <ds:schemaRef ds:uri="6e87ef27-52a1-4675-8121-27c63bdd2b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B6FF25-8AD0-421D-BB62-1115952219C3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e87ef27-52a1-4675-8121-27c63bdd2b79"/>
    <ds:schemaRef ds:uri="16c261db-c30d-4b31-8e28-e4b0d27bbe9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Futuristic Background by Slidesgo</vt:lpstr>
      <vt:lpstr>Active Directory</vt:lpstr>
      <vt:lpstr>Active Directory</vt:lpstr>
      <vt:lpstr>OU – Organizational Units</vt:lpstr>
      <vt:lpstr>ADDS Groups</vt:lpstr>
      <vt:lpstr>GPO – Group Policy Objects and types</vt:lpstr>
      <vt:lpstr>Active Directory Domain Controllers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</dc:title>
  <cp:lastModifiedBy>Ethan Wilson</cp:lastModifiedBy>
  <cp:revision>2</cp:revision>
  <dcterms:modified xsi:type="dcterms:W3CDTF">2023-10-18T16:09:47Z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0x010100628C322647EE7345A553DB494ED8641F</vt:lpwstr>
  </property>
</Properties>
</file>