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14"/>
  </p:notesMasterIdLst>
  <p:sldIdLst>
    <p:sldId id="278" r:id="rId3"/>
    <p:sldId id="279" r:id="rId4"/>
    <p:sldId id="285" r:id="rId5"/>
    <p:sldId id="292" r:id="rId6"/>
    <p:sldId id="291" r:id="rId7"/>
    <p:sldId id="286" r:id="rId8"/>
    <p:sldId id="287" r:id="rId9"/>
    <p:sldId id="294" r:id="rId10"/>
    <p:sldId id="293" r:id="rId11"/>
    <p:sldId id="280" r:id="rId12"/>
    <p:sldId id="28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 Prasad" initials="RP" lastIdx="1" clrIdx="0">
    <p:extLst>
      <p:ext uri="{19B8F6BF-5375-455C-9EA6-DF929625EA0E}">
        <p15:presenceInfo xmlns:p15="http://schemas.microsoft.com/office/powerpoint/2012/main" userId="7541b246bb80a3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668"/>
    <a:srgbClr val="69993B"/>
    <a:srgbClr val="434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114" d="100"/>
          <a:sy n="114" d="100"/>
        </p:scale>
        <p:origin x="1560" y="120"/>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BF05F8-CF23-4A19-B20E-E705BC8CE83F}"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241968F4-A11D-4F24-B2F4-E6DC43897982}">
      <dgm:prSet phldrT="[Text]"/>
      <dgm:spPr/>
      <dgm:t>
        <a:bodyPr/>
        <a:lstStyle/>
        <a:p>
          <a:r>
            <a:rPr lang="en-US" dirty="0"/>
            <a:t>SOAP</a:t>
          </a:r>
        </a:p>
      </dgm:t>
    </dgm:pt>
    <dgm:pt modelId="{5399B193-D69B-4B74-9243-435A6256797C}" type="parTrans" cxnId="{0F93D1FC-826F-470C-9543-47778EFC9C34}">
      <dgm:prSet/>
      <dgm:spPr/>
      <dgm:t>
        <a:bodyPr/>
        <a:lstStyle/>
        <a:p>
          <a:endParaRPr lang="en-US"/>
        </a:p>
      </dgm:t>
    </dgm:pt>
    <dgm:pt modelId="{4FB29FFE-19F9-4156-8FB6-370B3B2EBAC7}" type="sibTrans" cxnId="{0F93D1FC-826F-470C-9543-47778EFC9C34}">
      <dgm:prSet/>
      <dgm:spPr/>
      <dgm:t>
        <a:bodyPr/>
        <a:lstStyle/>
        <a:p>
          <a:endParaRPr lang="en-US"/>
        </a:p>
      </dgm:t>
    </dgm:pt>
    <dgm:pt modelId="{5F67C790-B54F-4BEB-9425-EABCFB06643C}">
      <dgm:prSet phldrT="[Text]"/>
      <dgm:spPr/>
      <dgm:t>
        <a:bodyPr/>
        <a:lstStyle/>
        <a:p>
          <a:r>
            <a:rPr lang="en-US" b="1" dirty="0"/>
            <a:t>Simple Object Access Protocol</a:t>
          </a:r>
        </a:p>
      </dgm:t>
    </dgm:pt>
    <dgm:pt modelId="{E77C235E-1796-4716-8306-0DDDEB07E88E}" type="parTrans" cxnId="{7B1E9EDE-8245-47CD-8B1C-E9722CBDC7F8}">
      <dgm:prSet/>
      <dgm:spPr/>
      <dgm:t>
        <a:bodyPr/>
        <a:lstStyle/>
        <a:p>
          <a:endParaRPr lang="en-US"/>
        </a:p>
      </dgm:t>
    </dgm:pt>
    <dgm:pt modelId="{0114FC55-531F-4DF2-BD6C-771879F30EDC}" type="sibTrans" cxnId="{7B1E9EDE-8245-47CD-8B1C-E9722CBDC7F8}">
      <dgm:prSet/>
      <dgm:spPr/>
      <dgm:t>
        <a:bodyPr/>
        <a:lstStyle/>
        <a:p>
          <a:endParaRPr lang="en-US"/>
        </a:p>
      </dgm:t>
    </dgm:pt>
    <dgm:pt modelId="{5A3D53B3-9665-4C00-B2C5-94EB107C2D05}">
      <dgm:prSet phldrT="[Text]"/>
      <dgm:spPr/>
      <dgm:t>
        <a:bodyPr/>
        <a:lstStyle/>
        <a:p>
          <a:r>
            <a:rPr lang="en-US" dirty="0"/>
            <a:t>Uses XML for its message format</a:t>
          </a:r>
        </a:p>
      </dgm:t>
    </dgm:pt>
    <dgm:pt modelId="{3FA4B6C7-20A8-445F-A316-A3D5840944D6}" type="parTrans" cxnId="{C8610F68-6344-4FA3-8B26-40952D2EB030}">
      <dgm:prSet/>
      <dgm:spPr/>
      <dgm:t>
        <a:bodyPr/>
        <a:lstStyle/>
        <a:p>
          <a:endParaRPr lang="en-US"/>
        </a:p>
      </dgm:t>
    </dgm:pt>
    <dgm:pt modelId="{F9B8110B-020D-40D4-9A32-3CA5E945BA6E}" type="sibTrans" cxnId="{C8610F68-6344-4FA3-8B26-40952D2EB030}">
      <dgm:prSet/>
      <dgm:spPr/>
      <dgm:t>
        <a:bodyPr/>
        <a:lstStyle/>
        <a:p>
          <a:endParaRPr lang="en-US"/>
        </a:p>
      </dgm:t>
    </dgm:pt>
    <dgm:pt modelId="{237DF3A6-4C52-4ECA-B5ED-8E5E3E14E42D}">
      <dgm:prSet phldrT="[Text]"/>
      <dgm:spPr/>
      <dgm:t>
        <a:bodyPr/>
        <a:lstStyle/>
        <a:p>
          <a:r>
            <a:rPr lang="en-US" dirty="0"/>
            <a:t>XML</a:t>
          </a:r>
        </a:p>
      </dgm:t>
    </dgm:pt>
    <dgm:pt modelId="{688D61E1-785F-401B-875E-95AA34B6BA9D}" type="parTrans" cxnId="{D6310632-D4F0-46D0-AB50-B418FC311E47}">
      <dgm:prSet/>
      <dgm:spPr/>
      <dgm:t>
        <a:bodyPr/>
        <a:lstStyle/>
        <a:p>
          <a:endParaRPr lang="en-US"/>
        </a:p>
      </dgm:t>
    </dgm:pt>
    <dgm:pt modelId="{11CBE525-28F9-411C-B772-06B0A6624B81}" type="sibTrans" cxnId="{D6310632-D4F0-46D0-AB50-B418FC311E47}">
      <dgm:prSet/>
      <dgm:spPr/>
      <dgm:t>
        <a:bodyPr/>
        <a:lstStyle/>
        <a:p>
          <a:endParaRPr lang="en-US"/>
        </a:p>
      </dgm:t>
    </dgm:pt>
    <dgm:pt modelId="{2F3E5BBB-7B86-470A-AEEA-995B64C350BC}">
      <dgm:prSet phldrT="[Text]"/>
      <dgm:spPr/>
      <dgm:t>
        <a:bodyPr/>
        <a:lstStyle/>
        <a:p>
          <a:r>
            <a:rPr lang="en-US" b="1" dirty="0"/>
            <a:t>Extensile Markup Language</a:t>
          </a:r>
        </a:p>
      </dgm:t>
    </dgm:pt>
    <dgm:pt modelId="{E55B427D-7B55-4C47-9B8B-9C843BE01578}" type="parTrans" cxnId="{8EB0AB8A-6816-4998-93BB-67264EC1FDF4}">
      <dgm:prSet/>
      <dgm:spPr/>
      <dgm:t>
        <a:bodyPr/>
        <a:lstStyle/>
        <a:p>
          <a:endParaRPr lang="en-US"/>
        </a:p>
      </dgm:t>
    </dgm:pt>
    <dgm:pt modelId="{30886DDC-B8C2-421A-8274-37763232C6AE}" type="sibTrans" cxnId="{8EB0AB8A-6816-4998-93BB-67264EC1FDF4}">
      <dgm:prSet/>
      <dgm:spPr/>
      <dgm:t>
        <a:bodyPr/>
        <a:lstStyle/>
        <a:p>
          <a:endParaRPr lang="en-US"/>
        </a:p>
      </dgm:t>
    </dgm:pt>
    <dgm:pt modelId="{F9C6D1B3-4E53-4DC3-8872-F30DED86AED8}">
      <dgm:prSet phldrT="[Text]"/>
      <dgm:spPr/>
      <dgm:t>
        <a:bodyPr/>
        <a:lstStyle/>
        <a:p>
          <a:r>
            <a:rPr lang="en-US" dirty="0"/>
            <a:t>Language that defines a set of rules for encoding documents in a format that is both human and machine readable</a:t>
          </a:r>
        </a:p>
      </dgm:t>
    </dgm:pt>
    <dgm:pt modelId="{F964F15F-D40D-48DD-8AF1-845FC78FD73B}" type="parTrans" cxnId="{FC8ED10C-C98B-4D5E-9361-BAA4C2D0B712}">
      <dgm:prSet/>
      <dgm:spPr/>
      <dgm:t>
        <a:bodyPr/>
        <a:lstStyle/>
        <a:p>
          <a:endParaRPr lang="en-US"/>
        </a:p>
      </dgm:t>
    </dgm:pt>
    <dgm:pt modelId="{99F5BFB2-6149-497C-9CB6-11C8EC8D8F62}" type="sibTrans" cxnId="{FC8ED10C-C98B-4D5E-9361-BAA4C2D0B712}">
      <dgm:prSet/>
      <dgm:spPr/>
      <dgm:t>
        <a:bodyPr/>
        <a:lstStyle/>
        <a:p>
          <a:endParaRPr lang="en-US"/>
        </a:p>
      </dgm:t>
    </dgm:pt>
    <dgm:pt modelId="{2CFAB80A-0F73-44E7-B869-9AB4B7B3059E}">
      <dgm:prSet phldrT="[Text]"/>
      <dgm:spPr/>
      <dgm:t>
        <a:bodyPr/>
        <a:lstStyle/>
        <a:p>
          <a:r>
            <a:rPr lang="en-US" dirty="0"/>
            <a:t>HTTP</a:t>
          </a:r>
        </a:p>
      </dgm:t>
    </dgm:pt>
    <dgm:pt modelId="{8A41662B-9783-45DD-8BF2-BBA541F8E0C2}" type="parTrans" cxnId="{86DBC0E7-4C02-4144-B568-767B59E15FA0}">
      <dgm:prSet/>
      <dgm:spPr/>
      <dgm:t>
        <a:bodyPr/>
        <a:lstStyle/>
        <a:p>
          <a:endParaRPr lang="en-US"/>
        </a:p>
      </dgm:t>
    </dgm:pt>
    <dgm:pt modelId="{EA4BE92A-36BD-4D59-85DA-327DF0DCCF94}" type="sibTrans" cxnId="{86DBC0E7-4C02-4144-B568-767B59E15FA0}">
      <dgm:prSet/>
      <dgm:spPr/>
      <dgm:t>
        <a:bodyPr/>
        <a:lstStyle/>
        <a:p>
          <a:endParaRPr lang="en-US"/>
        </a:p>
      </dgm:t>
    </dgm:pt>
    <dgm:pt modelId="{668A4F88-31D5-41E2-BA79-B0C71AB6170C}">
      <dgm:prSet phldrT="[Text]"/>
      <dgm:spPr/>
      <dgm:t>
        <a:bodyPr/>
        <a:lstStyle/>
        <a:p>
          <a:r>
            <a:rPr lang="en-US" b="1" dirty="0"/>
            <a:t>Hyper Text Transfer Protocol</a:t>
          </a:r>
        </a:p>
      </dgm:t>
    </dgm:pt>
    <dgm:pt modelId="{CFA6BB6D-5082-4049-93A7-A2F7996E0252}" type="parTrans" cxnId="{F857EE15-A260-438B-B542-BE004125E6F7}">
      <dgm:prSet/>
      <dgm:spPr/>
      <dgm:t>
        <a:bodyPr/>
        <a:lstStyle/>
        <a:p>
          <a:endParaRPr lang="en-US"/>
        </a:p>
      </dgm:t>
    </dgm:pt>
    <dgm:pt modelId="{38344E88-B7E6-4010-B7AB-AA31C26425DC}" type="sibTrans" cxnId="{F857EE15-A260-438B-B542-BE004125E6F7}">
      <dgm:prSet/>
      <dgm:spPr/>
      <dgm:t>
        <a:bodyPr/>
        <a:lstStyle/>
        <a:p>
          <a:endParaRPr lang="en-US"/>
        </a:p>
      </dgm:t>
    </dgm:pt>
    <dgm:pt modelId="{D9CA7D4E-74A4-4B9C-A525-59DC88B4F1AD}">
      <dgm:prSet phldrT="[Text]"/>
      <dgm:spPr/>
      <dgm:t>
        <a:bodyPr/>
        <a:lstStyle/>
        <a:p>
          <a:r>
            <a:rPr lang="en-US" dirty="0"/>
            <a:t>Language used by the internet</a:t>
          </a:r>
        </a:p>
      </dgm:t>
    </dgm:pt>
    <dgm:pt modelId="{D0810EE9-A81A-40D3-8487-BA7D9035C253}" type="parTrans" cxnId="{E34ADB8F-B326-49C4-AFC6-40CE6FFB8CA0}">
      <dgm:prSet/>
      <dgm:spPr/>
      <dgm:t>
        <a:bodyPr/>
        <a:lstStyle/>
        <a:p>
          <a:endParaRPr lang="en-US"/>
        </a:p>
      </dgm:t>
    </dgm:pt>
    <dgm:pt modelId="{DA07C631-6732-47AA-8B29-A344A5C2CEC6}" type="sibTrans" cxnId="{E34ADB8F-B326-49C4-AFC6-40CE6FFB8CA0}">
      <dgm:prSet/>
      <dgm:spPr/>
      <dgm:t>
        <a:bodyPr/>
        <a:lstStyle/>
        <a:p>
          <a:endParaRPr lang="en-US"/>
        </a:p>
      </dgm:t>
    </dgm:pt>
    <dgm:pt modelId="{5770090C-1CA2-47B5-9241-EFF5D1A65023}">
      <dgm:prSet phldrT="[Text]"/>
      <dgm:spPr/>
      <dgm:t>
        <a:bodyPr/>
        <a:lstStyle/>
        <a:p>
          <a:r>
            <a:rPr lang="en-US" dirty="0"/>
            <a:t>Protocol for exchanging structured information between systems</a:t>
          </a:r>
        </a:p>
      </dgm:t>
    </dgm:pt>
    <dgm:pt modelId="{D7CD884A-757E-4591-9060-D75B06E49B93}" type="parTrans" cxnId="{1C022F6E-277E-4161-AAD2-EA2B92BED2BB}">
      <dgm:prSet/>
      <dgm:spPr/>
      <dgm:t>
        <a:bodyPr/>
        <a:lstStyle/>
        <a:p>
          <a:endParaRPr lang="en-US"/>
        </a:p>
      </dgm:t>
    </dgm:pt>
    <dgm:pt modelId="{C10243D3-0E1F-42DE-9779-5262D0961FA5}" type="sibTrans" cxnId="{1C022F6E-277E-4161-AAD2-EA2B92BED2BB}">
      <dgm:prSet/>
      <dgm:spPr/>
      <dgm:t>
        <a:bodyPr/>
        <a:lstStyle/>
        <a:p>
          <a:endParaRPr lang="en-US"/>
        </a:p>
      </dgm:t>
    </dgm:pt>
    <dgm:pt modelId="{A7B9AD8F-7525-45D5-BE5F-9BEF69FC8868}">
      <dgm:prSet phldrT="[Text]"/>
      <dgm:spPr/>
      <dgm:t>
        <a:bodyPr/>
        <a:lstStyle/>
        <a:p>
          <a:r>
            <a:rPr lang="en-US" dirty="0"/>
            <a:t>WSDL</a:t>
          </a:r>
        </a:p>
      </dgm:t>
    </dgm:pt>
    <dgm:pt modelId="{3D55DC64-F15D-4AA1-BBF9-F8272F370DC7}" type="parTrans" cxnId="{FE0E10D3-F431-4515-8474-9C28DB85AFDC}">
      <dgm:prSet/>
      <dgm:spPr/>
      <dgm:t>
        <a:bodyPr/>
        <a:lstStyle/>
        <a:p>
          <a:endParaRPr lang="en-US"/>
        </a:p>
      </dgm:t>
    </dgm:pt>
    <dgm:pt modelId="{1037B5C2-AD77-43FC-BC70-BDFB1187462D}" type="sibTrans" cxnId="{FE0E10D3-F431-4515-8474-9C28DB85AFDC}">
      <dgm:prSet/>
      <dgm:spPr/>
      <dgm:t>
        <a:bodyPr/>
        <a:lstStyle/>
        <a:p>
          <a:endParaRPr lang="en-US"/>
        </a:p>
      </dgm:t>
    </dgm:pt>
    <dgm:pt modelId="{528ABBA2-63B7-49A5-8832-EBC36E4ACA79}">
      <dgm:prSet phldrT="[Text]"/>
      <dgm:spPr/>
      <dgm:t>
        <a:bodyPr/>
        <a:lstStyle/>
        <a:p>
          <a:r>
            <a:rPr lang="en-US" b="1" dirty="0"/>
            <a:t>Web Services Description Language</a:t>
          </a:r>
        </a:p>
      </dgm:t>
    </dgm:pt>
    <dgm:pt modelId="{3EE770E1-4F5F-444E-8A18-9E7EC46156B8}" type="parTrans" cxnId="{7EACF42A-D2CD-4E75-9121-C10D11E9FADD}">
      <dgm:prSet/>
      <dgm:spPr/>
      <dgm:t>
        <a:bodyPr/>
        <a:lstStyle/>
        <a:p>
          <a:endParaRPr lang="en-US"/>
        </a:p>
      </dgm:t>
    </dgm:pt>
    <dgm:pt modelId="{DEA99B5C-5125-4A3A-A80B-D5451242B799}" type="sibTrans" cxnId="{7EACF42A-D2CD-4E75-9121-C10D11E9FADD}">
      <dgm:prSet/>
      <dgm:spPr/>
      <dgm:t>
        <a:bodyPr/>
        <a:lstStyle/>
        <a:p>
          <a:endParaRPr lang="en-US"/>
        </a:p>
      </dgm:t>
    </dgm:pt>
    <dgm:pt modelId="{2EFBF5BA-DE2A-4135-8EB9-DD0BE85BAFEB}">
      <dgm:prSet phldrT="[Text]"/>
      <dgm:spPr/>
      <dgm:t>
        <a:bodyPr/>
        <a:lstStyle/>
        <a:p>
          <a:r>
            <a:rPr lang="en-US" dirty="0"/>
            <a:t>XML document describing functions, arguments, data schema and endpoint</a:t>
          </a:r>
        </a:p>
      </dgm:t>
    </dgm:pt>
    <dgm:pt modelId="{F8254691-8BC0-4BDF-9FC4-5A133CB93062}" type="parTrans" cxnId="{BFAE973F-2A4F-48D2-B9B6-DF6F50C43F77}">
      <dgm:prSet/>
      <dgm:spPr/>
      <dgm:t>
        <a:bodyPr/>
        <a:lstStyle/>
        <a:p>
          <a:endParaRPr lang="en-US"/>
        </a:p>
      </dgm:t>
    </dgm:pt>
    <dgm:pt modelId="{40FDB141-AAA0-4CFE-B796-A9B4257AF23E}" type="sibTrans" cxnId="{BFAE973F-2A4F-48D2-B9B6-DF6F50C43F77}">
      <dgm:prSet/>
      <dgm:spPr/>
      <dgm:t>
        <a:bodyPr/>
        <a:lstStyle/>
        <a:p>
          <a:endParaRPr lang="en-US"/>
        </a:p>
      </dgm:t>
    </dgm:pt>
    <dgm:pt modelId="{5D608799-FB2D-42A2-ABCE-390D8507CA85}">
      <dgm:prSet phldrT="[Text]"/>
      <dgm:spPr/>
      <dgm:t>
        <a:bodyPr/>
        <a:lstStyle/>
        <a:p>
          <a:r>
            <a:rPr lang="en-US" dirty="0"/>
            <a:t>Facilitates the transport of Web Services</a:t>
          </a:r>
        </a:p>
      </dgm:t>
    </dgm:pt>
    <dgm:pt modelId="{46222C15-1EB7-4EFD-89CC-A750DF4C524E}" type="parTrans" cxnId="{8277DEE4-DB96-4699-9CB9-1A8DE452BDCC}">
      <dgm:prSet/>
      <dgm:spPr/>
      <dgm:t>
        <a:bodyPr/>
        <a:lstStyle/>
        <a:p>
          <a:endParaRPr lang="en-US"/>
        </a:p>
      </dgm:t>
    </dgm:pt>
    <dgm:pt modelId="{32BA3178-3233-42F2-BD1C-C042AE33B385}" type="sibTrans" cxnId="{8277DEE4-DB96-4699-9CB9-1A8DE452BDCC}">
      <dgm:prSet/>
      <dgm:spPr/>
      <dgm:t>
        <a:bodyPr/>
        <a:lstStyle/>
        <a:p>
          <a:endParaRPr lang="en-US"/>
        </a:p>
      </dgm:t>
    </dgm:pt>
    <dgm:pt modelId="{0F83587C-AE8F-465D-9F6D-3ED37C2B3495}" type="pres">
      <dgm:prSet presAssocID="{24BF05F8-CF23-4A19-B20E-E705BC8CE83F}" presName="Name0" presStyleCnt="0">
        <dgm:presLayoutVars>
          <dgm:dir/>
          <dgm:animLvl val="lvl"/>
          <dgm:resizeHandles val="exact"/>
        </dgm:presLayoutVars>
      </dgm:prSet>
      <dgm:spPr/>
    </dgm:pt>
    <dgm:pt modelId="{7FBF10C0-D42D-4210-8CEF-16D346AE1844}" type="pres">
      <dgm:prSet presAssocID="{241968F4-A11D-4F24-B2F4-E6DC43897982}" presName="linNode" presStyleCnt="0"/>
      <dgm:spPr/>
    </dgm:pt>
    <dgm:pt modelId="{E299D713-6382-499C-8909-39AC5BA26D6B}" type="pres">
      <dgm:prSet presAssocID="{241968F4-A11D-4F24-B2F4-E6DC43897982}" presName="parentText" presStyleLbl="node1" presStyleIdx="0" presStyleCnt="4" custScaleX="67206" custScaleY="50412">
        <dgm:presLayoutVars>
          <dgm:chMax val="1"/>
          <dgm:bulletEnabled val="1"/>
        </dgm:presLayoutVars>
      </dgm:prSet>
      <dgm:spPr/>
    </dgm:pt>
    <dgm:pt modelId="{672554F5-071C-4DBE-9BF0-8343F960D38D}" type="pres">
      <dgm:prSet presAssocID="{241968F4-A11D-4F24-B2F4-E6DC43897982}" presName="descendantText" presStyleLbl="alignAccFollowNode1" presStyleIdx="0" presStyleCnt="4" custScaleX="115655">
        <dgm:presLayoutVars>
          <dgm:bulletEnabled val="1"/>
        </dgm:presLayoutVars>
      </dgm:prSet>
      <dgm:spPr/>
    </dgm:pt>
    <dgm:pt modelId="{B4E91DB5-6868-40E8-A58B-4A062997DA14}" type="pres">
      <dgm:prSet presAssocID="{4FB29FFE-19F9-4156-8FB6-370B3B2EBAC7}" presName="sp" presStyleCnt="0"/>
      <dgm:spPr/>
    </dgm:pt>
    <dgm:pt modelId="{4BFE2DA2-868B-4644-B222-3C28F4BF56EE}" type="pres">
      <dgm:prSet presAssocID="{237DF3A6-4C52-4ECA-B5ED-8E5E3E14E42D}" presName="linNode" presStyleCnt="0"/>
      <dgm:spPr/>
    </dgm:pt>
    <dgm:pt modelId="{45E5ADA3-E35F-4450-8060-53C87183C724}" type="pres">
      <dgm:prSet presAssocID="{237DF3A6-4C52-4ECA-B5ED-8E5E3E14E42D}" presName="parentText" presStyleLbl="node1" presStyleIdx="1" presStyleCnt="4" custScaleX="67637" custScaleY="61523">
        <dgm:presLayoutVars>
          <dgm:chMax val="1"/>
          <dgm:bulletEnabled val="1"/>
        </dgm:presLayoutVars>
      </dgm:prSet>
      <dgm:spPr/>
    </dgm:pt>
    <dgm:pt modelId="{BDF216BF-3A35-441C-B9C8-2B11B66EC15C}" type="pres">
      <dgm:prSet presAssocID="{237DF3A6-4C52-4ECA-B5ED-8E5E3E14E42D}" presName="descendantText" presStyleLbl="alignAccFollowNode1" presStyleIdx="1" presStyleCnt="4" custScaleX="115170">
        <dgm:presLayoutVars>
          <dgm:bulletEnabled val="1"/>
        </dgm:presLayoutVars>
      </dgm:prSet>
      <dgm:spPr/>
    </dgm:pt>
    <dgm:pt modelId="{A0B7E98C-705D-4423-973A-59F95E41DD30}" type="pres">
      <dgm:prSet presAssocID="{11CBE525-28F9-411C-B772-06B0A6624B81}" presName="sp" presStyleCnt="0"/>
      <dgm:spPr/>
    </dgm:pt>
    <dgm:pt modelId="{75A4B758-E192-4E0A-AE7E-6676B59A88EB}" type="pres">
      <dgm:prSet presAssocID="{A7B9AD8F-7525-45D5-BE5F-9BEF69FC8868}" presName="linNode" presStyleCnt="0"/>
      <dgm:spPr/>
    </dgm:pt>
    <dgm:pt modelId="{94349A43-F4A0-45D6-901E-C3DF81DDEE27}" type="pres">
      <dgm:prSet presAssocID="{A7B9AD8F-7525-45D5-BE5F-9BEF69FC8868}" presName="parentText" presStyleLbl="node1" presStyleIdx="2" presStyleCnt="4" custScaleX="67206" custScaleY="53257">
        <dgm:presLayoutVars>
          <dgm:chMax val="1"/>
          <dgm:bulletEnabled val="1"/>
        </dgm:presLayoutVars>
      </dgm:prSet>
      <dgm:spPr/>
    </dgm:pt>
    <dgm:pt modelId="{2D06B5DE-3B98-4272-A05A-9C5826896EA1}" type="pres">
      <dgm:prSet presAssocID="{A7B9AD8F-7525-45D5-BE5F-9BEF69FC8868}" presName="descendantText" presStyleLbl="alignAccFollowNode1" presStyleIdx="2" presStyleCnt="4" custScaleX="115170">
        <dgm:presLayoutVars>
          <dgm:bulletEnabled val="1"/>
        </dgm:presLayoutVars>
      </dgm:prSet>
      <dgm:spPr/>
    </dgm:pt>
    <dgm:pt modelId="{F5331DF8-4C7B-450A-B108-09202B602884}" type="pres">
      <dgm:prSet presAssocID="{1037B5C2-AD77-43FC-BC70-BDFB1187462D}" presName="sp" presStyleCnt="0"/>
      <dgm:spPr/>
    </dgm:pt>
    <dgm:pt modelId="{B0BF6396-FD41-4B7E-A95D-BD3B0ACC0CD3}" type="pres">
      <dgm:prSet presAssocID="{2CFAB80A-0F73-44E7-B869-9AB4B7B3059E}" presName="linNode" presStyleCnt="0"/>
      <dgm:spPr/>
    </dgm:pt>
    <dgm:pt modelId="{438B2907-3458-4860-8298-C13EFB02E8AD}" type="pres">
      <dgm:prSet presAssocID="{2CFAB80A-0F73-44E7-B869-9AB4B7B3059E}" presName="parentText" presStyleLbl="node1" presStyleIdx="3" presStyleCnt="4" custScaleX="67206" custScaleY="59907">
        <dgm:presLayoutVars>
          <dgm:chMax val="1"/>
          <dgm:bulletEnabled val="1"/>
        </dgm:presLayoutVars>
      </dgm:prSet>
      <dgm:spPr/>
    </dgm:pt>
    <dgm:pt modelId="{F4FD793F-4C2B-4052-B7CC-DC0621D02067}" type="pres">
      <dgm:prSet presAssocID="{2CFAB80A-0F73-44E7-B869-9AB4B7B3059E}" presName="descendantText" presStyleLbl="alignAccFollowNode1" presStyleIdx="3" presStyleCnt="4" custScaleX="115413">
        <dgm:presLayoutVars>
          <dgm:bulletEnabled val="1"/>
        </dgm:presLayoutVars>
      </dgm:prSet>
      <dgm:spPr/>
    </dgm:pt>
  </dgm:ptLst>
  <dgm:cxnLst>
    <dgm:cxn modelId="{FC8ED10C-C98B-4D5E-9361-BAA4C2D0B712}" srcId="{237DF3A6-4C52-4ECA-B5ED-8E5E3E14E42D}" destId="{F9C6D1B3-4E53-4DC3-8872-F30DED86AED8}" srcOrd="1" destOrd="0" parTransId="{F964F15F-D40D-48DD-8AF1-845FC78FD73B}" sibTransId="{99F5BFB2-6149-497C-9CB6-11C8EC8D8F62}"/>
    <dgm:cxn modelId="{F857EE15-A260-438B-B542-BE004125E6F7}" srcId="{2CFAB80A-0F73-44E7-B869-9AB4B7B3059E}" destId="{668A4F88-31D5-41E2-BA79-B0C71AB6170C}" srcOrd="0" destOrd="0" parTransId="{CFA6BB6D-5082-4049-93A7-A2F7996E0252}" sibTransId="{38344E88-B7E6-4010-B7AB-AA31C26425DC}"/>
    <dgm:cxn modelId="{3EFDB420-93A4-4B1F-B90B-BDCDCDF2876F}" type="presOf" srcId="{F9C6D1B3-4E53-4DC3-8872-F30DED86AED8}" destId="{BDF216BF-3A35-441C-B9C8-2B11B66EC15C}" srcOrd="0" destOrd="1" presId="urn:microsoft.com/office/officeart/2005/8/layout/vList5"/>
    <dgm:cxn modelId="{CB8B5329-EFCE-4D36-A27E-F53C28483C5E}" type="presOf" srcId="{2EFBF5BA-DE2A-4135-8EB9-DD0BE85BAFEB}" destId="{2D06B5DE-3B98-4272-A05A-9C5826896EA1}" srcOrd="0" destOrd="1" presId="urn:microsoft.com/office/officeart/2005/8/layout/vList5"/>
    <dgm:cxn modelId="{7EACF42A-D2CD-4E75-9121-C10D11E9FADD}" srcId="{A7B9AD8F-7525-45D5-BE5F-9BEF69FC8868}" destId="{528ABBA2-63B7-49A5-8832-EBC36E4ACA79}" srcOrd="0" destOrd="0" parTransId="{3EE770E1-4F5F-444E-8A18-9E7EC46156B8}" sibTransId="{DEA99B5C-5125-4A3A-A80B-D5451242B799}"/>
    <dgm:cxn modelId="{D6310632-D4F0-46D0-AB50-B418FC311E47}" srcId="{24BF05F8-CF23-4A19-B20E-E705BC8CE83F}" destId="{237DF3A6-4C52-4ECA-B5ED-8E5E3E14E42D}" srcOrd="1" destOrd="0" parTransId="{688D61E1-785F-401B-875E-95AA34B6BA9D}" sibTransId="{11CBE525-28F9-411C-B772-06B0A6624B81}"/>
    <dgm:cxn modelId="{F7A9DB37-5000-4A30-892B-A0C81DE9D7FB}" type="presOf" srcId="{A7B9AD8F-7525-45D5-BE5F-9BEF69FC8868}" destId="{94349A43-F4A0-45D6-901E-C3DF81DDEE27}" srcOrd="0" destOrd="0" presId="urn:microsoft.com/office/officeart/2005/8/layout/vList5"/>
    <dgm:cxn modelId="{BFAE973F-2A4F-48D2-B9B6-DF6F50C43F77}" srcId="{A7B9AD8F-7525-45D5-BE5F-9BEF69FC8868}" destId="{2EFBF5BA-DE2A-4135-8EB9-DD0BE85BAFEB}" srcOrd="1" destOrd="0" parTransId="{F8254691-8BC0-4BDF-9FC4-5A133CB93062}" sibTransId="{40FDB141-AAA0-4CFE-B796-A9B4257AF23E}"/>
    <dgm:cxn modelId="{375A2743-8295-4EB2-8249-72DC6D0F8A96}" type="presOf" srcId="{241968F4-A11D-4F24-B2F4-E6DC43897982}" destId="{E299D713-6382-499C-8909-39AC5BA26D6B}" srcOrd="0" destOrd="0" presId="urn:microsoft.com/office/officeart/2005/8/layout/vList5"/>
    <dgm:cxn modelId="{C8610F68-6344-4FA3-8B26-40952D2EB030}" srcId="{241968F4-A11D-4F24-B2F4-E6DC43897982}" destId="{5A3D53B3-9665-4C00-B2C5-94EB107C2D05}" srcOrd="2" destOrd="0" parTransId="{3FA4B6C7-20A8-445F-A316-A3D5840944D6}" sibTransId="{F9B8110B-020D-40D4-9A32-3CA5E945BA6E}"/>
    <dgm:cxn modelId="{1C022F6E-277E-4161-AAD2-EA2B92BED2BB}" srcId="{241968F4-A11D-4F24-B2F4-E6DC43897982}" destId="{5770090C-1CA2-47B5-9241-EFF5D1A65023}" srcOrd="1" destOrd="0" parTransId="{D7CD884A-757E-4591-9060-D75B06E49B93}" sibTransId="{C10243D3-0E1F-42DE-9779-5262D0961FA5}"/>
    <dgm:cxn modelId="{DF1DF17A-81CC-44E5-85BE-0898A69A3BC9}" type="presOf" srcId="{5770090C-1CA2-47B5-9241-EFF5D1A65023}" destId="{672554F5-071C-4DBE-9BF0-8343F960D38D}" srcOrd="0" destOrd="1" presId="urn:microsoft.com/office/officeart/2005/8/layout/vList5"/>
    <dgm:cxn modelId="{8EB0AB8A-6816-4998-93BB-67264EC1FDF4}" srcId="{237DF3A6-4C52-4ECA-B5ED-8E5E3E14E42D}" destId="{2F3E5BBB-7B86-470A-AEEA-995B64C350BC}" srcOrd="0" destOrd="0" parTransId="{E55B427D-7B55-4C47-9B8B-9C843BE01578}" sibTransId="{30886DDC-B8C2-421A-8274-37763232C6AE}"/>
    <dgm:cxn modelId="{E34ADB8F-B326-49C4-AFC6-40CE6FFB8CA0}" srcId="{2CFAB80A-0F73-44E7-B869-9AB4B7B3059E}" destId="{D9CA7D4E-74A4-4B9C-A525-59DC88B4F1AD}" srcOrd="1" destOrd="0" parTransId="{D0810EE9-A81A-40D3-8487-BA7D9035C253}" sibTransId="{DA07C631-6732-47AA-8B29-A344A5C2CEC6}"/>
    <dgm:cxn modelId="{4AB92193-3B24-4A91-956E-416685117F8C}" type="presOf" srcId="{2CFAB80A-0F73-44E7-B869-9AB4B7B3059E}" destId="{438B2907-3458-4860-8298-C13EFB02E8AD}" srcOrd="0" destOrd="0" presId="urn:microsoft.com/office/officeart/2005/8/layout/vList5"/>
    <dgm:cxn modelId="{90F7D49B-7D59-4CB9-A92F-04FF4415B63F}" type="presOf" srcId="{668A4F88-31D5-41E2-BA79-B0C71AB6170C}" destId="{F4FD793F-4C2B-4052-B7CC-DC0621D02067}" srcOrd="0" destOrd="0" presId="urn:microsoft.com/office/officeart/2005/8/layout/vList5"/>
    <dgm:cxn modelId="{9B5B0FAC-DD18-4CAE-9300-3CE7BC406845}" type="presOf" srcId="{24BF05F8-CF23-4A19-B20E-E705BC8CE83F}" destId="{0F83587C-AE8F-465D-9F6D-3ED37C2B3495}" srcOrd="0" destOrd="0" presId="urn:microsoft.com/office/officeart/2005/8/layout/vList5"/>
    <dgm:cxn modelId="{451607B6-076E-4D2B-87D5-B1B3A6DC7B30}" type="presOf" srcId="{528ABBA2-63B7-49A5-8832-EBC36E4ACA79}" destId="{2D06B5DE-3B98-4272-A05A-9C5826896EA1}" srcOrd="0" destOrd="0" presId="urn:microsoft.com/office/officeart/2005/8/layout/vList5"/>
    <dgm:cxn modelId="{2DB6C0B7-830B-4681-BBD5-A8F1BA02B8C6}" type="presOf" srcId="{5D608799-FB2D-42A2-ABCE-390D8507CA85}" destId="{F4FD793F-4C2B-4052-B7CC-DC0621D02067}" srcOrd="0" destOrd="2" presId="urn:microsoft.com/office/officeart/2005/8/layout/vList5"/>
    <dgm:cxn modelId="{509715BF-5C92-4845-A4E1-3C9485C1D71A}" type="presOf" srcId="{237DF3A6-4C52-4ECA-B5ED-8E5E3E14E42D}" destId="{45E5ADA3-E35F-4450-8060-53C87183C724}" srcOrd="0" destOrd="0" presId="urn:microsoft.com/office/officeart/2005/8/layout/vList5"/>
    <dgm:cxn modelId="{46A318D1-DB07-4D3B-9C33-9A54EBF644B3}" type="presOf" srcId="{5A3D53B3-9665-4C00-B2C5-94EB107C2D05}" destId="{672554F5-071C-4DBE-9BF0-8343F960D38D}" srcOrd="0" destOrd="2" presId="urn:microsoft.com/office/officeart/2005/8/layout/vList5"/>
    <dgm:cxn modelId="{FE0E10D3-F431-4515-8474-9C28DB85AFDC}" srcId="{24BF05F8-CF23-4A19-B20E-E705BC8CE83F}" destId="{A7B9AD8F-7525-45D5-BE5F-9BEF69FC8868}" srcOrd="2" destOrd="0" parTransId="{3D55DC64-F15D-4AA1-BBF9-F8272F370DC7}" sibTransId="{1037B5C2-AD77-43FC-BC70-BDFB1187462D}"/>
    <dgm:cxn modelId="{7B1E9EDE-8245-47CD-8B1C-E9722CBDC7F8}" srcId="{241968F4-A11D-4F24-B2F4-E6DC43897982}" destId="{5F67C790-B54F-4BEB-9425-EABCFB06643C}" srcOrd="0" destOrd="0" parTransId="{E77C235E-1796-4716-8306-0DDDEB07E88E}" sibTransId="{0114FC55-531F-4DF2-BD6C-771879F30EDC}"/>
    <dgm:cxn modelId="{8277DEE4-DB96-4699-9CB9-1A8DE452BDCC}" srcId="{2CFAB80A-0F73-44E7-B869-9AB4B7B3059E}" destId="{5D608799-FB2D-42A2-ABCE-390D8507CA85}" srcOrd="2" destOrd="0" parTransId="{46222C15-1EB7-4EFD-89CC-A750DF4C524E}" sibTransId="{32BA3178-3233-42F2-BD1C-C042AE33B385}"/>
    <dgm:cxn modelId="{86DBC0E7-4C02-4144-B568-767B59E15FA0}" srcId="{24BF05F8-CF23-4A19-B20E-E705BC8CE83F}" destId="{2CFAB80A-0F73-44E7-B869-9AB4B7B3059E}" srcOrd="3" destOrd="0" parTransId="{8A41662B-9783-45DD-8BF2-BBA541F8E0C2}" sibTransId="{EA4BE92A-36BD-4D59-85DA-327DF0DCCF94}"/>
    <dgm:cxn modelId="{1DEF79F7-A495-4FFA-B3B2-B596CC804604}" type="presOf" srcId="{D9CA7D4E-74A4-4B9C-A525-59DC88B4F1AD}" destId="{F4FD793F-4C2B-4052-B7CC-DC0621D02067}" srcOrd="0" destOrd="1" presId="urn:microsoft.com/office/officeart/2005/8/layout/vList5"/>
    <dgm:cxn modelId="{1CB054F8-72C4-4D91-A146-44835DF0CA56}" type="presOf" srcId="{5F67C790-B54F-4BEB-9425-EABCFB06643C}" destId="{672554F5-071C-4DBE-9BF0-8343F960D38D}" srcOrd="0" destOrd="0" presId="urn:microsoft.com/office/officeart/2005/8/layout/vList5"/>
    <dgm:cxn modelId="{0F93D1FC-826F-470C-9543-47778EFC9C34}" srcId="{24BF05F8-CF23-4A19-B20E-E705BC8CE83F}" destId="{241968F4-A11D-4F24-B2F4-E6DC43897982}" srcOrd="0" destOrd="0" parTransId="{5399B193-D69B-4B74-9243-435A6256797C}" sibTransId="{4FB29FFE-19F9-4156-8FB6-370B3B2EBAC7}"/>
    <dgm:cxn modelId="{1AA7DDFD-12F5-4F2A-9025-5DD3CD84D19D}" type="presOf" srcId="{2F3E5BBB-7B86-470A-AEEA-995B64C350BC}" destId="{BDF216BF-3A35-441C-B9C8-2B11B66EC15C}" srcOrd="0" destOrd="0" presId="urn:microsoft.com/office/officeart/2005/8/layout/vList5"/>
    <dgm:cxn modelId="{3554C8C4-2A9F-499A-B60F-11B387C88534}" type="presParOf" srcId="{0F83587C-AE8F-465D-9F6D-3ED37C2B3495}" destId="{7FBF10C0-D42D-4210-8CEF-16D346AE1844}" srcOrd="0" destOrd="0" presId="urn:microsoft.com/office/officeart/2005/8/layout/vList5"/>
    <dgm:cxn modelId="{51D050AE-1141-418D-8753-FEF1F189B1A7}" type="presParOf" srcId="{7FBF10C0-D42D-4210-8CEF-16D346AE1844}" destId="{E299D713-6382-499C-8909-39AC5BA26D6B}" srcOrd="0" destOrd="0" presId="urn:microsoft.com/office/officeart/2005/8/layout/vList5"/>
    <dgm:cxn modelId="{43434C25-5B42-4E6D-AE37-45829FF02360}" type="presParOf" srcId="{7FBF10C0-D42D-4210-8CEF-16D346AE1844}" destId="{672554F5-071C-4DBE-9BF0-8343F960D38D}" srcOrd="1" destOrd="0" presId="urn:microsoft.com/office/officeart/2005/8/layout/vList5"/>
    <dgm:cxn modelId="{DF13BB37-E185-4F64-BDB9-92046F40C064}" type="presParOf" srcId="{0F83587C-AE8F-465D-9F6D-3ED37C2B3495}" destId="{B4E91DB5-6868-40E8-A58B-4A062997DA14}" srcOrd="1" destOrd="0" presId="urn:microsoft.com/office/officeart/2005/8/layout/vList5"/>
    <dgm:cxn modelId="{9283EEBA-9AE8-4178-AB23-081606676571}" type="presParOf" srcId="{0F83587C-AE8F-465D-9F6D-3ED37C2B3495}" destId="{4BFE2DA2-868B-4644-B222-3C28F4BF56EE}" srcOrd="2" destOrd="0" presId="urn:microsoft.com/office/officeart/2005/8/layout/vList5"/>
    <dgm:cxn modelId="{39706A5B-0B78-483E-88BD-B4FF3B3324CF}" type="presParOf" srcId="{4BFE2DA2-868B-4644-B222-3C28F4BF56EE}" destId="{45E5ADA3-E35F-4450-8060-53C87183C724}" srcOrd="0" destOrd="0" presId="urn:microsoft.com/office/officeart/2005/8/layout/vList5"/>
    <dgm:cxn modelId="{ECEC420A-816A-4D8F-AF8C-8CE10FA371EE}" type="presParOf" srcId="{4BFE2DA2-868B-4644-B222-3C28F4BF56EE}" destId="{BDF216BF-3A35-441C-B9C8-2B11B66EC15C}" srcOrd="1" destOrd="0" presId="urn:microsoft.com/office/officeart/2005/8/layout/vList5"/>
    <dgm:cxn modelId="{C08643DF-144C-41BA-B874-1717CC53D3CC}" type="presParOf" srcId="{0F83587C-AE8F-465D-9F6D-3ED37C2B3495}" destId="{A0B7E98C-705D-4423-973A-59F95E41DD30}" srcOrd="3" destOrd="0" presId="urn:microsoft.com/office/officeart/2005/8/layout/vList5"/>
    <dgm:cxn modelId="{D2BFB2A3-B116-4D62-944D-277F5E9BB1DF}" type="presParOf" srcId="{0F83587C-AE8F-465D-9F6D-3ED37C2B3495}" destId="{75A4B758-E192-4E0A-AE7E-6676B59A88EB}" srcOrd="4" destOrd="0" presId="urn:microsoft.com/office/officeart/2005/8/layout/vList5"/>
    <dgm:cxn modelId="{CDF51262-34B6-4980-A7EB-A128F9A2812B}" type="presParOf" srcId="{75A4B758-E192-4E0A-AE7E-6676B59A88EB}" destId="{94349A43-F4A0-45D6-901E-C3DF81DDEE27}" srcOrd="0" destOrd="0" presId="urn:microsoft.com/office/officeart/2005/8/layout/vList5"/>
    <dgm:cxn modelId="{7580976E-D509-4508-8FC2-6CDDA68D5C64}" type="presParOf" srcId="{75A4B758-E192-4E0A-AE7E-6676B59A88EB}" destId="{2D06B5DE-3B98-4272-A05A-9C5826896EA1}" srcOrd="1" destOrd="0" presId="urn:microsoft.com/office/officeart/2005/8/layout/vList5"/>
    <dgm:cxn modelId="{D560C17C-2A84-4467-A979-BA8FDD0B129B}" type="presParOf" srcId="{0F83587C-AE8F-465D-9F6D-3ED37C2B3495}" destId="{F5331DF8-4C7B-450A-B108-09202B602884}" srcOrd="5" destOrd="0" presId="urn:microsoft.com/office/officeart/2005/8/layout/vList5"/>
    <dgm:cxn modelId="{5EDE8B7C-C6C2-40D0-8C69-92C92EA3A8E9}" type="presParOf" srcId="{0F83587C-AE8F-465D-9F6D-3ED37C2B3495}" destId="{B0BF6396-FD41-4B7E-A95D-BD3B0ACC0CD3}" srcOrd="6" destOrd="0" presId="urn:microsoft.com/office/officeart/2005/8/layout/vList5"/>
    <dgm:cxn modelId="{6A98C823-9DBF-43E9-AA76-6D3E57B49693}" type="presParOf" srcId="{B0BF6396-FD41-4B7E-A95D-BD3B0ACC0CD3}" destId="{438B2907-3458-4860-8298-C13EFB02E8AD}" srcOrd="0" destOrd="0" presId="urn:microsoft.com/office/officeart/2005/8/layout/vList5"/>
    <dgm:cxn modelId="{A801E739-C9E6-436F-BFE4-7639721BC289}" type="presParOf" srcId="{B0BF6396-FD41-4B7E-A95D-BD3B0ACC0CD3}" destId="{F4FD793F-4C2B-4052-B7CC-DC0621D0206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AAFAAD-037A-4D5B-9FF4-9BF80BD7218B}" type="doc">
      <dgm:prSet loTypeId="urn:microsoft.com/office/officeart/2005/8/layout/hierarchy6" loCatId="hierarchy" qsTypeId="urn:microsoft.com/office/officeart/2005/8/quickstyle/simple4" qsCatId="simple" csTypeId="urn:microsoft.com/office/officeart/2005/8/colors/accent5_2" csCatId="accent5" phldr="1"/>
      <dgm:spPr/>
      <dgm:t>
        <a:bodyPr/>
        <a:lstStyle/>
        <a:p>
          <a:endParaRPr lang="en-US"/>
        </a:p>
      </dgm:t>
    </dgm:pt>
    <dgm:pt modelId="{FE6770A3-198C-482D-B426-11509D09BAAF}">
      <dgm:prSet phldrT="[Text]"/>
      <dgm:spPr/>
      <dgm:t>
        <a:bodyPr/>
        <a:lstStyle/>
        <a:p>
          <a:pPr algn="ctr"/>
          <a:r>
            <a:rPr lang="en-US" dirty="0"/>
            <a:t>ServiceNow</a:t>
          </a:r>
        </a:p>
      </dgm:t>
    </dgm:pt>
    <dgm:pt modelId="{4909BA1C-5CB1-42D5-839D-76BAA1A4901C}" type="parTrans" cxnId="{1F59067F-4B7B-4CB2-AEF4-A7AB7BF9F483}">
      <dgm:prSet/>
      <dgm:spPr/>
      <dgm:t>
        <a:bodyPr/>
        <a:lstStyle/>
        <a:p>
          <a:pPr algn="ctr"/>
          <a:endParaRPr lang="en-US"/>
        </a:p>
      </dgm:t>
    </dgm:pt>
    <dgm:pt modelId="{59D9844B-3F32-4892-8D5B-BA014ED31144}" type="sibTrans" cxnId="{1F59067F-4B7B-4CB2-AEF4-A7AB7BF9F483}">
      <dgm:prSet/>
      <dgm:spPr/>
      <dgm:t>
        <a:bodyPr/>
        <a:lstStyle/>
        <a:p>
          <a:pPr algn="ctr"/>
          <a:endParaRPr lang="en-US"/>
        </a:p>
      </dgm:t>
    </dgm:pt>
    <dgm:pt modelId="{11E2B714-0676-4827-B801-16D9AECB19B6}">
      <dgm:prSet phldrT="[Text]"/>
      <dgm:spPr/>
      <dgm:t>
        <a:bodyPr/>
        <a:lstStyle/>
        <a:p>
          <a:pPr algn="ctr"/>
          <a:r>
            <a:rPr lang="en-US" dirty="0"/>
            <a:t>Direct (ServiceNow Provided)</a:t>
          </a:r>
        </a:p>
      </dgm:t>
    </dgm:pt>
    <dgm:pt modelId="{3CD6753B-2B9C-4B9A-885C-3D82208AF4B0}" type="parTrans" cxnId="{AE027A7A-FCC8-469F-9DEC-F9EA4FC76E42}">
      <dgm:prSet/>
      <dgm:spPr/>
      <dgm:t>
        <a:bodyPr/>
        <a:lstStyle/>
        <a:p>
          <a:pPr algn="ctr"/>
          <a:endParaRPr lang="en-US"/>
        </a:p>
      </dgm:t>
    </dgm:pt>
    <dgm:pt modelId="{A7A5B5B8-51BD-46AD-B3D2-5B35B12FA2CF}" type="sibTrans" cxnId="{AE027A7A-FCC8-469F-9DEC-F9EA4FC76E42}">
      <dgm:prSet/>
      <dgm:spPr/>
      <dgm:t>
        <a:bodyPr/>
        <a:lstStyle/>
        <a:p>
          <a:pPr algn="ctr"/>
          <a:endParaRPr lang="en-US"/>
        </a:p>
      </dgm:t>
    </dgm:pt>
    <dgm:pt modelId="{276FF107-92CD-446F-9EBF-EE03BB78C7AA}">
      <dgm:prSet phldrT="[Text]"/>
      <dgm:spPr/>
      <dgm:t>
        <a:bodyPr/>
        <a:lstStyle/>
        <a:p>
          <a:pPr algn="ctr"/>
          <a:r>
            <a:rPr lang="en-US" dirty="0"/>
            <a:t>Mapped </a:t>
          </a:r>
        </a:p>
        <a:p>
          <a:pPr algn="ctr"/>
          <a:r>
            <a:rPr lang="en-US" dirty="0"/>
            <a:t>(User Created)</a:t>
          </a:r>
        </a:p>
      </dgm:t>
    </dgm:pt>
    <dgm:pt modelId="{88B3F4AC-2581-41DE-AF10-1A15F999A568}" type="parTrans" cxnId="{14D29F46-1E3B-403D-8C25-84E9EB65D680}">
      <dgm:prSet/>
      <dgm:spPr/>
      <dgm:t>
        <a:bodyPr/>
        <a:lstStyle/>
        <a:p>
          <a:pPr algn="ctr"/>
          <a:endParaRPr lang="en-US"/>
        </a:p>
      </dgm:t>
    </dgm:pt>
    <dgm:pt modelId="{FFB0F75B-31F0-47BE-8A88-A47E8BB78478}" type="sibTrans" cxnId="{14D29F46-1E3B-403D-8C25-84E9EB65D680}">
      <dgm:prSet/>
      <dgm:spPr/>
      <dgm:t>
        <a:bodyPr/>
        <a:lstStyle/>
        <a:p>
          <a:pPr algn="ctr"/>
          <a:endParaRPr lang="en-US"/>
        </a:p>
      </dgm:t>
    </dgm:pt>
    <dgm:pt modelId="{DCA7411C-8D8F-4E82-9F28-CAAD6368E0C6}">
      <dgm:prSet phldrT="[Text]"/>
      <dgm:spPr/>
      <dgm:t>
        <a:bodyPr/>
        <a:lstStyle/>
        <a:p>
          <a:pPr algn="ctr"/>
          <a:r>
            <a:rPr lang="en-US" dirty="0"/>
            <a:t>Scripted (ServiceNow or User Created)</a:t>
          </a:r>
        </a:p>
      </dgm:t>
    </dgm:pt>
    <dgm:pt modelId="{2DB956C4-93D8-4C72-B157-77A2BA64AC91}" type="parTrans" cxnId="{6ECC5925-4352-403B-B906-C3DDD4C8A11C}">
      <dgm:prSet/>
      <dgm:spPr/>
      <dgm:t>
        <a:bodyPr/>
        <a:lstStyle/>
        <a:p>
          <a:pPr algn="ctr"/>
          <a:endParaRPr lang="en-US"/>
        </a:p>
      </dgm:t>
    </dgm:pt>
    <dgm:pt modelId="{440ACB3C-CDE6-4E93-A095-9639E88009B1}" type="sibTrans" cxnId="{6ECC5925-4352-403B-B906-C3DDD4C8A11C}">
      <dgm:prSet/>
      <dgm:spPr/>
      <dgm:t>
        <a:bodyPr/>
        <a:lstStyle/>
        <a:p>
          <a:pPr algn="ctr"/>
          <a:endParaRPr lang="en-US"/>
        </a:p>
      </dgm:t>
    </dgm:pt>
    <dgm:pt modelId="{35CC3616-30CD-4854-B0AF-B537D0A20533}" type="pres">
      <dgm:prSet presAssocID="{E8AAFAAD-037A-4D5B-9FF4-9BF80BD7218B}" presName="mainComposite" presStyleCnt="0">
        <dgm:presLayoutVars>
          <dgm:chPref val="1"/>
          <dgm:dir/>
          <dgm:animOne val="branch"/>
          <dgm:animLvl val="lvl"/>
          <dgm:resizeHandles val="exact"/>
        </dgm:presLayoutVars>
      </dgm:prSet>
      <dgm:spPr/>
    </dgm:pt>
    <dgm:pt modelId="{A44E063F-3334-4841-8832-7F2A3B5E3941}" type="pres">
      <dgm:prSet presAssocID="{E8AAFAAD-037A-4D5B-9FF4-9BF80BD7218B}" presName="hierFlow" presStyleCnt="0"/>
      <dgm:spPr/>
    </dgm:pt>
    <dgm:pt modelId="{53BF895A-9D9A-40BA-ADF8-CB59AF71BB15}" type="pres">
      <dgm:prSet presAssocID="{E8AAFAAD-037A-4D5B-9FF4-9BF80BD7218B}" presName="hierChild1" presStyleCnt="0">
        <dgm:presLayoutVars>
          <dgm:chPref val="1"/>
          <dgm:animOne val="branch"/>
          <dgm:animLvl val="lvl"/>
        </dgm:presLayoutVars>
      </dgm:prSet>
      <dgm:spPr/>
    </dgm:pt>
    <dgm:pt modelId="{01A2D094-AF50-43AC-B9F5-3CD3C2B55DCC}" type="pres">
      <dgm:prSet presAssocID="{FE6770A3-198C-482D-B426-11509D09BAAF}" presName="Name14" presStyleCnt="0"/>
      <dgm:spPr/>
    </dgm:pt>
    <dgm:pt modelId="{4E946E5A-679A-4E69-BE93-F2EC1FD7C82C}" type="pres">
      <dgm:prSet presAssocID="{FE6770A3-198C-482D-B426-11509D09BAAF}" presName="level1Shape" presStyleLbl="node0" presStyleIdx="0" presStyleCnt="1">
        <dgm:presLayoutVars>
          <dgm:chPref val="3"/>
        </dgm:presLayoutVars>
      </dgm:prSet>
      <dgm:spPr/>
    </dgm:pt>
    <dgm:pt modelId="{9BC3FFF9-534C-4B90-AAAE-D97F7DDFA052}" type="pres">
      <dgm:prSet presAssocID="{FE6770A3-198C-482D-B426-11509D09BAAF}" presName="hierChild2" presStyleCnt="0"/>
      <dgm:spPr/>
    </dgm:pt>
    <dgm:pt modelId="{FCBC2FAF-F2E7-4CFD-9135-6D793878B900}" type="pres">
      <dgm:prSet presAssocID="{3CD6753B-2B9C-4B9A-885C-3D82208AF4B0}" presName="Name19" presStyleLbl="parChTrans1D2" presStyleIdx="0" presStyleCnt="3"/>
      <dgm:spPr/>
    </dgm:pt>
    <dgm:pt modelId="{3B213E9E-0D6E-427F-A0A3-0AFA2869ABC5}" type="pres">
      <dgm:prSet presAssocID="{11E2B714-0676-4827-B801-16D9AECB19B6}" presName="Name21" presStyleCnt="0"/>
      <dgm:spPr/>
    </dgm:pt>
    <dgm:pt modelId="{02DFFEF4-DEBF-4C2F-A5C6-0FCAF0F87DBA}" type="pres">
      <dgm:prSet presAssocID="{11E2B714-0676-4827-B801-16D9AECB19B6}" presName="level2Shape" presStyleLbl="node2" presStyleIdx="0" presStyleCnt="3"/>
      <dgm:spPr/>
    </dgm:pt>
    <dgm:pt modelId="{B153FDCB-83EB-4683-8186-F4369FAAC0BE}" type="pres">
      <dgm:prSet presAssocID="{11E2B714-0676-4827-B801-16D9AECB19B6}" presName="hierChild3" presStyleCnt="0"/>
      <dgm:spPr/>
    </dgm:pt>
    <dgm:pt modelId="{3E3D9F66-3F9D-4FAE-917B-8ACD2D0DEC3E}" type="pres">
      <dgm:prSet presAssocID="{88B3F4AC-2581-41DE-AF10-1A15F999A568}" presName="Name19" presStyleLbl="parChTrans1D2" presStyleIdx="1" presStyleCnt="3"/>
      <dgm:spPr/>
    </dgm:pt>
    <dgm:pt modelId="{6457B3A9-C668-47D3-A666-680DAF3A578C}" type="pres">
      <dgm:prSet presAssocID="{276FF107-92CD-446F-9EBF-EE03BB78C7AA}" presName="Name21" presStyleCnt="0"/>
      <dgm:spPr/>
    </dgm:pt>
    <dgm:pt modelId="{74515F9A-822E-479D-BF46-B0D61356A3D8}" type="pres">
      <dgm:prSet presAssocID="{276FF107-92CD-446F-9EBF-EE03BB78C7AA}" presName="level2Shape" presStyleLbl="node2" presStyleIdx="1" presStyleCnt="3"/>
      <dgm:spPr/>
    </dgm:pt>
    <dgm:pt modelId="{F294A9DA-4DDB-45C9-9B05-E3E549119A4C}" type="pres">
      <dgm:prSet presAssocID="{276FF107-92CD-446F-9EBF-EE03BB78C7AA}" presName="hierChild3" presStyleCnt="0"/>
      <dgm:spPr/>
    </dgm:pt>
    <dgm:pt modelId="{27575B4C-D01D-44E0-9A10-A9752A31B29A}" type="pres">
      <dgm:prSet presAssocID="{2DB956C4-93D8-4C72-B157-77A2BA64AC91}" presName="Name19" presStyleLbl="parChTrans1D2" presStyleIdx="2" presStyleCnt="3"/>
      <dgm:spPr/>
    </dgm:pt>
    <dgm:pt modelId="{EBD85A74-6F27-4165-B275-40AF537EE29C}" type="pres">
      <dgm:prSet presAssocID="{DCA7411C-8D8F-4E82-9F28-CAAD6368E0C6}" presName="Name21" presStyleCnt="0"/>
      <dgm:spPr/>
    </dgm:pt>
    <dgm:pt modelId="{813D822F-7EC5-4C1A-A270-01733140DDC9}" type="pres">
      <dgm:prSet presAssocID="{DCA7411C-8D8F-4E82-9F28-CAAD6368E0C6}" presName="level2Shape" presStyleLbl="node2" presStyleIdx="2" presStyleCnt="3"/>
      <dgm:spPr/>
    </dgm:pt>
    <dgm:pt modelId="{4C186105-9886-463E-8E7F-FB8C4507FD31}" type="pres">
      <dgm:prSet presAssocID="{DCA7411C-8D8F-4E82-9F28-CAAD6368E0C6}" presName="hierChild3" presStyleCnt="0"/>
      <dgm:spPr/>
    </dgm:pt>
    <dgm:pt modelId="{B3FC37F5-5B23-49BF-9285-A6FF0CD63D6A}" type="pres">
      <dgm:prSet presAssocID="{E8AAFAAD-037A-4D5B-9FF4-9BF80BD7218B}" presName="bgShapesFlow" presStyleCnt="0"/>
      <dgm:spPr/>
    </dgm:pt>
  </dgm:ptLst>
  <dgm:cxnLst>
    <dgm:cxn modelId="{6ECC5925-4352-403B-B906-C3DDD4C8A11C}" srcId="{FE6770A3-198C-482D-B426-11509D09BAAF}" destId="{DCA7411C-8D8F-4E82-9F28-CAAD6368E0C6}" srcOrd="2" destOrd="0" parTransId="{2DB956C4-93D8-4C72-B157-77A2BA64AC91}" sibTransId="{440ACB3C-CDE6-4E93-A095-9639E88009B1}"/>
    <dgm:cxn modelId="{48C4703E-7871-493F-B5BF-CD49FA5FF7FC}" type="presOf" srcId="{276FF107-92CD-446F-9EBF-EE03BB78C7AA}" destId="{74515F9A-822E-479D-BF46-B0D61356A3D8}" srcOrd="0" destOrd="0" presId="urn:microsoft.com/office/officeart/2005/8/layout/hierarchy6"/>
    <dgm:cxn modelId="{87CA1644-3C22-40A9-8FFD-0EF5F13DB8AE}" type="presOf" srcId="{3CD6753B-2B9C-4B9A-885C-3D82208AF4B0}" destId="{FCBC2FAF-F2E7-4CFD-9135-6D793878B900}" srcOrd="0" destOrd="0" presId="urn:microsoft.com/office/officeart/2005/8/layout/hierarchy6"/>
    <dgm:cxn modelId="{14D29F46-1E3B-403D-8C25-84E9EB65D680}" srcId="{FE6770A3-198C-482D-B426-11509D09BAAF}" destId="{276FF107-92CD-446F-9EBF-EE03BB78C7AA}" srcOrd="1" destOrd="0" parTransId="{88B3F4AC-2581-41DE-AF10-1A15F999A568}" sibTransId="{FFB0F75B-31F0-47BE-8A88-A47E8BB78478}"/>
    <dgm:cxn modelId="{7B0E0D67-A002-416A-BFB9-AEB1AB552C7A}" type="presOf" srcId="{11E2B714-0676-4827-B801-16D9AECB19B6}" destId="{02DFFEF4-DEBF-4C2F-A5C6-0FCAF0F87DBA}" srcOrd="0" destOrd="0" presId="urn:microsoft.com/office/officeart/2005/8/layout/hierarchy6"/>
    <dgm:cxn modelId="{AE027A7A-FCC8-469F-9DEC-F9EA4FC76E42}" srcId="{FE6770A3-198C-482D-B426-11509D09BAAF}" destId="{11E2B714-0676-4827-B801-16D9AECB19B6}" srcOrd="0" destOrd="0" parTransId="{3CD6753B-2B9C-4B9A-885C-3D82208AF4B0}" sibTransId="{A7A5B5B8-51BD-46AD-B3D2-5B35B12FA2CF}"/>
    <dgm:cxn modelId="{1F59067F-4B7B-4CB2-AEF4-A7AB7BF9F483}" srcId="{E8AAFAAD-037A-4D5B-9FF4-9BF80BD7218B}" destId="{FE6770A3-198C-482D-B426-11509D09BAAF}" srcOrd="0" destOrd="0" parTransId="{4909BA1C-5CB1-42D5-839D-76BAA1A4901C}" sibTransId="{59D9844B-3F32-4892-8D5B-BA014ED31144}"/>
    <dgm:cxn modelId="{00101C8F-2EE7-4A5D-B214-691B02B3B6DA}" type="presOf" srcId="{DCA7411C-8D8F-4E82-9F28-CAAD6368E0C6}" destId="{813D822F-7EC5-4C1A-A270-01733140DDC9}" srcOrd="0" destOrd="0" presId="urn:microsoft.com/office/officeart/2005/8/layout/hierarchy6"/>
    <dgm:cxn modelId="{1D97B7B2-C25A-4B92-9499-473A70AA2B3A}" type="presOf" srcId="{88B3F4AC-2581-41DE-AF10-1A15F999A568}" destId="{3E3D9F66-3F9D-4FAE-917B-8ACD2D0DEC3E}" srcOrd="0" destOrd="0" presId="urn:microsoft.com/office/officeart/2005/8/layout/hierarchy6"/>
    <dgm:cxn modelId="{32F1CDD2-B610-4668-940E-83B66FF4D282}" type="presOf" srcId="{E8AAFAAD-037A-4D5B-9FF4-9BF80BD7218B}" destId="{35CC3616-30CD-4854-B0AF-B537D0A20533}" srcOrd="0" destOrd="0" presId="urn:microsoft.com/office/officeart/2005/8/layout/hierarchy6"/>
    <dgm:cxn modelId="{6C625DF8-F1CA-4760-ABCF-455DAA226783}" type="presOf" srcId="{FE6770A3-198C-482D-B426-11509D09BAAF}" destId="{4E946E5A-679A-4E69-BE93-F2EC1FD7C82C}" srcOrd="0" destOrd="0" presId="urn:microsoft.com/office/officeart/2005/8/layout/hierarchy6"/>
    <dgm:cxn modelId="{6A2660F8-7A31-4C09-B999-1F239A84F965}" type="presOf" srcId="{2DB956C4-93D8-4C72-B157-77A2BA64AC91}" destId="{27575B4C-D01D-44E0-9A10-A9752A31B29A}" srcOrd="0" destOrd="0" presId="urn:microsoft.com/office/officeart/2005/8/layout/hierarchy6"/>
    <dgm:cxn modelId="{1CA23B02-CDC4-4353-836F-B49CA3BF0903}" type="presParOf" srcId="{35CC3616-30CD-4854-B0AF-B537D0A20533}" destId="{A44E063F-3334-4841-8832-7F2A3B5E3941}" srcOrd="0" destOrd="0" presId="urn:microsoft.com/office/officeart/2005/8/layout/hierarchy6"/>
    <dgm:cxn modelId="{70A917E7-109C-4115-971E-6BF9CE1ADD99}" type="presParOf" srcId="{A44E063F-3334-4841-8832-7F2A3B5E3941}" destId="{53BF895A-9D9A-40BA-ADF8-CB59AF71BB15}" srcOrd="0" destOrd="0" presId="urn:microsoft.com/office/officeart/2005/8/layout/hierarchy6"/>
    <dgm:cxn modelId="{D5160BF8-6E73-4487-A8FB-897331D14075}" type="presParOf" srcId="{53BF895A-9D9A-40BA-ADF8-CB59AF71BB15}" destId="{01A2D094-AF50-43AC-B9F5-3CD3C2B55DCC}" srcOrd="0" destOrd="0" presId="urn:microsoft.com/office/officeart/2005/8/layout/hierarchy6"/>
    <dgm:cxn modelId="{F3D2EB82-3E4F-4040-AC78-4D0C002FA545}" type="presParOf" srcId="{01A2D094-AF50-43AC-B9F5-3CD3C2B55DCC}" destId="{4E946E5A-679A-4E69-BE93-F2EC1FD7C82C}" srcOrd="0" destOrd="0" presId="urn:microsoft.com/office/officeart/2005/8/layout/hierarchy6"/>
    <dgm:cxn modelId="{8054D05B-5BE6-401D-8776-7B0BA9D3CDB4}" type="presParOf" srcId="{01A2D094-AF50-43AC-B9F5-3CD3C2B55DCC}" destId="{9BC3FFF9-534C-4B90-AAAE-D97F7DDFA052}" srcOrd="1" destOrd="0" presId="urn:microsoft.com/office/officeart/2005/8/layout/hierarchy6"/>
    <dgm:cxn modelId="{5C884F81-94C5-4440-BF0B-60B54B4E584B}" type="presParOf" srcId="{9BC3FFF9-534C-4B90-AAAE-D97F7DDFA052}" destId="{FCBC2FAF-F2E7-4CFD-9135-6D793878B900}" srcOrd="0" destOrd="0" presId="urn:microsoft.com/office/officeart/2005/8/layout/hierarchy6"/>
    <dgm:cxn modelId="{D6FC0E0B-8A36-4EA8-8B52-33A2B182FA5C}" type="presParOf" srcId="{9BC3FFF9-534C-4B90-AAAE-D97F7DDFA052}" destId="{3B213E9E-0D6E-427F-A0A3-0AFA2869ABC5}" srcOrd="1" destOrd="0" presId="urn:microsoft.com/office/officeart/2005/8/layout/hierarchy6"/>
    <dgm:cxn modelId="{8801B5E2-31F0-4267-9AC7-E0C0A7DCDDF9}" type="presParOf" srcId="{3B213E9E-0D6E-427F-A0A3-0AFA2869ABC5}" destId="{02DFFEF4-DEBF-4C2F-A5C6-0FCAF0F87DBA}" srcOrd="0" destOrd="0" presId="urn:microsoft.com/office/officeart/2005/8/layout/hierarchy6"/>
    <dgm:cxn modelId="{62C47FF9-6AC8-4413-85C2-A3DB9813A85D}" type="presParOf" srcId="{3B213E9E-0D6E-427F-A0A3-0AFA2869ABC5}" destId="{B153FDCB-83EB-4683-8186-F4369FAAC0BE}" srcOrd="1" destOrd="0" presId="urn:microsoft.com/office/officeart/2005/8/layout/hierarchy6"/>
    <dgm:cxn modelId="{0011198A-E270-4689-9160-0B31E6714601}" type="presParOf" srcId="{9BC3FFF9-534C-4B90-AAAE-D97F7DDFA052}" destId="{3E3D9F66-3F9D-4FAE-917B-8ACD2D0DEC3E}" srcOrd="2" destOrd="0" presId="urn:microsoft.com/office/officeart/2005/8/layout/hierarchy6"/>
    <dgm:cxn modelId="{C4B784EA-2E25-483E-9E21-4DE2E09FDD05}" type="presParOf" srcId="{9BC3FFF9-534C-4B90-AAAE-D97F7DDFA052}" destId="{6457B3A9-C668-47D3-A666-680DAF3A578C}" srcOrd="3" destOrd="0" presId="urn:microsoft.com/office/officeart/2005/8/layout/hierarchy6"/>
    <dgm:cxn modelId="{C9CCBC56-E02A-4741-A6AC-02397A30641F}" type="presParOf" srcId="{6457B3A9-C668-47D3-A666-680DAF3A578C}" destId="{74515F9A-822E-479D-BF46-B0D61356A3D8}" srcOrd="0" destOrd="0" presId="urn:microsoft.com/office/officeart/2005/8/layout/hierarchy6"/>
    <dgm:cxn modelId="{D5341BD6-CA3E-413D-AF72-10E86EA67D0D}" type="presParOf" srcId="{6457B3A9-C668-47D3-A666-680DAF3A578C}" destId="{F294A9DA-4DDB-45C9-9B05-E3E549119A4C}" srcOrd="1" destOrd="0" presId="urn:microsoft.com/office/officeart/2005/8/layout/hierarchy6"/>
    <dgm:cxn modelId="{A61398C2-7C38-4BA1-A2ED-76ADB4E43BEA}" type="presParOf" srcId="{9BC3FFF9-534C-4B90-AAAE-D97F7DDFA052}" destId="{27575B4C-D01D-44E0-9A10-A9752A31B29A}" srcOrd="4" destOrd="0" presId="urn:microsoft.com/office/officeart/2005/8/layout/hierarchy6"/>
    <dgm:cxn modelId="{E18B39DE-1307-4224-8161-0D9E72056D33}" type="presParOf" srcId="{9BC3FFF9-534C-4B90-AAAE-D97F7DDFA052}" destId="{EBD85A74-6F27-4165-B275-40AF537EE29C}" srcOrd="5" destOrd="0" presId="urn:microsoft.com/office/officeart/2005/8/layout/hierarchy6"/>
    <dgm:cxn modelId="{4E7F92B6-885B-47DD-837C-765E08CD89FF}" type="presParOf" srcId="{EBD85A74-6F27-4165-B275-40AF537EE29C}" destId="{813D822F-7EC5-4C1A-A270-01733140DDC9}" srcOrd="0" destOrd="0" presId="urn:microsoft.com/office/officeart/2005/8/layout/hierarchy6"/>
    <dgm:cxn modelId="{18424671-0A97-480A-80FD-D73178AD637E}" type="presParOf" srcId="{EBD85A74-6F27-4165-B275-40AF537EE29C}" destId="{4C186105-9886-463E-8E7F-FB8C4507FD31}" srcOrd="1" destOrd="0" presId="urn:microsoft.com/office/officeart/2005/8/layout/hierarchy6"/>
    <dgm:cxn modelId="{E3BE6438-E688-4919-B90C-775563EF279E}" type="presParOf" srcId="{35CC3616-30CD-4854-B0AF-B537D0A20533}" destId="{B3FC37F5-5B23-49BF-9285-A6FF0CD63D6A}" srcOrd="1" destOrd="0" presId="urn:microsoft.com/office/officeart/2005/8/layout/hierarchy6"/>
  </dgm:cxnLst>
  <dgm:bg/>
  <dgm:whole>
    <a:ln>
      <a:solidFill>
        <a:srgbClr val="FF0000"/>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554F5-071C-4DBE-9BF0-8343F960D38D}">
      <dsp:nvSpPr>
        <dsp:cNvPr id="0" name=""/>
        <dsp:cNvSpPr/>
      </dsp:nvSpPr>
      <dsp:spPr>
        <a:xfrm rot="5400000">
          <a:off x="4282680" y="-2312273"/>
          <a:ext cx="1182141" cy="5809470"/>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t>Simple Object Access Protocol</a:t>
          </a:r>
        </a:p>
        <a:p>
          <a:pPr marL="171450" lvl="1" indent="-171450" algn="l" defTabSz="711200">
            <a:lnSpc>
              <a:spcPct val="90000"/>
            </a:lnSpc>
            <a:spcBef>
              <a:spcPct val="0"/>
            </a:spcBef>
            <a:spcAft>
              <a:spcPct val="15000"/>
            </a:spcAft>
            <a:buChar char="•"/>
          </a:pPr>
          <a:r>
            <a:rPr lang="en-US" sz="1600" kern="1200" dirty="0"/>
            <a:t>Protocol for exchanging structured information between systems</a:t>
          </a:r>
        </a:p>
        <a:p>
          <a:pPr marL="171450" lvl="1" indent="-171450" algn="l" defTabSz="711200">
            <a:lnSpc>
              <a:spcPct val="90000"/>
            </a:lnSpc>
            <a:spcBef>
              <a:spcPct val="0"/>
            </a:spcBef>
            <a:spcAft>
              <a:spcPct val="15000"/>
            </a:spcAft>
            <a:buChar char="•"/>
          </a:pPr>
          <a:r>
            <a:rPr lang="en-US" sz="1600" kern="1200" dirty="0"/>
            <a:t>Uses XML for its message format</a:t>
          </a:r>
        </a:p>
      </dsp:txBody>
      <dsp:txXfrm rot="-5400000">
        <a:off x="1969016" y="59098"/>
        <a:ext cx="5751763" cy="1066727"/>
      </dsp:txXfrm>
    </dsp:sp>
    <dsp:sp modelId="{E299D713-6382-499C-8909-39AC5BA26D6B}">
      <dsp:nvSpPr>
        <dsp:cNvPr id="0" name=""/>
        <dsp:cNvSpPr/>
      </dsp:nvSpPr>
      <dsp:spPr>
        <a:xfrm>
          <a:off x="70113" y="219998"/>
          <a:ext cx="1898902" cy="74492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SOAP</a:t>
          </a:r>
        </a:p>
      </dsp:txBody>
      <dsp:txXfrm>
        <a:off x="106477" y="256362"/>
        <a:ext cx="1826174" cy="672198"/>
      </dsp:txXfrm>
    </dsp:sp>
    <dsp:sp modelId="{BDF216BF-3A35-441C-B9C8-2B11B66EC15C}">
      <dsp:nvSpPr>
        <dsp:cNvPr id="0" name=""/>
        <dsp:cNvSpPr/>
      </dsp:nvSpPr>
      <dsp:spPr>
        <a:xfrm rot="5400000">
          <a:off x="4282677" y="-1044067"/>
          <a:ext cx="1182141" cy="5785108"/>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t>Extensile Markup Language</a:t>
          </a:r>
        </a:p>
        <a:p>
          <a:pPr marL="171450" lvl="1" indent="-171450" algn="l" defTabSz="711200">
            <a:lnSpc>
              <a:spcPct val="90000"/>
            </a:lnSpc>
            <a:spcBef>
              <a:spcPct val="0"/>
            </a:spcBef>
            <a:spcAft>
              <a:spcPct val="15000"/>
            </a:spcAft>
            <a:buChar char="•"/>
          </a:pPr>
          <a:r>
            <a:rPr lang="en-US" sz="1600" kern="1200" dirty="0"/>
            <a:t>Language that defines a set of rules for encoding documents in a format that is both human and machine readable</a:t>
          </a:r>
        </a:p>
      </dsp:txBody>
      <dsp:txXfrm rot="-5400000">
        <a:off x="1981194" y="1315123"/>
        <a:ext cx="5727401" cy="1066727"/>
      </dsp:txXfrm>
    </dsp:sp>
    <dsp:sp modelId="{45E5ADA3-E35F-4450-8060-53C87183C724}">
      <dsp:nvSpPr>
        <dsp:cNvPr id="0" name=""/>
        <dsp:cNvSpPr/>
      </dsp:nvSpPr>
      <dsp:spPr>
        <a:xfrm>
          <a:off x="70113" y="1393931"/>
          <a:ext cx="1911080" cy="90911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XML</a:t>
          </a:r>
        </a:p>
      </dsp:txBody>
      <dsp:txXfrm>
        <a:off x="114492" y="1438310"/>
        <a:ext cx="1822322" cy="820353"/>
      </dsp:txXfrm>
    </dsp:sp>
    <dsp:sp modelId="{2D06B5DE-3B98-4272-A05A-9C5826896EA1}">
      <dsp:nvSpPr>
        <dsp:cNvPr id="0" name=""/>
        <dsp:cNvSpPr/>
      </dsp:nvSpPr>
      <dsp:spPr>
        <a:xfrm rot="5400000">
          <a:off x="4270499" y="211958"/>
          <a:ext cx="1182141" cy="5785108"/>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t>Web Services Description Language</a:t>
          </a:r>
        </a:p>
        <a:p>
          <a:pPr marL="171450" lvl="1" indent="-171450" algn="l" defTabSz="711200">
            <a:lnSpc>
              <a:spcPct val="90000"/>
            </a:lnSpc>
            <a:spcBef>
              <a:spcPct val="0"/>
            </a:spcBef>
            <a:spcAft>
              <a:spcPct val="15000"/>
            </a:spcAft>
            <a:buChar char="•"/>
          </a:pPr>
          <a:r>
            <a:rPr lang="en-US" sz="1600" kern="1200" dirty="0"/>
            <a:t>XML document describing functions, arguments, data schema and endpoint</a:t>
          </a:r>
        </a:p>
      </dsp:txBody>
      <dsp:txXfrm rot="-5400000">
        <a:off x="1969016" y="2571149"/>
        <a:ext cx="5727401" cy="1066727"/>
      </dsp:txXfrm>
    </dsp:sp>
    <dsp:sp modelId="{94349A43-F4A0-45D6-901E-C3DF81DDEE27}">
      <dsp:nvSpPr>
        <dsp:cNvPr id="0" name=""/>
        <dsp:cNvSpPr/>
      </dsp:nvSpPr>
      <dsp:spPr>
        <a:xfrm>
          <a:off x="70113" y="2711029"/>
          <a:ext cx="1898902" cy="78696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WSDL</a:t>
          </a:r>
        </a:p>
      </dsp:txBody>
      <dsp:txXfrm>
        <a:off x="108530" y="2749446"/>
        <a:ext cx="1822068" cy="710132"/>
      </dsp:txXfrm>
    </dsp:sp>
    <dsp:sp modelId="{F4FD793F-4C2B-4052-B7CC-DC0621D02067}">
      <dsp:nvSpPr>
        <dsp:cNvPr id="0" name=""/>
        <dsp:cNvSpPr/>
      </dsp:nvSpPr>
      <dsp:spPr>
        <a:xfrm rot="5400000">
          <a:off x="4276602" y="1461880"/>
          <a:ext cx="1182141" cy="5797315"/>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t>Hyper Text Transfer Protocol</a:t>
          </a:r>
        </a:p>
        <a:p>
          <a:pPr marL="171450" lvl="1" indent="-171450" algn="l" defTabSz="711200">
            <a:lnSpc>
              <a:spcPct val="90000"/>
            </a:lnSpc>
            <a:spcBef>
              <a:spcPct val="0"/>
            </a:spcBef>
            <a:spcAft>
              <a:spcPct val="15000"/>
            </a:spcAft>
            <a:buChar char="•"/>
          </a:pPr>
          <a:r>
            <a:rPr lang="en-US" sz="1600" kern="1200" dirty="0"/>
            <a:t>Language used by the internet</a:t>
          </a:r>
        </a:p>
        <a:p>
          <a:pPr marL="171450" lvl="1" indent="-171450" algn="l" defTabSz="711200">
            <a:lnSpc>
              <a:spcPct val="90000"/>
            </a:lnSpc>
            <a:spcBef>
              <a:spcPct val="0"/>
            </a:spcBef>
            <a:spcAft>
              <a:spcPct val="15000"/>
            </a:spcAft>
            <a:buChar char="•"/>
          </a:pPr>
          <a:r>
            <a:rPr lang="en-US" sz="1600" kern="1200" dirty="0"/>
            <a:t>Facilitates the transport of Web Services</a:t>
          </a:r>
        </a:p>
      </dsp:txBody>
      <dsp:txXfrm rot="-5400000">
        <a:off x="1969016" y="3827174"/>
        <a:ext cx="5739608" cy="1066727"/>
      </dsp:txXfrm>
    </dsp:sp>
    <dsp:sp modelId="{438B2907-3458-4860-8298-C13EFB02E8AD}">
      <dsp:nvSpPr>
        <dsp:cNvPr id="0" name=""/>
        <dsp:cNvSpPr/>
      </dsp:nvSpPr>
      <dsp:spPr>
        <a:xfrm>
          <a:off x="70113" y="3917922"/>
          <a:ext cx="1898902" cy="88523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HTTP</a:t>
          </a:r>
        </a:p>
      </dsp:txBody>
      <dsp:txXfrm>
        <a:off x="113326" y="3961135"/>
        <a:ext cx="1812476" cy="798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46E5A-679A-4E69-BE93-F2EC1FD7C82C}">
      <dsp:nvSpPr>
        <dsp:cNvPr id="0" name=""/>
        <dsp:cNvSpPr/>
      </dsp:nvSpPr>
      <dsp:spPr>
        <a:xfrm>
          <a:off x="2064990" y="141684"/>
          <a:ext cx="1585019" cy="105667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ServiceNow</a:t>
          </a:r>
        </a:p>
      </dsp:txBody>
      <dsp:txXfrm>
        <a:off x="2095939" y="172633"/>
        <a:ext cx="1523121" cy="994781"/>
      </dsp:txXfrm>
    </dsp:sp>
    <dsp:sp modelId="{FCBC2FAF-F2E7-4CFD-9135-6D793878B900}">
      <dsp:nvSpPr>
        <dsp:cNvPr id="0" name=""/>
        <dsp:cNvSpPr/>
      </dsp:nvSpPr>
      <dsp:spPr>
        <a:xfrm>
          <a:off x="796974" y="1198364"/>
          <a:ext cx="2060525" cy="422671"/>
        </a:xfrm>
        <a:custGeom>
          <a:avLst/>
          <a:gdLst/>
          <a:ahLst/>
          <a:cxnLst/>
          <a:rect l="0" t="0" r="0" b="0"/>
          <a:pathLst>
            <a:path>
              <a:moveTo>
                <a:pt x="2060525" y="0"/>
              </a:moveTo>
              <a:lnTo>
                <a:pt x="2060525" y="211335"/>
              </a:lnTo>
              <a:lnTo>
                <a:pt x="0" y="211335"/>
              </a:lnTo>
              <a:lnTo>
                <a:pt x="0" y="422671"/>
              </a:lnTo>
            </a:path>
          </a:pathLst>
        </a:custGeom>
        <a:noFill/>
        <a:ln w="6350" cap="flat" cmpd="sng" algn="ctr">
          <a:solidFill>
            <a:schemeClr val="accent5">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2DFFEF4-DEBF-4C2F-A5C6-0FCAF0F87DBA}">
      <dsp:nvSpPr>
        <dsp:cNvPr id="0" name=""/>
        <dsp:cNvSpPr/>
      </dsp:nvSpPr>
      <dsp:spPr>
        <a:xfrm>
          <a:off x="4464" y="1621035"/>
          <a:ext cx="1585019" cy="105667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Direct (ServiceNow Provided)</a:t>
          </a:r>
        </a:p>
      </dsp:txBody>
      <dsp:txXfrm>
        <a:off x="35413" y="1651984"/>
        <a:ext cx="1523121" cy="994781"/>
      </dsp:txXfrm>
    </dsp:sp>
    <dsp:sp modelId="{3E3D9F66-3F9D-4FAE-917B-8ACD2D0DEC3E}">
      <dsp:nvSpPr>
        <dsp:cNvPr id="0" name=""/>
        <dsp:cNvSpPr/>
      </dsp:nvSpPr>
      <dsp:spPr>
        <a:xfrm>
          <a:off x="2811780" y="1198364"/>
          <a:ext cx="91440" cy="422671"/>
        </a:xfrm>
        <a:custGeom>
          <a:avLst/>
          <a:gdLst/>
          <a:ahLst/>
          <a:cxnLst/>
          <a:rect l="0" t="0" r="0" b="0"/>
          <a:pathLst>
            <a:path>
              <a:moveTo>
                <a:pt x="45720" y="0"/>
              </a:moveTo>
              <a:lnTo>
                <a:pt x="45720" y="422671"/>
              </a:lnTo>
            </a:path>
          </a:pathLst>
        </a:custGeom>
        <a:noFill/>
        <a:ln w="6350" cap="flat" cmpd="sng" algn="ctr">
          <a:solidFill>
            <a:schemeClr val="accent5">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4515F9A-822E-479D-BF46-B0D61356A3D8}">
      <dsp:nvSpPr>
        <dsp:cNvPr id="0" name=""/>
        <dsp:cNvSpPr/>
      </dsp:nvSpPr>
      <dsp:spPr>
        <a:xfrm>
          <a:off x="2064990" y="1621035"/>
          <a:ext cx="1585019" cy="105667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Mapped </a:t>
          </a:r>
        </a:p>
        <a:p>
          <a:pPr marL="0" lvl="0" indent="0" algn="ctr" defTabSz="755650">
            <a:lnSpc>
              <a:spcPct val="90000"/>
            </a:lnSpc>
            <a:spcBef>
              <a:spcPct val="0"/>
            </a:spcBef>
            <a:spcAft>
              <a:spcPct val="35000"/>
            </a:spcAft>
            <a:buNone/>
          </a:pPr>
          <a:r>
            <a:rPr lang="en-US" sz="1700" kern="1200" dirty="0"/>
            <a:t>(User Created)</a:t>
          </a:r>
        </a:p>
      </dsp:txBody>
      <dsp:txXfrm>
        <a:off x="2095939" y="1651984"/>
        <a:ext cx="1523121" cy="994781"/>
      </dsp:txXfrm>
    </dsp:sp>
    <dsp:sp modelId="{27575B4C-D01D-44E0-9A10-A9752A31B29A}">
      <dsp:nvSpPr>
        <dsp:cNvPr id="0" name=""/>
        <dsp:cNvSpPr/>
      </dsp:nvSpPr>
      <dsp:spPr>
        <a:xfrm>
          <a:off x="2857500" y="1198364"/>
          <a:ext cx="2060525" cy="422671"/>
        </a:xfrm>
        <a:custGeom>
          <a:avLst/>
          <a:gdLst/>
          <a:ahLst/>
          <a:cxnLst/>
          <a:rect l="0" t="0" r="0" b="0"/>
          <a:pathLst>
            <a:path>
              <a:moveTo>
                <a:pt x="0" y="0"/>
              </a:moveTo>
              <a:lnTo>
                <a:pt x="0" y="211335"/>
              </a:lnTo>
              <a:lnTo>
                <a:pt x="2060525" y="211335"/>
              </a:lnTo>
              <a:lnTo>
                <a:pt x="2060525" y="422671"/>
              </a:lnTo>
            </a:path>
          </a:pathLst>
        </a:custGeom>
        <a:noFill/>
        <a:ln w="6350" cap="flat" cmpd="sng" algn="ctr">
          <a:solidFill>
            <a:schemeClr val="accent5">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13D822F-7EC5-4C1A-A270-01733140DDC9}">
      <dsp:nvSpPr>
        <dsp:cNvPr id="0" name=""/>
        <dsp:cNvSpPr/>
      </dsp:nvSpPr>
      <dsp:spPr>
        <a:xfrm>
          <a:off x="4125515" y="1621035"/>
          <a:ext cx="1585019" cy="105667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Scripted (ServiceNow or User Created)</a:t>
          </a:r>
        </a:p>
      </dsp:txBody>
      <dsp:txXfrm>
        <a:off x="4156464" y="1651984"/>
        <a:ext cx="1523121" cy="99478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0E8B1-37CA-4682-BC5A-9729E8208F87}" type="datetimeFigureOut">
              <a:rPr lang="en-IN" smtClean="0"/>
              <a:pPr/>
              <a:t>28-02-2023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5C4AD-2223-44E9-A1D9-530FE2952576}" type="slidenum">
              <a:rPr lang="en-IN" smtClean="0"/>
              <a:pPr/>
              <a:t>‹#›</a:t>
            </a:fld>
            <a:endParaRPr lang="en-IN"/>
          </a:p>
        </p:txBody>
      </p:sp>
    </p:spTree>
    <p:extLst>
      <p:ext uri="{BB962C8B-B14F-4D97-AF65-F5344CB8AC3E}">
        <p14:creationId xmlns:p14="http://schemas.microsoft.com/office/powerpoint/2010/main" val="422770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265C4AD-2223-44E9-A1D9-530FE2952576}" type="slidenum">
              <a:rPr lang="en-IN" smtClean="0"/>
              <a:pPr/>
              <a:t>1</a:t>
            </a:fld>
            <a:endParaRPr lang="en-IN"/>
          </a:p>
        </p:txBody>
      </p:sp>
    </p:spTree>
    <p:extLst>
      <p:ext uri="{BB962C8B-B14F-4D97-AF65-F5344CB8AC3E}">
        <p14:creationId xmlns:p14="http://schemas.microsoft.com/office/powerpoint/2010/main" val="2917161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prstClr val="black"/>
                </a:solidFill>
              </a:rPr>
              <a:t>© 2012 </a:t>
            </a:r>
            <a:r>
              <a:rPr lang="en-US" dirty="0" err="1">
                <a:solidFill>
                  <a:prstClr val="black"/>
                </a:solidFill>
              </a:rPr>
              <a:t>ServiceNow</a:t>
            </a:r>
            <a:r>
              <a:rPr lang="en-US" dirty="0">
                <a:solidFill>
                  <a:prstClr val="black"/>
                </a:solidFill>
              </a:rPr>
              <a:t> All Rights Reserved</a:t>
            </a:r>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en-US"/>
          </a:p>
        </p:txBody>
      </p:sp>
      <p:sp>
        <p:nvSpPr>
          <p:cNvPr id="11" name="Slide Number Placeholder 9"/>
          <p:cNvSpPr>
            <a:spLocks noGrp="1"/>
          </p:cNvSpPr>
          <p:nvPr>
            <p:ph type="sldNum" sz="quarter" idx="5"/>
          </p:nvPr>
        </p:nvSpPr>
        <p:spPr>
          <a:xfrm>
            <a:off x="6515099" y="8696324"/>
            <a:ext cx="517529" cy="307107"/>
          </a:xfrm>
          <a:prstGeom prst="rect">
            <a:avLst/>
          </a:prstGeom>
        </p:spPr>
        <p:txBody>
          <a:bodyPr vert="horz" lIns="91440" tIns="45720" rIns="91440" bIns="45720" rtlCol="0" anchor="b"/>
          <a:lstStyle>
            <a:lvl1pPr algn="r">
              <a:defRPr sz="1100">
                <a:solidFill>
                  <a:srgbClr val="000000"/>
                </a:solidFill>
              </a:defRPr>
            </a:lvl1pPr>
          </a:lstStyle>
          <a:p>
            <a:fld id="{A8270E65-D837-491B-858A-044B60EDE3C9}" type="slidenum">
              <a:rPr lang="en-US" smtClean="0"/>
              <a:pPr/>
              <a:t>10</a:t>
            </a:fld>
            <a:endParaRPr lang="en-US" dirty="0"/>
          </a:p>
        </p:txBody>
      </p:sp>
      <p:sp>
        <p:nvSpPr>
          <p:cNvPr id="12" name="Date Placeholder 11"/>
          <p:cNvSpPr>
            <a:spLocks noGrp="1"/>
          </p:cNvSpPr>
          <p:nvPr>
            <p:ph type="dt" idx="11"/>
          </p:nvPr>
        </p:nvSpPr>
        <p:spPr/>
        <p:txBody>
          <a:bodyPr/>
          <a:lstStyle/>
          <a:p>
            <a:fld id="{7C0E02AE-2D6F-4422-9BC9-1957F80265C5}" type="datetime1">
              <a:rPr lang="en-US" smtClean="0">
                <a:solidFill>
                  <a:prstClr val="black"/>
                </a:solidFill>
              </a:rPr>
              <a:pPr/>
              <a:t>2/28/2023</a:t>
            </a:fld>
            <a:endParaRPr lang="en-US" dirty="0">
              <a:solidFill>
                <a:prstClr val="black"/>
              </a:solidFill>
            </a:endParaRPr>
          </a:p>
        </p:txBody>
      </p:sp>
      <p:sp>
        <p:nvSpPr>
          <p:cNvPr id="13" name="Header Placeholder 12"/>
          <p:cNvSpPr>
            <a:spLocks noGrp="1"/>
          </p:cNvSpPr>
          <p:nvPr>
            <p:ph type="hdr" sz="quarter" idx="12"/>
          </p:nvPr>
        </p:nvSpPr>
        <p:spPr/>
        <p:txBody>
          <a:bodyPr/>
          <a:lstStyle/>
          <a:p>
            <a:endParaRPr lang="en-US" dirty="0">
              <a:solidFill>
                <a:prstClr val="black"/>
              </a:solidFill>
            </a:endParaRPr>
          </a:p>
        </p:txBody>
      </p:sp>
    </p:spTree>
    <p:extLst>
      <p:ext uri="{BB962C8B-B14F-4D97-AF65-F5344CB8AC3E}">
        <p14:creationId xmlns:p14="http://schemas.microsoft.com/office/powerpoint/2010/main" val="1257356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prstClr val="black"/>
                </a:solidFill>
              </a:rPr>
              <a:t>© 2012 </a:t>
            </a:r>
            <a:r>
              <a:rPr lang="en-US" dirty="0" err="1">
                <a:solidFill>
                  <a:prstClr val="black"/>
                </a:solidFill>
              </a:rPr>
              <a:t>ServiceNow</a:t>
            </a:r>
            <a:r>
              <a:rPr lang="en-US" dirty="0">
                <a:solidFill>
                  <a:prstClr val="black"/>
                </a:solidFill>
              </a:rPr>
              <a:t> All Rights Reserved</a:t>
            </a:r>
          </a:p>
        </p:txBody>
      </p:sp>
      <p:sp>
        <p:nvSpPr>
          <p:cNvPr id="12" name="Slide Image Placeholder 11"/>
          <p:cNvSpPr>
            <a:spLocks noGrp="1" noRot="1" noChangeAspect="1"/>
          </p:cNvSpPr>
          <p:nvPr>
            <p:ph type="sldImg"/>
          </p:nvPr>
        </p:nvSpPr>
        <p:spPr/>
      </p:sp>
      <p:sp>
        <p:nvSpPr>
          <p:cNvPr id="13" name="Notes Placeholder 12"/>
          <p:cNvSpPr>
            <a:spLocks noGrp="1"/>
          </p:cNvSpPr>
          <p:nvPr>
            <p:ph type="body" idx="1"/>
          </p:nvPr>
        </p:nvSpPr>
        <p:spPr/>
        <p:txBody>
          <a:bodyPr>
            <a:normAutofit/>
          </a:bodyPr>
          <a:lstStyle/>
          <a:p>
            <a:endParaRPr lang="en-US"/>
          </a:p>
        </p:txBody>
      </p:sp>
      <p:sp>
        <p:nvSpPr>
          <p:cNvPr id="14" name="Slide Number Placeholder 9"/>
          <p:cNvSpPr>
            <a:spLocks noGrp="1"/>
          </p:cNvSpPr>
          <p:nvPr>
            <p:ph type="sldNum" sz="quarter" idx="5"/>
          </p:nvPr>
        </p:nvSpPr>
        <p:spPr>
          <a:xfrm>
            <a:off x="6515099" y="8696324"/>
            <a:ext cx="517529" cy="307107"/>
          </a:xfrm>
          <a:prstGeom prst="rect">
            <a:avLst/>
          </a:prstGeom>
        </p:spPr>
        <p:txBody>
          <a:bodyPr vert="horz" lIns="91440" tIns="45720" rIns="91440" bIns="45720" rtlCol="0" anchor="b"/>
          <a:lstStyle>
            <a:lvl1pPr algn="r">
              <a:defRPr sz="1100">
                <a:solidFill>
                  <a:srgbClr val="000000"/>
                </a:solidFill>
              </a:defRPr>
            </a:lvl1pPr>
          </a:lstStyle>
          <a:p>
            <a:fld id="{A8270E65-D837-491B-858A-044B60EDE3C9}" type="slidenum">
              <a:rPr lang="en-US" smtClean="0"/>
              <a:pPr/>
              <a:t>11</a:t>
            </a:fld>
            <a:endParaRPr lang="en-US" dirty="0"/>
          </a:p>
        </p:txBody>
      </p:sp>
      <p:sp>
        <p:nvSpPr>
          <p:cNvPr id="15" name="Date Placeholder 14"/>
          <p:cNvSpPr>
            <a:spLocks noGrp="1"/>
          </p:cNvSpPr>
          <p:nvPr>
            <p:ph type="dt" idx="11"/>
          </p:nvPr>
        </p:nvSpPr>
        <p:spPr/>
        <p:txBody>
          <a:bodyPr/>
          <a:lstStyle/>
          <a:p>
            <a:fld id="{0EC57A45-903A-4B6E-8FF3-27C25B916BF4}" type="datetime1">
              <a:rPr lang="en-US" smtClean="0">
                <a:solidFill>
                  <a:prstClr val="black"/>
                </a:solidFill>
              </a:rPr>
              <a:pPr/>
              <a:t>2/28/2023</a:t>
            </a:fld>
            <a:endParaRPr lang="en-US" dirty="0">
              <a:solidFill>
                <a:prstClr val="black"/>
              </a:solidFill>
            </a:endParaRPr>
          </a:p>
        </p:txBody>
      </p:sp>
      <p:sp>
        <p:nvSpPr>
          <p:cNvPr id="16" name="Header Placeholder 15"/>
          <p:cNvSpPr>
            <a:spLocks noGrp="1"/>
          </p:cNvSpPr>
          <p:nvPr>
            <p:ph type="hdr" sz="quarter" idx="12"/>
          </p:nvPr>
        </p:nvSpPr>
        <p:spPr/>
        <p:txBody>
          <a:bodyPr/>
          <a:lstStyle/>
          <a:p>
            <a:endParaRPr lang="en-US" dirty="0">
              <a:solidFill>
                <a:prstClr val="black"/>
              </a:solidFill>
            </a:endParaRPr>
          </a:p>
        </p:txBody>
      </p:sp>
    </p:spTree>
    <p:extLst>
      <p:ext uri="{BB962C8B-B14F-4D97-AF65-F5344CB8AC3E}">
        <p14:creationId xmlns:p14="http://schemas.microsoft.com/office/powerpoint/2010/main" val="3978172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prstClr val="black"/>
                </a:solidFill>
              </a:rPr>
              <a:t>© 2012 </a:t>
            </a:r>
            <a:r>
              <a:rPr lang="en-US" dirty="0" err="1">
                <a:solidFill>
                  <a:prstClr val="black"/>
                </a:solidFill>
              </a:rPr>
              <a:t>ServiceNow</a:t>
            </a:r>
            <a:r>
              <a:rPr lang="en-US" dirty="0">
                <a:solidFill>
                  <a:prstClr val="black"/>
                </a:solidFill>
              </a:rPr>
              <a:t> All Rights Reserved</a:t>
            </a:r>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en-US"/>
          </a:p>
        </p:txBody>
      </p:sp>
      <p:sp>
        <p:nvSpPr>
          <p:cNvPr id="11" name="Slide Number Placeholder 9"/>
          <p:cNvSpPr>
            <a:spLocks noGrp="1"/>
          </p:cNvSpPr>
          <p:nvPr>
            <p:ph type="sldNum" sz="quarter" idx="5"/>
          </p:nvPr>
        </p:nvSpPr>
        <p:spPr>
          <a:xfrm>
            <a:off x="6515099" y="8696324"/>
            <a:ext cx="517529" cy="307107"/>
          </a:xfrm>
          <a:prstGeom prst="rect">
            <a:avLst/>
          </a:prstGeom>
        </p:spPr>
        <p:txBody>
          <a:bodyPr vert="horz" lIns="91440" tIns="45720" rIns="91440" bIns="45720" rtlCol="0" anchor="b"/>
          <a:lstStyle>
            <a:lvl1pPr algn="r">
              <a:defRPr sz="1100">
                <a:solidFill>
                  <a:srgbClr val="000000"/>
                </a:solidFill>
              </a:defRPr>
            </a:lvl1pPr>
          </a:lstStyle>
          <a:p>
            <a:fld id="{A8270E65-D837-491B-858A-044B60EDE3C9}" type="slidenum">
              <a:rPr lang="en-US" smtClean="0"/>
              <a:pPr/>
              <a:t>2</a:t>
            </a:fld>
            <a:endParaRPr lang="en-US" dirty="0"/>
          </a:p>
        </p:txBody>
      </p:sp>
      <p:sp>
        <p:nvSpPr>
          <p:cNvPr id="12" name="Date Placeholder 11"/>
          <p:cNvSpPr>
            <a:spLocks noGrp="1"/>
          </p:cNvSpPr>
          <p:nvPr>
            <p:ph type="dt" idx="11"/>
          </p:nvPr>
        </p:nvSpPr>
        <p:spPr/>
        <p:txBody>
          <a:bodyPr/>
          <a:lstStyle/>
          <a:p>
            <a:fld id="{7C0E02AE-2D6F-4422-9BC9-1957F80265C5}" type="datetime1">
              <a:rPr lang="en-US" smtClean="0">
                <a:solidFill>
                  <a:prstClr val="black"/>
                </a:solidFill>
              </a:rPr>
              <a:pPr/>
              <a:t>2/28/2023</a:t>
            </a:fld>
            <a:endParaRPr lang="en-US" dirty="0">
              <a:solidFill>
                <a:prstClr val="black"/>
              </a:solidFill>
            </a:endParaRPr>
          </a:p>
        </p:txBody>
      </p:sp>
      <p:sp>
        <p:nvSpPr>
          <p:cNvPr id="13" name="Header Placeholder 12"/>
          <p:cNvSpPr>
            <a:spLocks noGrp="1"/>
          </p:cNvSpPr>
          <p:nvPr>
            <p:ph type="hdr" sz="quarter" idx="12"/>
          </p:nvPr>
        </p:nvSpPr>
        <p:spPr/>
        <p:txBody>
          <a:bodyPr/>
          <a:lstStyle/>
          <a:p>
            <a:endParaRPr lang="en-US" dirty="0">
              <a:solidFill>
                <a:prstClr val="black"/>
              </a:solidFill>
            </a:endParaRPr>
          </a:p>
        </p:txBody>
      </p:sp>
    </p:spTree>
    <p:extLst>
      <p:ext uri="{BB962C8B-B14F-4D97-AF65-F5344CB8AC3E}">
        <p14:creationId xmlns:p14="http://schemas.microsoft.com/office/powerpoint/2010/main" val="230919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prstClr val="black"/>
                </a:solidFill>
              </a:rPr>
              <a:t>© 2012 </a:t>
            </a:r>
            <a:r>
              <a:rPr lang="en-US" dirty="0" err="1">
                <a:solidFill>
                  <a:prstClr val="black"/>
                </a:solidFill>
              </a:rPr>
              <a:t>ServiceNow</a:t>
            </a:r>
            <a:r>
              <a:rPr lang="en-US" dirty="0">
                <a:solidFill>
                  <a:prstClr val="black"/>
                </a:solidFill>
              </a:rPr>
              <a:t> All Rights Reserved</a:t>
            </a:r>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en-US"/>
          </a:p>
        </p:txBody>
      </p:sp>
      <p:sp>
        <p:nvSpPr>
          <p:cNvPr id="11" name="Slide Number Placeholder 9"/>
          <p:cNvSpPr>
            <a:spLocks noGrp="1"/>
          </p:cNvSpPr>
          <p:nvPr>
            <p:ph type="sldNum" sz="quarter" idx="5"/>
          </p:nvPr>
        </p:nvSpPr>
        <p:spPr>
          <a:xfrm>
            <a:off x="6515099" y="8696324"/>
            <a:ext cx="517529" cy="307107"/>
          </a:xfrm>
          <a:prstGeom prst="rect">
            <a:avLst/>
          </a:prstGeom>
        </p:spPr>
        <p:txBody>
          <a:bodyPr vert="horz" lIns="91440" tIns="45720" rIns="91440" bIns="45720" rtlCol="0" anchor="b"/>
          <a:lstStyle>
            <a:lvl1pPr algn="r">
              <a:defRPr sz="1100">
                <a:solidFill>
                  <a:srgbClr val="000000"/>
                </a:solidFill>
              </a:defRPr>
            </a:lvl1pPr>
          </a:lstStyle>
          <a:p>
            <a:fld id="{A8270E65-D837-491B-858A-044B60EDE3C9}" type="slidenum">
              <a:rPr lang="en-US" smtClean="0"/>
              <a:pPr/>
              <a:t>3</a:t>
            </a:fld>
            <a:endParaRPr lang="en-US" dirty="0"/>
          </a:p>
        </p:txBody>
      </p:sp>
      <p:sp>
        <p:nvSpPr>
          <p:cNvPr id="12" name="Date Placeholder 11"/>
          <p:cNvSpPr>
            <a:spLocks noGrp="1"/>
          </p:cNvSpPr>
          <p:nvPr>
            <p:ph type="dt" idx="11"/>
          </p:nvPr>
        </p:nvSpPr>
        <p:spPr/>
        <p:txBody>
          <a:bodyPr/>
          <a:lstStyle/>
          <a:p>
            <a:fld id="{7C0E02AE-2D6F-4422-9BC9-1957F80265C5}" type="datetime1">
              <a:rPr lang="en-US" smtClean="0">
                <a:solidFill>
                  <a:prstClr val="black"/>
                </a:solidFill>
              </a:rPr>
              <a:pPr/>
              <a:t>2/28/2023</a:t>
            </a:fld>
            <a:endParaRPr lang="en-US" dirty="0">
              <a:solidFill>
                <a:prstClr val="black"/>
              </a:solidFill>
            </a:endParaRPr>
          </a:p>
        </p:txBody>
      </p:sp>
      <p:sp>
        <p:nvSpPr>
          <p:cNvPr id="13" name="Header Placeholder 12"/>
          <p:cNvSpPr>
            <a:spLocks noGrp="1"/>
          </p:cNvSpPr>
          <p:nvPr>
            <p:ph type="hdr" sz="quarter" idx="12"/>
          </p:nvPr>
        </p:nvSpPr>
        <p:spPr/>
        <p:txBody>
          <a:bodyPr/>
          <a:lstStyle/>
          <a:p>
            <a:endParaRPr lang="en-US" dirty="0">
              <a:solidFill>
                <a:prstClr val="black"/>
              </a:solidFill>
            </a:endParaRPr>
          </a:p>
        </p:txBody>
      </p:sp>
    </p:spTree>
    <p:extLst>
      <p:ext uri="{BB962C8B-B14F-4D97-AF65-F5344CB8AC3E}">
        <p14:creationId xmlns:p14="http://schemas.microsoft.com/office/powerpoint/2010/main" val="409615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prstClr val="black"/>
                </a:solidFill>
              </a:rPr>
              <a:t>© 2012 </a:t>
            </a:r>
            <a:r>
              <a:rPr lang="en-US" dirty="0" err="1">
                <a:solidFill>
                  <a:prstClr val="black"/>
                </a:solidFill>
              </a:rPr>
              <a:t>ServiceNow</a:t>
            </a:r>
            <a:r>
              <a:rPr lang="en-US" dirty="0">
                <a:solidFill>
                  <a:prstClr val="black"/>
                </a:solidFill>
              </a:rPr>
              <a:t> All Rights Reserved</a:t>
            </a:r>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en-US"/>
          </a:p>
        </p:txBody>
      </p:sp>
      <p:sp>
        <p:nvSpPr>
          <p:cNvPr id="11" name="Slide Number Placeholder 9"/>
          <p:cNvSpPr>
            <a:spLocks noGrp="1"/>
          </p:cNvSpPr>
          <p:nvPr>
            <p:ph type="sldNum" sz="quarter" idx="5"/>
          </p:nvPr>
        </p:nvSpPr>
        <p:spPr>
          <a:xfrm>
            <a:off x="6515099" y="8696324"/>
            <a:ext cx="517529" cy="307107"/>
          </a:xfrm>
          <a:prstGeom prst="rect">
            <a:avLst/>
          </a:prstGeom>
        </p:spPr>
        <p:txBody>
          <a:bodyPr vert="horz" lIns="91440" tIns="45720" rIns="91440" bIns="45720" rtlCol="0" anchor="b"/>
          <a:lstStyle>
            <a:lvl1pPr algn="r">
              <a:defRPr sz="1100">
                <a:solidFill>
                  <a:srgbClr val="000000"/>
                </a:solidFill>
              </a:defRPr>
            </a:lvl1pPr>
          </a:lstStyle>
          <a:p>
            <a:fld id="{A8270E65-D837-491B-858A-044B60EDE3C9}" type="slidenum">
              <a:rPr lang="en-US" smtClean="0"/>
              <a:pPr/>
              <a:t>4</a:t>
            </a:fld>
            <a:endParaRPr lang="en-US" dirty="0"/>
          </a:p>
        </p:txBody>
      </p:sp>
      <p:sp>
        <p:nvSpPr>
          <p:cNvPr id="12" name="Date Placeholder 11"/>
          <p:cNvSpPr>
            <a:spLocks noGrp="1"/>
          </p:cNvSpPr>
          <p:nvPr>
            <p:ph type="dt" idx="11"/>
          </p:nvPr>
        </p:nvSpPr>
        <p:spPr/>
        <p:txBody>
          <a:bodyPr/>
          <a:lstStyle/>
          <a:p>
            <a:fld id="{7C0E02AE-2D6F-4422-9BC9-1957F80265C5}" type="datetime1">
              <a:rPr lang="en-US" smtClean="0">
                <a:solidFill>
                  <a:prstClr val="black"/>
                </a:solidFill>
              </a:rPr>
              <a:pPr/>
              <a:t>2/28/2023</a:t>
            </a:fld>
            <a:endParaRPr lang="en-US" dirty="0">
              <a:solidFill>
                <a:prstClr val="black"/>
              </a:solidFill>
            </a:endParaRPr>
          </a:p>
        </p:txBody>
      </p:sp>
      <p:sp>
        <p:nvSpPr>
          <p:cNvPr id="13" name="Header Placeholder 12"/>
          <p:cNvSpPr>
            <a:spLocks noGrp="1"/>
          </p:cNvSpPr>
          <p:nvPr>
            <p:ph type="hdr" sz="quarter" idx="12"/>
          </p:nvPr>
        </p:nvSpPr>
        <p:spPr/>
        <p:txBody>
          <a:bodyPr/>
          <a:lstStyle/>
          <a:p>
            <a:endParaRPr lang="en-US" dirty="0">
              <a:solidFill>
                <a:prstClr val="black"/>
              </a:solidFill>
            </a:endParaRPr>
          </a:p>
        </p:txBody>
      </p:sp>
    </p:spTree>
    <p:extLst>
      <p:ext uri="{BB962C8B-B14F-4D97-AF65-F5344CB8AC3E}">
        <p14:creationId xmlns:p14="http://schemas.microsoft.com/office/powerpoint/2010/main" val="1077400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prstClr val="black"/>
                </a:solidFill>
              </a:rPr>
              <a:t>© 2012 </a:t>
            </a:r>
            <a:r>
              <a:rPr lang="en-US" dirty="0" err="1">
                <a:solidFill>
                  <a:prstClr val="black"/>
                </a:solidFill>
              </a:rPr>
              <a:t>ServiceNow</a:t>
            </a:r>
            <a:r>
              <a:rPr lang="en-US" dirty="0">
                <a:solidFill>
                  <a:prstClr val="black"/>
                </a:solidFill>
              </a:rPr>
              <a:t> All Rights Reserved</a:t>
            </a:r>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en-US"/>
          </a:p>
        </p:txBody>
      </p:sp>
      <p:sp>
        <p:nvSpPr>
          <p:cNvPr id="11" name="Slide Number Placeholder 9"/>
          <p:cNvSpPr>
            <a:spLocks noGrp="1"/>
          </p:cNvSpPr>
          <p:nvPr>
            <p:ph type="sldNum" sz="quarter" idx="5"/>
          </p:nvPr>
        </p:nvSpPr>
        <p:spPr>
          <a:xfrm>
            <a:off x="6515099" y="8696324"/>
            <a:ext cx="517529" cy="307107"/>
          </a:xfrm>
          <a:prstGeom prst="rect">
            <a:avLst/>
          </a:prstGeom>
        </p:spPr>
        <p:txBody>
          <a:bodyPr vert="horz" lIns="91440" tIns="45720" rIns="91440" bIns="45720" rtlCol="0" anchor="b"/>
          <a:lstStyle>
            <a:lvl1pPr algn="r">
              <a:defRPr sz="1100">
                <a:solidFill>
                  <a:srgbClr val="000000"/>
                </a:solidFill>
              </a:defRPr>
            </a:lvl1pPr>
          </a:lstStyle>
          <a:p>
            <a:fld id="{A8270E65-D837-491B-858A-044B60EDE3C9}" type="slidenum">
              <a:rPr lang="en-US" smtClean="0"/>
              <a:pPr/>
              <a:t>5</a:t>
            </a:fld>
            <a:endParaRPr lang="en-US" dirty="0"/>
          </a:p>
        </p:txBody>
      </p:sp>
      <p:sp>
        <p:nvSpPr>
          <p:cNvPr id="12" name="Date Placeholder 11"/>
          <p:cNvSpPr>
            <a:spLocks noGrp="1"/>
          </p:cNvSpPr>
          <p:nvPr>
            <p:ph type="dt" idx="11"/>
          </p:nvPr>
        </p:nvSpPr>
        <p:spPr/>
        <p:txBody>
          <a:bodyPr/>
          <a:lstStyle/>
          <a:p>
            <a:fld id="{7C0E02AE-2D6F-4422-9BC9-1957F80265C5}" type="datetime1">
              <a:rPr lang="en-US" smtClean="0">
                <a:solidFill>
                  <a:prstClr val="black"/>
                </a:solidFill>
              </a:rPr>
              <a:pPr/>
              <a:t>2/28/2023</a:t>
            </a:fld>
            <a:endParaRPr lang="en-US" dirty="0">
              <a:solidFill>
                <a:prstClr val="black"/>
              </a:solidFill>
            </a:endParaRPr>
          </a:p>
        </p:txBody>
      </p:sp>
      <p:sp>
        <p:nvSpPr>
          <p:cNvPr id="13" name="Header Placeholder 12"/>
          <p:cNvSpPr>
            <a:spLocks noGrp="1"/>
          </p:cNvSpPr>
          <p:nvPr>
            <p:ph type="hdr" sz="quarter" idx="12"/>
          </p:nvPr>
        </p:nvSpPr>
        <p:spPr/>
        <p:txBody>
          <a:bodyPr/>
          <a:lstStyle/>
          <a:p>
            <a:endParaRPr lang="en-US" dirty="0">
              <a:solidFill>
                <a:prstClr val="black"/>
              </a:solidFill>
            </a:endParaRPr>
          </a:p>
        </p:txBody>
      </p:sp>
    </p:spTree>
    <p:extLst>
      <p:ext uri="{BB962C8B-B14F-4D97-AF65-F5344CB8AC3E}">
        <p14:creationId xmlns:p14="http://schemas.microsoft.com/office/powerpoint/2010/main" val="388194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prstClr val="black"/>
                </a:solidFill>
              </a:rPr>
              <a:t>© 2012 </a:t>
            </a:r>
            <a:r>
              <a:rPr lang="en-US" dirty="0" err="1">
                <a:solidFill>
                  <a:prstClr val="black"/>
                </a:solidFill>
              </a:rPr>
              <a:t>ServiceNow</a:t>
            </a:r>
            <a:r>
              <a:rPr lang="en-US" dirty="0">
                <a:solidFill>
                  <a:prstClr val="black"/>
                </a:solidFill>
              </a:rPr>
              <a:t> All Rights Reserved</a:t>
            </a:r>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en-US"/>
          </a:p>
        </p:txBody>
      </p:sp>
      <p:sp>
        <p:nvSpPr>
          <p:cNvPr id="11" name="Slide Number Placeholder 9"/>
          <p:cNvSpPr>
            <a:spLocks noGrp="1"/>
          </p:cNvSpPr>
          <p:nvPr>
            <p:ph type="sldNum" sz="quarter" idx="5"/>
          </p:nvPr>
        </p:nvSpPr>
        <p:spPr>
          <a:xfrm>
            <a:off x="6515099" y="8696324"/>
            <a:ext cx="517529" cy="307107"/>
          </a:xfrm>
          <a:prstGeom prst="rect">
            <a:avLst/>
          </a:prstGeom>
        </p:spPr>
        <p:txBody>
          <a:bodyPr vert="horz" lIns="91440" tIns="45720" rIns="91440" bIns="45720" rtlCol="0" anchor="b"/>
          <a:lstStyle>
            <a:lvl1pPr algn="r">
              <a:defRPr sz="1100">
                <a:solidFill>
                  <a:srgbClr val="000000"/>
                </a:solidFill>
              </a:defRPr>
            </a:lvl1pPr>
          </a:lstStyle>
          <a:p>
            <a:fld id="{A8270E65-D837-491B-858A-044B60EDE3C9}" type="slidenum">
              <a:rPr lang="en-US" smtClean="0"/>
              <a:pPr/>
              <a:t>6</a:t>
            </a:fld>
            <a:endParaRPr lang="en-US" dirty="0"/>
          </a:p>
        </p:txBody>
      </p:sp>
      <p:sp>
        <p:nvSpPr>
          <p:cNvPr id="12" name="Date Placeholder 11"/>
          <p:cNvSpPr>
            <a:spLocks noGrp="1"/>
          </p:cNvSpPr>
          <p:nvPr>
            <p:ph type="dt" idx="11"/>
          </p:nvPr>
        </p:nvSpPr>
        <p:spPr/>
        <p:txBody>
          <a:bodyPr/>
          <a:lstStyle/>
          <a:p>
            <a:fld id="{7C0E02AE-2D6F-4422-9BC9-1957F80265C5}" type="datetime1">
              <a:rPr lang="en-US" smtClean="0">
                <a:solidFill>
                  <a:prstClr val="black"/>
                </a:solidFill>
              </a:rPr>
              <a:pPr/>
              <a:t>2/28/2023</a:t>
            </a:fld>
            <a:endParaRPr lang="en-US" dirty="0">
              <a:solidFill>
                <a:prstClr val="black"/>
              </a:solidFill>
            </a:endParaRPr>
          </a:p>
        </p:txBody>
      </p:sp>
      <p:sp>
        <p:nvSpPr>
          <p:cNvPr id="13" name="Header Placeholder 12"/>
          <p:cNvSpPr>
            <a:spLocks noGrp="1"/>
          </p:cNvSpPr>
          <p:nvPr>
            <p:ph type="hdr" sz="quarter" idx="12"/>
          </p:nvPr>
        </p:nvSpPr>
        <p:spPr/>
        <p:txBody>
          <a:bodyPr/>
          <a:lstStyle/>
          <a:p>
            <a:endParaRPr lang="en-US" dirty="0">
              <a:solidFill>
                <a:prstClr val="black"/>
              </a:solidFill>
            </a:endParaRPr>
          </a:p>
        </p:txBody>
      </p:sp>
    </p:spTree>
    <p:extLst>
      <p:ext uri="{BB962C8B-B14F-4D97-AF65-F5344CB8AC3E}">
        <p14:creationId xmlns:p14="http://schemas.microsoft.com/office/powerpoint/2010/main" val="2293472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prstClr val="black"/>
                </a:solidFill>
              </a:rPr>
              <a:t>© 2012 </a:t>
            </a:r>
            <a:r>
              <a:rPr lang="en-US" dirty="0" err="1">
                <a:solidFill>
                  <a:prstClr val="black"/>
                </a:solidFill>
              </a:rPr>
              <a:t>ServiceNow</a:t>
            </a:r>
            <a:r>
              <a:rPr lang="en-US" dirty="0">
                <a:solidFill>
                  <a:prstClr val="black"/>
                </a:solidFill>
              </a:rPr>
              <a:t> All Rights Reserved</a:t>
            </a:r>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en-US"/>
          </a:p>
        </p:txBody>
      </p:sp>
      <p:sp>
        <p:nvSpPr>
          <p:cNvPr id="11" name="Slide Number Placeholder 9"/>
          <p:cNvSpPr>
            <a:spLocks noGrp="1"/>
          </p:cNvSpPr>
          <p:nvPr>
            <p:ph type="sldNum" sz="quarter" idx="5"/>
          </p:nvPr>
        </p:nvSpPr>
        <p:spPr>
          <a:xfrm>
            <a:off x="6515099" y="8696324"/>
            <a:ext cx="517529" cy="307107"/>
          </a:xfrm>
          <a:prstGeom prst="rect">
            <a:avLst/>
          </a:prstGeom>
        </p:spPr>
        <p:txBody>
          <a:bodyPr vert="horz" lIns="91440" tIns="45720" rIns="91440" bIns="45720" rtlCol="0" anchor="b"/>
          <a:lstStyle>
            <a:lvl1pPr algn="r">
              <a:defRPr sz="1100">
                <a:solidFill>
                  <a:srgbClr val="000000"/>
                </a:solidFill>
              </a:defRPr>
            </a:lvl1pPr>
          </a:lstStyle>
          <a:p>
            <a:fld id="{A8270E65-D837-491B-858A-044B60EDE3C9}" type="slidenum">
              <a:rPr lang="en-US" smtClean="0"/>
              <a:pPr/>
              <a:t>7</a:t>
            </a:fld>
            <a:endParaRPr lang="en-US" dirty="0"/>
          </a:p>
        </p:txBody>
      </p:sp>
      <p:sp>
        <p:nvSpPr>
          <p:cNvPr id="12" name="Date Placeholder 11"/>
          <p:cNvSpPr>
            <a:spLocks noGrp="1"/>
          </p:cNvSpPr>
          <p:nvPr>
            <p:ph type="dt" idx="11"/>
          </p:nvPr>
        </p:nvSpPr>
        <p:spPr/>
        <p:txBody>
          <a:bodyPr/>
          <a:lstStyle/>
          <a:p>
            <a:fld id="{7C0E02AE-2D6F-4422-9BC9-1957F80265C5}" type="datetime1">
              <a:rPr lang="en-US" smtClean="0">
                <a:solidFill>
                  <a:prstClr val="black"/>
                </a:solidFill>
              </a:rPr>
              <a:pPr/>
              <a:t>2/28/2023</a:t>
            </a:fld>
            <a:endParaRPr lang="en-US" dirty="0">
              <a:solidFill>
                <a:prstClr val="black"/>
              </a:solidFill>
            </a:endParaRPr>
          </a:p>
        </p:txBody>
      </p:sp>
      <p:sp>
        <p:nvSpPr>
          <p:cNvPr id="13" name="Header Placeholder 12"/>
          <p:cNvSpPr>
            <a:spLocks noGrp="1"/>
          </p:cNvSpPr>
          <p:nvPr>
            <p:ph type="hdr" sz="quarter" idx="12"/>
          </p:nvPr>
        </p:nvSpPr>
        <p:spPr/>
        <p:txBody>
          <a:bodyPr/>
          <a:lstStyle/>
          <a:p>
            <a:endParaRPr lang="en-US" dirty="0">
              <a:solidFill>
                <a:prstClr val="black"/>
              </a:solidFill>
            </a:endParaRPr>
          </a:p>
        </p:txBody>
      </p:sp>
    </p:spTree>
    <p:extLst>
      <p:ext uri="{BB962C8B-B14F-4D97-AF65-F5344CB8AC3E}">
        <p14:creationId xmlns:p14="http://schemas.microsoft.com/office/powerpoint/2010/main" val="169958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prstClr val="black"/>
                </a:solidFill>
              </a:rPr>
              <a:t>© 2012 </a:t>
            </a:r>
            <a:r>
              <a:rPr lang="en-US" dirty="0" err="1">
                <a:solidFill>
                  <a:prstClr val="black"/>
                </a:solidFill>
              </a:rPr>
              <a:t>ServiceNow</a:t>
            </a:r>
            <a:r>
              <a:rPr lang="en-US" dirty="0">
                <a:solidFill>
                  <a:prstClr val="black"/>
                </a:solidFill>
              </a:rPr>
              <a:t> All Rights Reserved</a:t>
            </a:r>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en-US"/>
          </a:p>
        </p:txBody>
      </p:sp>
      <p:sp>
        <p:nvSpPr>
          <p:cNvPr id="11" name="Slide Number Placeholder 9"/>
          <p:cNvSpPr>
            <a:spLocks noGrp="1"/>
          </p:cNvSpPr>
          <p:nvPr>
            <p:ph type="sldNum" sz="quarter" idx="5"/>
          </p:nvPr>
        </p:nvSpPr>
        <p:spPr>
          <a:xfrm>
            <a:off x="6515099" y="8696324"/>
            <a:ext cx="517529" cy="307107"/>
          </a:xfrm>
          <a:prstGeom prst="rect">
            <a:avLst/>
          </a:prstGeom>
        </p:spPr>
        <p:txBody>
          <a:bodyPr vert="horz" lIns="91440" tIns="45720" rIns="91440" bIns="45720" rtlCol="0" anchor="b"/>
          <a:lstStyle>
            <a:lvl1pPr algn="r">
              <a:defRPr sz="1100">
                <a:solidFill>
                  <a:srgbClr val="000000"/>
                </a:solidFill>
              </a:defRPr>
            </a:lvl1pPr>
          </a:lstStyle>
          <a:p>
            <a:fld id="{A8270E65-D837-491B-858A-044B60EDE3C9}" type="slidenum">
              <a:rPr lang="en-US" smtClean="0"/>
              <a:pPr/>
              <a:t>8</a:t>
            </a:fld>
            <a:endParaRPr lang="en-US" dirty="0"/>
          </a:p>
        </p:txBody>
      </p:sp>
      <p:sp>
        <p:nvSpPr>
          <p:cNvPr id="12" name="Date Placeholder 11"/>
          <p:cNvSpPr>
            <a:spLocks noGrp="1"/>
          </p:cNvSpPr>
          <p:nvPr>
            <p:ph type="dt" idx="11"/>
          </p:nvPr>
        </p:nvSpPr>
        <p:spPr/>
        <p:txBody>
          <a:bodyPr/>
          <a:lstStyle/>
          <a:p>
            <a:fld id="{7C0E02AE-2D6F-4422-9BC9-1957F80265C5}" type="datetime1">
              <a:rPr lang="en-US" smtClean="0">
                <a:solidFill>
                  <a:prstClr val="black"/>
                </a:solidFill>
              </a:rPr>
              <a:pPr/>
              <a:t>2/28/2023</a:t>
            </a:fld>
            <a:endParaRPr lang="en-US" dirty="0">
              <a:solidFill>
                <a:prstClr val="black"/>
              </a:solidFill>
            </a:endParaRPr>
          </a:p>
        </p:txBody>
      </p:sp>
      <p:sp>
        <p:nvSpPr>
          <p:cNvPr id="13" name="Header Placeholder 12"/>
          <p:cNvSpPr>
            <a:spLocks noGrp="1"/>
          </p:cNvSpPr>
          <p:nvPr>
            <p:ph type="hdr" sz="quarter" idx="12"/>
          </p:nvPr>
        </p:nvSpPr>
        <p:spPr/>
        <p:txBody>
          <a:bodyPr/>
          <a:lstStyle/>
          <a:p>
            <a:endParaRPr lang="en-US" dirty="0">
              <a:solidFill>
                <a:prstClr val="black"/>
              </a:solidFill>
            </a:endParaRPr>
          </a:p>
        </p:txBody>
      </p:sp>
    </p:spTree>
    <p:extLst>
      <p:ext uri="{BB962C8B-B14F-4D97-AF65-F5344CB8AC3E}">
        <p14:creationId xmlns:p14="http://schemas.microsoft.com/office/powerpoint/2010/main" val="1039312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a:solidFill>
                  <a:prstClr val="black"/>
                </a:solidFill>
              </a:rPr>
              <a:t>© 2012 </a:t>
            </a:r>
            <a:r>
              <a:rPr lang="en-US" dirty="0" err="1">
                <a:solidFill>
                  <a:prstClr val="black"/>
                </a:solidFill>
              </a:rPr>
              <a:t>ServiceNow</a:t>
            </a:r>
            <a:r>
              <a:rPr lang="en-US" dirty="0">
                <a:solidFill>
                  <a:prstClr val="black"/>
                </a:solidFill>
              </a:rPr>
              <a:t> All Rights Reserved</a:t>
            </a:r>
          </a:p>
        </p:txBody>
      </p:sp>
      <p:sp>
        <p:nvSpPr>
          <p:cNvPr id="9" name="Slide Image Placeholder 8"/>
          <p:cNvSpPr>
            <a:spLocks noGrp="1" noRot="1" noChangeAspect="1"/>
          </p:cNvSpPr>
          <p:nvPr>
            <p:ph type="sldImg"/>
          </p:nvPr>
        </p:nvSpPr>
        <p:spPr/>
      </p:sp>
      <p:sp>
        <p:nvSpPr>
          <p:cNvPr id="10" name="Notes Placeholder 9"/>
          <p:cNvSpPr>
            <a:spLocks noGrp="1"/>
          </p:cNvSpPr>
          <p:nvPr>
            <p:ph type="body" idx="1"/>
          </p:nvPr>
        </p:nvSpPr>
        <p:spPr/>
        <p:txBody>
          <a:bodyPr>
            <a:normAutofit/>
          </a:bodyPr>
          <a:lstStyle/>
          <a:p>
            <a:endParaRPr lang="en-US"/>
          </a:p>
        </p:txBody>
      </p:sp>
      <p:sp>
        <p:nvSpPr>
          <p:cNvPr id="11" name="Slide Number Placeholder 9"/>
          <p:cNvSpPr>
            <a:spLocks noGrp="1"/>
          </p:cNvSpPr>
          <p:nvPr>
            <p:ph type="sldNum" sz="quarter" idx="5"/>
          </p:nvPr>
        </p:nvSpPr>
        <p:spPr>
          <a:xfrm>
            <a:off x="6515099" y="8696324"/>
            <a:ext cx="517529" cy="307107"/>
          </a:xfrm>
          <a:prstGeom prst="rect">
            <a:avLst/>
          </a:prstGeom>
        </p:spPr>
        <p:txBody>
          <a:bodyPr vert="horz" lIns="91440" tIns="45720" rIns="91440" bIns="45720" rtlCol="0" anchor="b"/>
          <a:lstStyle>
            <a:lvl1pPr algn="r">
              <a:defRPr sz="1100">
                <a:solidFill>
                  <a:srgbClr val="000000"/>
                </a:solidFill>
              </a:defRPr>
            </a:lvl1pPr>
          </a:lstStyle>
          <a:p>
            <a:fld id="{A8270E65-D837-491B-858A-044B60EDE3C9}" type="slidenum">
              <a:rPr lang="en-US" smtClean="0"/>
              <a:pPr/>
              <a:t>9</a:t>
            </a:fld>
            <a:endParaRPr lang="en-US" dirty="0"/>
          </a:p>
        </p:txBody>
      </p:sp>
      <p:sp>
        <p:nvSpPr>
          <p:cNvPr id="12" name="Date Placeholder 11"/>
          <p:cNvSpPr>
            <a:spLocks noGrp="1"/>
          </p:cNvSpPr>
          <p:nvPr>
            <p:ph type="dt" idx="11"/>
          </p:nvPr>
        </p:nvSpPr>
        <p:spPr/>
        <p:txBody>
          <a:bodyPr/>
          <a:lstStyle/>
          <a:p>
            <a:fld id="{7C0E02AE-2D6F-4422-9BC9-1957F80265C5}" type="datetime1">
              <a:rPr lang="en-US" smtClean="0">
                <a:solidFill>
                  <a:prstClr val="black"/>
                </a:solidFill>
              </a:rPr>
              <a:pPr/>
              <a:t>2/28/2023</a:t>
            </a:fld>
            <a:endParaRPr lang="en-US" dirty="0">
              <a:solidFill>
                <a:prstClr val="black"/>
              </a:solidFill>
            </a:endParaRPr>
          </a:p>
        </p:txBody>
      </p:sp>
      <p:sp>
        <p:nvSpPr>
          <p:cNvPr id="13" name="Header Placeholder 12"/>
          <p:cNvSpPr>
            <a:spLocks noGrp="1"/>
          </p:cNvSpPr>
          <p:nvPr>
            <p:ph type="hdr" sz="quarter" idx="12"/>
          </p:nvPr>
        </p:nvSpPr>
        <p:spPr/>
        <p:txBody>
          <a:bodyPr/>
          <a:lstStyle/>
          <a:p>
            <a:endParaRPr lang="en-US" dirty="0">
              <a:solidFill>
                <a:prstClr val="black"/>
              </a:solidFill>
            </a:endParaRPr>
          </a:p>
        </p:txBody>
      </p:sp>
    </p:spTree>
    <p:extLst>
      <p:ext uri="{BB962C8B-B14F-4D97-AF65-F5344CB8AC3E}">
        <p14:creationId xmlns:p14="http://schemas.microsoft.com/office/powerpoint/2010/main" val="617130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548640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070EF6-9390-460A-8BA4-1BD622B08636}" type="datetime1">
              <a:rPr lang="en-IN" smtClean="0">
                <a:solidFill>
                  <a:prstClr val="black">
                    <a:tint val="75000"/>
                  </a:prstClr>
                </a:solidFill>
              </a:rPr>
              <a:t>28-02-2023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 2015 All Rights Reserved</a:t>
            </a:r>
          </a:p>
        </p:txBody>
      </p:sp>
      <p:sp>
        <p:nvSpPr>
          <p:cNvPr id="6" name="Slide Number Placeholder 5"/>
          <p:cNvSpPr>
            <a:spLocks noGrp="1"/>
          </p:cNvSpPr>
          <p:nvPr>
            <p:ph type="sldNum" sz="quarter" idx="12"/>
          </p:nvPr>
        </p:nvSpPr>
        <p:spPr/>
        <p:txBody>
          <a:bodyPr/>
          <a:lstStyle/>
          <a:p>
            <a:fld id="{E6382AA2-ABC9-4790-9C29-8F1C0912B84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4757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548640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860A16D-B2E7-4FD6-BB31-0EFD29441E6E}" type="datetime1">
              <a:rPr lang="en-IN" smtClean="0">
                <a:solidFill>
                  <a:prstClr val="black">
                    <a:tint val="75000"/>
                  </a:prstClr>
                </a:solidFill>
              </a:rPr>
              <a:t>28-02-2023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 2015 All Rights Reserved</a:t>
            </a:r>
          </a:p>
        </p:txBody>
      </p:sp>
      <p:sp>
        <p:nvSpPr>
          <p:cNvPr id="6" name="Slide Number Placeholder 5"/>
          <p:cNvSpPr>
            <a:spLocks noGrp="1"/>
          </p:cNvSpPr>
          <p:nvPr>
            <p:ph type="sldNum" sz="quarter" idx="12"/>
          </p:nvPr>
        </p:nvSpPr>
        <p:spPr/>
        <p:txBody>
          <a:bodyPr/>
          <a:lstStyle/>
          <a:p>
            <a:fld id="{E6382AA2-ABC9-4790-9C29-8F1C0912B84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6980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548640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49ABF9-E3D1-4639-9DC3-E3719E5BF49B}" type="datetime1">
              <a:rPr lang="en-IN" smtClean="0">
                <a:solidFill>
                  <a:prstClr val="black">
                    <a:tint val="75000"/>
                  </a:prstClr>
                </a:solidFill>
              </a:rPr>
              <a:t>28-02-2023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 2015 All Rights Reserved</a:t>
            </a:r>
          </a:p>
        </p:txBody>
      </p:sp>
      <p:sp>
        <p:nvSpPr>
          <p:cNvPr id="6" name="Slide Number Placeholder 5"/>
          <p:cNvSpPr>
            <a:spLocks noGrp="1"/>
          </p:cNvSpPr>
          <p:nvPr>
            <p:ph type="sldNum" sz="quarter" idx="12"/>
          </p:nvPr>
        </p:nvSpPr>
        <p:spPr/>
        <p:txBody>
          <a:bodyPr/>
          <a:lstStyle/>
          <a:p>
            <a:fld id="{E6382AA2-ABC9-4790-9C29-8F1C0912B84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04834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0"/>
            <a:ext cx="9144000" cy="82371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227013" indent="-227013">
              <a:lnSpc>
                <a:spcPct val="100000"/>
              </a:lnSpc>
              <a:spcBef>
                <a:spcPts val="672"/>
              </a:spcBef>
              <a:buClr>
                <a:srgbClr val="C50C21"/>
              </a:buClr>
              <a:buSzPct val="120000"/>
              <a:defRPr sz="2400">
                <a:solidFill>
                  <a:schemeClr val="tx1"/>
                </a:solidFill>
              </a:defRPr>
            </a:lvl1pPr>
            <a:lvl2pPr marL="574675" indent="-287338">
              <a:lnSpc>
                <a:spcPct val="100000"/>
              </a:lnSpc>
              <a:spcBef>
                <a:spcPts val="672"/>
              </a:spcBef>
              <a:buClr>
                <a:schemeClr val="accent2"/>
              </a:buClr>
              <a:buSzPct val="120000"/>
              <a:buFont typeface="Arial" pitchFamily="34" charset="0"/>
              <a:buChar char="–"/>
              <a:defRPr sz="2000">
                <a:solidFill>
                  <a:schemeClr val="tx1"/>
                </a:solidFill>
              </a:defRPr>
            </a:lvl2pPr>
            <a:lvl3pPr marL="914400" indent="-173038">
              <a:lnSpc>
                <a:spcPct val="100000"/>
              </a:lnSpc>
              <a:spcBef>
                <a:spcPts val="672"/>
              </a:spcBef>
              <a:buClr>
                <a:srgbClr val="C50C21"/>
              </a:buClr>
              <a:buSzPct val="120000"/>
              <a:defRPr sz="1800">
                <a:solidFill>
                  <a:schemeClr val="tx1"/>
                </a:solidFill>
              </a:defRPr>
            </a:lvl3pPr>
            <a:lvl4pPr marL="1141413" indent="-227013">
              <a:lnSpc>
                <a:spcPct val="100000"/>
              </a:lnSpc>
              <a:spcBef>
                <a:spcPts val="672"/>
              </a:spcBef>
              <a:buClr>
                <a:schemeClr val="accent2"/>
              </a:buClr>
              <a:buSzPct val="120000"/>
              <a:buFont typeface="Arial" pitchFamily="34" charset="0"/>
              <a:buChar char="–"/>
              <a:defRPr sz="1600">
                <a:solidFill>
                  <a:schemeClr val="tx1"/>
                </a:solidFill>
              </a:defRPr>
            </a:lvl4pPr>
            <a:lvl5pPr>
              <a:lnSpc>
                <a:spcPct val="95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Footer Placeholder 4"/>
          <p:cNvSpPr>
            <a:spLocks noGrp="1" noChangeAspect="1"/>
          </p:cNvSpPr>
          <p:nvPr>
            <p:ph type="ftr" sz="quarter" idx="3"/>
          </p:nvPr>
        </p:nvSpPr>
        <p:spPr>
          <a:xfrm>
            <a:off x="192074" y="6235437"/>
            <a:ext cx="2895600" cy="365125"/>
          </a:xfrm>
          <a:prstGeom prst="rect">
            <a:avLst/>
          </a:prstGeom>
        </p:spPr>
        <p:txBody>
          <a:bodyPr vert="horz" lIns="91440" tIns="45720" rIns="91440" bIns="45720" rtlCol="0" anchor="ctr"/>
          <a:lstStyle>
            <a:lvl1pPr algn="ctr">
              <a:defRPr sz="800" b="0">
                <a:solidFill>
                  <a:schemeClr val="tx1"/>
                </a:solidFill>
                <a:latin typeface="Arial" pitchFamily="34" charset="0"/>
                <a:cs typeface="Arial" pitchFamily="34" charset="0"/>
              </a:defRPr>
            </a:lvl1pPr>
          </a:lstStyle>
          <a:p>
            <a:pPr algn="l"/>
            <a:r>
              <a:rPr lang="en-US">
                <a:solidFill>
                  <a:prstClr val="black"/>
                </a:solidFill>
                <a:latin typeface="Calibri" pitchFamily="34" charset="0"/>
              </a:rPr>
              <a:t>© 2015 All Rights Reserved</a:t>
            </a:r>
            <a:endParaRPr lang="en-US" dirty="0">
              <a:solidFill>
                <a:prstClr val="black"/>
              </a:solidFill>
              <a:latin typeface="Calibri" pitchFamily="34" charset="0"/>
            </a:endParaRPr>
          </a:p>
        </p:txBody>
      </p:sp>
      <p:sp>
        <p:nvSpPr>
          <p:cNvPr id="11" name="Slide Number Placeholder 5"/>
          <p:cNvSpPr>
            <a:spLocks noGrp="1"/>
          </p:cNvSpPr>
          <p:nvPr>
            <p:ph type="sldNum" sz="quarter" idx="4"/>
          </p:nvPr>
        </p:nvSpPr>
        <p:spPr>
          <a:xfrm>
            <a:off x="8751035" y="6250552"/>
            <a:ext cx="389186" cy="365125"/>
          </a:xfrm>
          <a:prstGeom prst="rect">
            <a:avLst/>
          </a:prstGeom>
        </p:spPr>
        <p:txBody>
          <a:bodyPr vert="horz" lIns="91440" tIns="45720" rIns="91440" bIns="45720" rtlCol="0" anchor="ctr"/>
          <a:lstStyle>
            <a:lvl1pPr algn="ctr">
              <a:defRPr sz="1100">
                <a:solidFill>
                  <a:schemeClr val="tx1"/>
                </a:solidFill>
                <a:latin typeface="Calibri" pitchFamily="34" charset="0"/>
                <a:cs typeface="Arial" pitchFamily="34" charset="0"/>
              </a:defRPr>
            </a:lvl1pPr>
          </a:lstStyle>
          <a:p>
            <a:fld id="{327F7620-F109-4F07-AB89-79032DD352C8}" type="slidenum">
              <a:rPr lang="en-US" smtClean="0">
                <a:solidFill>
                  <a:prstClr val="black"/>
                </a:solidFill>
              </a:rPr>
              <a:pPr/>
              <a:t>‹#›</a:t>
            </a:fld>
            <a:endParaRPr lang="en-US" dirty="0">
              <a:solidFill>
                <a:prstClr val="black"/>
              </a:solidFill>
            </a:endParaRPr>
          </a:p>
        </p:txBody>
      </p:sp>
      <p:sp>
        <p:nvSpPr>
          <p:cNvPr id="9" name="Text Placeholder 8"/>
          <p:cNvSpPr>
            <a:spLocks noGrp="1"/>
          </p:cNvSpPr>
          <p:nvPr>
            <p:ph type="body" sz="quarter" idx="10"/>
          </p:nvPr>
        </p:nvSpPr>
        <p:spPr>
          <a:xfrm>
            <a:off x="419927" y="861698"/>
            <a:ext cx="8089900" cy="446087"/>
          </a:xfrm>
        </p:spPr>
        <p:txBody>
          <a:bodyPr>
            <a:noAutofit/>
          </a:bodyPr>
          <a:lstStyle>
            <a:lvl1pPr>
              <a:buNone/>
              <a:defRPr sz="2000"/>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3504161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6A8B4A2-B5F2-46A1-9EA1-E176D1A17636}" type="datetime1">
              <a:rPr lang="en-IN" smtClean="0">
                <a:solidFill>
                  <a:prstClr val="black">
                    <a:tint val="75000"/>
                  </a:prstClr>
                </a:solidFill>
              </a:rPr>
              <a:t>28-02-2023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 2015 All Rights Reserved</a:t>
            </a:r>
          </a:p>
        </p:txBody>
      </p:sp>
      <p:sp>
        <p:nvSpPr>
          <p:cNvPr id="6" name="Slide Number Placeholder 5"/>
          <p:cNvSpPr>
            <a:spLocks noGrp="1"/>
          </p:cNvSpPr>
          <p:nvPr>
            <p:ph type="sldNum" sz="quarter" idx="12"/>
          </p:nvPr>
        </p:nvSpPr>
        <p:spPr/>
        <p:txBody>
          <a:bodyPr/>
          <a:lstStyle/>
          <a:p>
            <a:fld id="{B728B9E7-D0E5-4860-A65D-B140396924E7}"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05400" y="5373135"/>
            <a:ext cx="2533650" cy="433940"/>
          </a:xfrm>
          <a:prstGeom prst="rect">
            <a:avLst/>
          </a:prstGeom>
        </p:spPr>
      </p:pic>
    </p:spTree>
    <p:extLst>
      <p:ext uri="{BB962C8B-B14F-4D97-AF65-F5344CB8AC3E}">
        <p14:creationId xmlns:p14="http://schemas.microsoft.com/office/powerpoint/2010/main" val="1212116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2CBF1A-7DF1-4B98-A606-CFA5077A3A70}" type="datetime1">
              <a:rPr lang="en-IN" smtClean="0">
                <a:solidFill>
                  <a:prstClr val="black">
                    <a:tint val="75000"/>
                  </a:prstClr>
                </a:solidFill>
              </a:rPr>
              <a:t>28-02-2023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 2015 All Rights Reserved</a:t>
            </a:r>
          </a:p>
        </p:txBody>
      </p:sp>
      <p:sp>
        <p:nvSpPr>
          <p:cNvPr id="6" name="Slide Number Placeholder 5"/>
          <p:cNvSpPr>
            <a:spLocks noGrp="1"/>
          </p:cNvSpPr>
          <p:nvPr>
            <p:ph type="sldNum" sz="quarter" idx="12"/>
          </p:nvPr>
        </p:nvSpPr>
        <p:spPr/>
        <p:txBody>
          <a:bodyPr/>
          <a:lstStyle/>
          <a:p>
            <a:fld id="{B728B9E7-D0E5-4860-A65D-B140396924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7487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50D5BD-4271-4CA1-BC9E-8295CA3CB2EB}" type="datetime1">
              <a:rPr lang="en-IN" smtClean="0">
                <a:solidFill>
                  <a:prstClr val="black">
                    <a:tint val="75000"/>
                  </a:prstClr>
                </a:solidFill>
              </a:rPr>
              <a:t>28-02-2023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 2015 All Rights Reserved</a:t>
            </a:r>
          </a:p>
        </p:txBody>
      </p:sp>
      <p:sp>
        <p:nvSpPr>
          <p:cNvPr id="6" name="Slide Number Placeholder 5"/>
          <p:cNvSpPr>
            <a:spLocks noGrp="1"/>
          </p:cNvSpPr>
          <p:nvPr>
            <p:ph type="sldNum" sz="quarter" idx="12"/>
          </p:nvPr>
        </p:nvSpPr>
        <p:spPr/>
        <p:txBody>
          <a:bodyPr/>
          <a:lstStyle/>
          <a:p>
            <a:fld id="{B728B9E7-D0E5-4860-A65D-B140396924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8845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F89FE5-2013-4EFF-8B99-8C4FD42077D7}" type="datetime1">
              <a:rPr lang="en-IN" smtClean="0">
                <a:solidFill>
                  <a:prstClr val="black">
                    <a:tint val="75000"/>
                  </a:prstClr>
                </a:solidFill>
              </a:rPr>
              <a:t>28-02-2023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 2015 All Rights Reserved</a:t>
            </a:r>
          </a:p>
        </p:txBody>
      </p:sp>
      <p:sp>
        <p:nvSpPr>
          <p:cNvPr id="7" name="Slide Number Placeholder 6"/>
          <p:cNvSpPr>
            <a:spLocks noGrp="1"/>
          </p:cNvSpPr>
          <p:nvPr>
            <p:ph type="sldNum" sz="quarter" idx="12"/>
          </p:nvPr>
        </p:nvSpPr>
        <p:spPr/>
        <p:txBody>
          <a:bodyPr/>
          <a:lstStyle/>
          <a:p>
            <a:fld id="{B728B9E7-D0E5-4860-A65D-B140396924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99718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BFEED0-8ABF-432B-ACDD-5A64AA3E15F0}" type="datetime1">
              <a:rPr lang="en-IN" smtClean="0">
                <a:solidFill>
                  <a:prstClr val="black">
                    <a:tint val="75000"/>
                  </a:prstClr>
                </a:solidFill>
              </a:rPr>
              <a:t>28-02-2023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 2015 All Rights Reserved</a:t>
            </a:r>
          </a:p>
        </p:txBody>
      </p:sp>
      <p:sp>
        <p:nvSpPr>
          <p:cNvPr id="9" name="Slide Number Placeholder 8"/>
          <p:cNvSpPr>
            <a:spLocks noGrp="1"/>
          </p:cNvSpPr>
          <p:nvPr>
            <p:ph type="sldNum" sz="quarter" idx="12"/>
          </p:nvPr>
        </p:nvSpPr>
        <p:spPr/>
        <p:txBody>
          <a:bodyPr/>
          <a:lstStyle/>
          <a:p>
            <a:fld id="{B728B9E7-D0E5-4860-A65D-B140396924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1872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CFA06-8E20-4222-8438-2BC1D4424BBC}" type="datetime1">
              <a:rPr lang="en-IN" smtClean="0">
                <a:solidFill>
                  <a:prstClr val="black">
                    <a:tint val="75000"/>
                  </a:prstClr>
                </a:solidFill>
              </a:rPr>
              <a:t>28-02-2023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 2015 All Rights Reserved</a:t>
            </a:r>
          </a:p>
        </p:txBody>
      </p:sp>
      <p:sp>
        <p:nvSpPr>
          <p:cNvPr id="5" name="Slide Number Placeholder 4"/>
          <p:cNvSpPr>
            <a:spLocks noGrp="1"/>
          </p:cNvSpPr>
          <p:nvPr>
            <p:ph type="sldNum" sz="quarter" idx="12"/>
          </p:nvPr>
        </p:nvSpPr>
        <p:spPr/>
        <p:txBody>
          <a:bodyPr/>
          <a:lstStyle/>
          <a:p>
            <a:fld id="{B728B9E7-D0E5-4860-A65D-B140396924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177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8CD50-13B5-4843-8A4C-276C137418DB}" type="datetime1">
              <a:rPr lang="en-IN" smtClean="0">
                <a:solidFill>
                  <a:prstClr val="black">
                    <a:tint val="75000"/>
                  </a:prstClr>
                </a:solidFill>
              </a:rPr>
              <a:t>28-02-2023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 2015 All Rights Reserved</a:t>
            </a:r>
          </a:p>
        </p:txBody>
      </p:sp>
      <p:sp>
        <p:nvSpPr>
          <p:cNvPr id="4" name="Slide Number Placeholder 3"/>
          <p:cNvSpPr>
            <a:spLocks noGrp="1"/>
          </p:cNvSpPr>
          <p:nvPr>
            <p:ph type="sldNum" sz="quarter" idx="12"/>
          </p:nvPr>
        </p:nvSpPr>
        <p:spPr/>
        <p:txBody>
          <a:bodyPr/>
          <a:lstStyle/>
          <a:p>
            <a:fld id="{B728B9E7-D0E5-4860-A65D-B140396924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509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548640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B14B19-3508-4A4A-8ADF-6AE43F73AD28}" type="datetime1">
              <a:rPr lang="en-IN" smtClean="0">
                <a:solidFill>
                  <a:prstClr val="black">
                    <a:tint val="75000"/>
                  </a:prstClr>
                </a:solidFill>
              </a:rPr>
              <a:t>28-02-2023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 2015 All Rights Reserved</a:t>
            </a:r>
          </a:p>
        </p:txBody>
      </p:sp>
      <p:sp>
        <p:nvSpPr>
          <p:cNvPr id="6" name="Slide Number Placeholder 5"/>
          <p:cNvSpPr>
            <a:spLocks noGrp="1"/>
          </p:cNvSpPr>
          <p:nvPr>
            <p:ph type="sldNum" sz="quarter" idx="12"/>
          </p:nvPr>
        </p:nvSpPr>
        <p:spPr/>
        <p:txBody>
          <a:bodyPr/>
          <a:lstStyle/>
          <a:p>
            <a:fld id="{E6382AA2-ABC9-4790-9C29-8F1C0912B84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97638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874726D-63D3-4017-8659-9FABEDAEF381}" type="datetime1">
              <a:rPr lang="en-IN" smtClean="0">
                <a:solidFill>
                  <a:prstClr val="black">
                    <a:tint val="75000"/>
                  </a:prstClr>
                </a:solidFill>
              </a:rPr>
              <a:t>28-02-2023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 2015 All Rights Reserved</a:t>
            </a:r>
          </a:p>
        </p:txBody>
      </p:sp>
      <p:sp>
        <p:nvSpPr>
          <p:cNvPr id="7" name="Slide Number Placeholder 6"/>
          <p:cNvSpPr>
            <a:spLocks noGrp="1"/>
          </p:cNvSpPr>
          <p:nvPr>
            <p:ph type="sldNum" sz="quarter" idx="12"/>
          </p:nvPr>
        </p:nvSpPr>
        <p:spPr/>
        <p:txBody>
          <a:bodyPr/>
          <a:lstStyle/>
          <a:p>
            <a:fld id="{B728B9E7-D0E5-4860-A65D-B140396924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60027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586C37-DF6E-447E-8154-C2DBB5241066}" type="datetime1">
              <a:rPr lang="en-IN" smtClean="0">
                <a:solidFill>
                  <a:prstClr val="black">
                    <a:tint val="75000"/>
                  </a:prstClr>
                </a:solidFill>
              </a:rPr>
              <a:t>28-02-2023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 2015 All Rights Reserved</a:t>
            </a:r>
          </a:p>
        </p:txBody>
      </p:sp>
      <p:sp>
        <p:nvSpPr>
          <p:cNvPr id="7" name="Slide Number Placeholder 6"/>
          <p:cNvSpPr>
            <a:spLocks noGrp="1"/>
          </p:cNvSpPr>
          <p:nvPr>
            <p:ph type="sldNum" sz="quarter" idx="12"/>
          </p:nvPr>
        </p:nvSpPr>
        <p:spPr/>
        <p:txBody>
          <a:bodyPr/>
          <a:lstStyle/>
          <a:p>
            <a:fld id="{B728B9E7-D0E5-4860-A65D-B140396924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9455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A1EC7F-9ECA-4392-BF06-54D33C44DFC3}" type="datetime1">
              <a:rPr lang="en-IN" smtClean="0">
                <a:solidFill>
                  <a:prstClr val="black">
                    <a:tint val="75000"/>
                  </a:prstClr>
                </a:solidFill>
              </a:rPr>
              <a:t>28-02-2023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 2015 All Rights Reserved</a:t>
            </a:r>
          </a:p>
        </p:txBody>
      </p:sp>
      <p:sp>
        <p:nvSpPr>
          <p:cNvPr id="6" name="Slide Number Placeholder 5"/>
          <p:cNvSpPr>
            <a:spLocks noGrp="1"/>
          </p:cNvSpPr>
          <p:nvPr>
            <p:ph type="sldNum" sz="quarter" idx="12"/>
          </p:nvPr>
        </p:nvSpPr>
        <p:spPr/>
        <p:txBody>
          <a:bodyPr/>
          <a:lstStyle/>
          <a:p>
            <a:fld id="{B728B9E7-D0E5-4860-A65D-B140396924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03709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A3F02B-1F50-4B81-A146-9C7980410FA9}" type="datetime1">
              <a:rPr lang="en-IN" smtClean="0">
                <a:solidFill>
                  <a:prstClr val="black">
                    <a:tint val="75000"/>
                  </a:prstClr>
                </a:solidFill>
              </a:rPr>
              <a:t>28-02-2023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 2015 All Rights Reserved</a:t>
            </a:r>
          </a:p>
        </p:txBody>
      </p:sp>
      <p:sp>
        <p:nvSpPr>
          <p:cNvPr id="6" name="Slide Number Placeholder 5"/>
          <p:cNvSpPr>
            <a:spLocks noGrp="1"/>
          </p:cNvSpPr>
          <p:nvPr>
            <p:ph type="sldNum" sz="quarter" idx="12"/>
          </p:nvPr>
        </p:nvSpPr>
        <p:spPr/>
        <p:txBody>
          <a:bodyPr/>
          <a:lstStyle/>
          <a:p>
            <a:fld id="{B728B9E7-D0E5-4860-A65D-B140396924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92728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12" name="Picture 11" descr="LgNowLogo230gray.png"/>
          <p:cNvPicPr>
            <a:picLocks noChangeAspect="1"/>
          </p:cNvPicPr>
          <p:nvPr userDrawn="1"/>
        </p:nvPicPr>
        <p:blipFill>
          <a:blip r:embed="rId2" cstate="print"/>
          <a:stretch>
            <a:fillRect/>
          </a:stretch>
        </p:blipFill>
        <p:spPr>
          <a:xfrm>
            <a:off x="0" y="1598969"/>
            <a:ext cx="9144000" cy="2798563"/>
          </a:xfrm>
          <a:prstGeom prst="rect">
            <a:avLst/>
          </a:prstGeom>
        </p:spPr>
      </p:pic>
      <p:sp>
        <p:nvSpPr>
          <p:cNvPr id="5" name="Text Placeholder 2"/>
          <p:cNvSpPr>
            <a:spLocks noGrp="1"/>
          </p:cNvSpPr>
          <p:nvPr>
            <p:ph type="body" idx="1"/>
          </p:nvPr>
        </p:nvSpPr>
        <p:spPr>
          <a:xfrm>
            <a:off x="722313" y="2316170"/>
            <a:ext cx="7772400" cy="1500187"/>
          </a:xfrm>
        </p:spPr>
        <p:txBody>
          <a:bodyPr anchor="ctr" anchorCtr="1">
            <a:noAutofit/>
          </a:bodyPr>
          <a:lstStyle>
            <a:lvl1pPr marL="0" indent="0" algn="ctr">
              <a:buNone/>
              <a:defRPr sz="4800" b="1">
                <a:solidFill>
                  <a:srgbClr val="C50C2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0" name="Footer Placeholder 4"/>
          <p:cNvSpPr>
            <a:spLocks noGrp="1"/>
          </p:cNvSpPr>
          <p:nvPr>
            <p:ph type="ftr" sz="quarter" idx="3"/>
          </p:nvPr>
        </p:nvSpPr>
        <p:spPr>
          <a:xfrm>
            <a:off x="192074" y="6235437"/>
            <a:ext cx="2895600" cy="365125"/>
          </a:xfrm>
          <a:prstGeom prst="rect">
            <a:avLst/>
          </a:prstGeom>
        </p:spPr>
        <p:txBody>
          <a:bodyPr vert="horz" lIns="91440" tIns="45720" rIns="91440" bIns="45720" rtlCol="0" anchor="ctr"/>
          <a:lstStyle>
            <a:lvl1pPr algn="ctr">
              <a:defRPr sz="800" b="0">
                <a:solidFill>
                  <a:schemeClr val="tx1"/>
                </a:solidFill>
                <a:latin typeface="Arial" pitchFamily="34" charset="0"/>
                <a:cs typeface="Arial" pitchFamily="34" charset="0"/>
              </a:defRPr>
            </a:lvl1pPr>
          </a:lstStyle>
          <a:p>
            <a:pPr algn="l"/>
            <a:r>
              <a:rPr lang="en-US">
                <a:solidFill>
                  <a:prstClr val="black"/>
                </a:solidFill>
                <a:latin typeface="Calibri" pitchFamily="34" charset="0"/>
              </a:rPr>
              <a:t>© 2015 All Rights Reserved</a:t>
            </a:r>
            <a:endParaRPr lang="en-US" dirty="0">
              <a:solidFill>
                <a:prstClr val="black"/>
              </a:solidFill>
              <a:latin typeface="Calibri" pitchFamily="34" charset="0"/>
            </a:endParaRPr>
          </a:p>
        </p:txBody>
      </p:sp>
      <p:sp>
        <p:nvSpPr>
          <p:cNvPr id="11" name="Slide Number Placeholder 5"/>
          <p:cNvSpPr>
            <a:spLocks noGrp="1"/>
          </p:cNvSpPr>
          <p:nvPr>
            <p:ph type="sldNum" sz="quarter" idx="4"/>
          </p:nvPr>
        </p:nvSpPr>
        <p:spPr>
          <a:xfrm>
            <a:off x="8751035" y="6250552"/>
            <a:ext cx="389186" cy="365125"/>
          </a:xfrm>
          <a:prstGeom prst="rect">
            <a:avLst/>
          </a:prstGeom>
        </p:spPr>
        <p:txBody>
          <a:bodyPr vert="horz" lIns="91440" tIns="45720" rIns="91440" bIns="45720" rtlCol="0" anchor="ctr"/>
          <a:lstStyle>
            <a:lvl1pPr algn="ctr">
              <a:defRPr sz="1100">
                <a:solidFill>
                  <a:schemeClr val="tx1"/>
                </a:solidFill>
                <a:latin typeface="Calibri" pitchFamily="34" charset="0"/>
                <a:cs typeface="Arial" pitchFamily="34" charset="0"/>
              </a:defRPr>
            </a:lvl1pPr>
          </a:lstStyle>
          <a:p>
            <a:fld id="{327F7620-F109-4F07-AB89-79032DD352C8}"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395378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0"/>
            <a:ext cx="9144000" cy="82371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227013" indent="-227013">
              <a:lnSpc>
                <a:spcPct val="100000"/>
              </a:lnSpc>
              <a:spcBef>
                <a:spcPts val="672"/>
              </a:spcBef>
              <a:buClr>
                <a:srgbClr val="C50C21"/>
              </a:buClr>
              <a:buSzPct val="120000"/>
              <a:defRPr sz="2400">
                <a:solidFill>
                  <a:schemeClr val="tx1"/>
                </a:solidFill>
              </a:defRPr>
            </a:lvl1pPr>
            <a:lvl2pPr marL="574675" indent="-287338">
              <a:lnSpc>
                <a:spcPct val="100000"/>
              </a:lnSpc>
              <a:spcBef>
                <a:spcPts val="672"/>
              </a:spcBef>
              <a:buClr>
                <a:schemeClr val="accent2"/>
              </a:buClr>
              <a:buSzPct val="120000"/>
              <a:buFont typeface="Arial" pitchFamily="34" charset="0"/>
              <a:buChar char="–"/>
              <a:defRPr sz="2000">
                <a:solidFill>
                  <a:schemeClr val="tx1"/>
                </a:solidFill>
              </a:defRPr>
            </a:lvl2pPr>
            <a:lvl3pPr marL="914400" indent="-173038">
              <a:lnSpc>
                <a:spcPct val="100000"/>
              </a:lnSpc>
              <a:spcBef>
                <a:spcPts val="672"/>
              </a:spcBef>
              <a:buClr>
                <a:srgbClr val="C50C21"/>
              </a:buClr>
              <a:buSzPct val="120000"/>
              <a:defRPr sz="1800">
                <a:solidFill>
                  <a:schemeClr val="tx1"/>
                </a:solidFill>
              </a:defRPr>
            </a:lvl3pPr>
            <a:lvl4pPr marL="1141413" indent="-227013">
              <a:lnSpc>
                <a:spcPct val="100000"/>
              </a:lnSpc>
              <a:spcBef>
                <a:spcPts val="672"/>
              </a:spcBef>
              <a:buClr>
                <a:schemeClr val="accent2"/>
              </a:buClr>
              <a:buSzPct val="120000"/>
              <a:buFont typeface="Arial" pitchFamily="34" charset="0"/>
              <a:buChar char="–"/>
              <a:defRPr sz="1600">
                <a:solidFill>
                  <a:schemeClr val="tx1"/>
                </a:solidFill>
              </a:defRPr>
            </a:lvl4pPr>
            <a:lvl5pPr>
              <a:lnSpc>
                <a:spcPct val="95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Footer Placeholder 4"/>
          <p:cNvSpPr>
            <a:spLocks noGrp="1" noChangeAspect="1"/>
          </p:cNvSpPr>
          <p:nvPr>
            <p:ph type="ftr" sz="quarter" idx="3"/>
          </p:nvPr>
        </p:nvSpPr>
        <p:spPr>
          <a:xfrm>
            <a:off x="192074" y="6235437"/>
            <a:ext cx="2895600" cy="365125"/>
          </a:xfrm>
          <a:prstGeom prst="rect">
            <a:avLst/>
          </a:prstGeom>
        </p:spPr>
        <p:txBody>
          <a:bodyPr vert="horz" lIns="91440" tIns="45720" rIns="91440" bIns="45720" rtlCol="0" anchor="ctr"/>
          <a:lstStyle>
            <a:lvl1pPr algn="ctr">
              <a:defRPr sz="800" b="0">
                <a:solidFill>
                  <a:schemeClr val="tx1"/>
                </a:solidFill>
                <a:latin typeface="Arial" pitchFamily="34" charset="0"/>
                <a:cs typeface="Arial" pitchFamily="34" charset="0"/>
              </a:defRPr>
            </a:lvl1pPr>
          </a:lstStyle>
          <a:p>
            <a:pPr algn="l"/>
            <a:r>
              <a:rPr lang="en-US">
                <a:solidFill>
                  <a:prstClr val="black"/>
                </a:solidFill>
                <a:latin typeface="Calibri" pitchFamily="34" charset="0"/>
              </a:rPr>
              <a:t>© 2015 All Rights Reserved</a:t>
            </a:r>
            <a:endParaRPr lang="en-US" dirty="0">
              <a:solidFill>
                <a:prstClr val="black"/>
              </a:solidFill>
              <a:latin typeface="Calibri" pitchFamily="34" charset="0"/>
            </a:endParaRPr>
          </a:p>
        </p:txBody>
      </p:sp>
      <p:sp>
        <p:nvSpPr>
          <p:cNvPr id="11" name="Slide Number Placeholder 5"/>
          <p:cNvSpPr>
            <a:spLocks noGrp="1"/>
          </p:cNvSpPr>
          <p:nvPr>
            <p:ph type="sldNum" sz="quarter" idx="4"/>
          </p:nvPr>
        </p:nvSpPr>
        <p:spPr>
          <a:xfrm>
            <a:off x="8751035" y="6250552"/>
            <a:ext cx="389186" cy="365125"/>
          </a:xfrm>
          <a:prstGeom prst="rect">
            <a:avLst/>
          </a:prstGeom>
        </p:spPr>
        <p:txBody>
          <a:bodyPr vert="horz" lIns="91440" tIns="45720" rIns="91440" bIns="45720" rtlCol="0" anchor="ctr"/>
          <a:lstStyle>
            <a:lvl1pPr algn="ctr">
              <a:defRPr sz="1100">
                <a:solidFill>
                  <a:schemeClr val="tx1"/>
                </a:solidFill>
                <a:latin typeface="Calibri" pitchFamily="34" charset="0"/>
                <a:cs typeface="Arial" pitchFamily="34" charset="0"/>
              </a:defRPr>
            </a:lvl1pPr>
          </a:lstStyle>
          <a:p>
            <a:fld id="{327F7620-F109-4F07-AB89-79032DD352C8}" type="slidenum">
              <a:rPr lang="en-US" smtClean="0">
                <a:solidFill>
                  <a:prstClr val="black"/>
                </a:solidFill>
              </a:rPr>
              <a:pPr/>
              <a:t>‹#›</a:t>
            </a:fld>
            <a:endParaRPr lang="en-US" dirty="0">
              <a:solidFill>
                <a:prstClr val="black"/>
              </a:solidFill>
            </a:endParaRPr>
          </a:p>
        </p:txBody>
      </p:sp>
      <p:sp>
        <p:nvSpPr>
          <p:cNvPr id="9" name="Text Placeholder 8"/>
          <p:cNvSpPr>
            <a:spLocks noGrp="1"/>
          </p:cNvSpPr>
          <p:nvPr>
            <p:ph type="body" sz="quarter" idx="10"/>
          </p:nvPr>
        </p:nvSpPr>
        <p:spPr>
          <a:xfrm>
            <a:off x="419927" y="861698"/>
            <a:ext cx="8089900" cy="446087"/>
          </a:xfrm>
        </p:spPr>
        <p:txBody>
          <a:bodyPr>
            <a:noAutofit/>
          </a:bodyPr>
          <a:lstStyle>
            <a:lvl1pPr>
              <a:buNone/>
              <a:defRPr sz="2000"/>
            </a:lvl1pPr>
            <a:lvl2pPr>
              <a:buNone/>
              <a:defRPr/>
            </a:lvl2pPr>
            <a:lvl3pPr>
              <a:buNone/>
              <a:defRPr/>
            </a:lvl3pPr>
            <a:lvl4pPr>
              <a:buNone/>
              <a:defRPr/>
            </a:lvl4pPr>
            <a:lvl5pPr>
              <a:buNone/>
              <a:defRPr/>
            </a:lvl5pPr>
          </a:lstStyle>
          <a:p>
            <a:pPr lvl="0"/>
            <a:r>
              <a:rPr lang="en-US" dirty="0"/>
              <a:t>Click to edit Master text styles</a:t>
            </a:r>
          </a:p>
        </p:txBody>
      </p:sp>
    </p:spTree>
    <p:extLst>
      <p:ext uri="{BB962C8B-B14F-4D97-AF65-F5344CB8AC3E}">
        <p14:creationId xmlns:p14="http://schemas.microsoft.com/office/powerpoint/2010/main" val="109385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548640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42583-9CA4-4A3C-A35C-4BE7B76B6896}" type="datetime1">
              <a:rPr lang="en-IN" smtClean="0">
                <a:solidFill>
                  <a:prstClr val="black">
                    <a:tint val="75000"/>
                  </a:prstClr>
                </a:solidFill>
              </a:rPr>
              <a:t>28-02-2023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 2015 All Rights Reserved</a:t>
            </a:r>
          </a:p>
        </p:txBody>
      </p:sp>
      <p:sp>
        <p:nvSpPr>
          <p:cNvPr id="6" name="Slide Number Placeholder 5"/>
          <p:cNvSpPr>
            <a:spLocks noGrp="1"/>
          </p:cNvSpPr>
          <p:nvPr>
            <p:ph type="sldNum" sz="quarter" idx="12"/>
          </p:nvPr>
        </p:nvSpPr>
        <p:spPr/>
        <p:txBody>
          <a:bodyPr/>
          <a:lstStyle/>
          <a:p>
            <a:fld id="{E6382AA2-ABC9-4790-9C29-8F1C0912B84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0318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548640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F20C039-87AA-44EF-9AF5-1D429BE2920D}" type="datetime1">
              <a:rPr lang="en-IN" smtClean="0">
                <a:solidFill>
                  <a:prstClr val="black">
                    <a:tint val="75000"/>
                  </a:prstClr>
                </a:solidFill>
              </a:rPr>
              <a:t>28-02-2023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 2015 All Rights Reserved</a:t>
            </a:r>
          </a:p>
        </p:txBody>
      </p:sp>
      <p:sp>
        <p:nvSpPr>
          <p:cNvPr id="7" name="Slide Number Placeholder 6"/>
          <p:cNvSpPr>
            <a:spLocks noGrp="1"/>
          </p:cNvSpPr>
          <p:nvPr>
            <p:ph type="sldNum" sz="quarter" idx="12"/>
          </p:nvPr>
        </p:nvSpPr>
        <p:spPr/>
        <p:txBody>
          <a:bodyPr/>
          <a:lstStyle/>
          <a:p>
            <a:fld id="{E6382AA2-ABC9-4790-9C29-8F1C0912B84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8433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548640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16BE223-E487-4ACC-9BED-E17262D020D0}" type="datetime1">
              <a:rPr lang="en-IN" smtClean="0">
                <a:solidFill>
                  <a:prstClr val="black">
                    <a:tint val="75000"/>
                  </a:prstClr>
                </a:solidFill>
              </a:rPr>
              <a:t>28-02-2023</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a:solidFill>
                  <a:prstClr val="black">
                    <a:tint val="75000"/>
                  </a:prstClr>
                </a:solidFill>
              </a:rPr>
              <a:t>© 2015 All Rights Reserved</a:t>
            </a:r>
          </a:p>
        </p:txBody>
      </p:sp>
      <p:sp>
        <p:nvSpPr>
          <p:cNvPr id="9" name="Slide Number Placeholder 8"/>
          <p:cNvSpPr>
            <a:spLocks noGrp="1"/>
          </p:cNvSpPr>
          <p:nvPr>
            <p:ph type="sldNum" sz="quarter" idx="12"/>
          </p:nvPr>
        </p:nvSpPr>
        <p:spPr/>
        <p:txBody>
          <a:bodyPr/>
          <a:lstStyle/>
          <a:p>
            <a:fld id="{E6382AA2-ABC9-4790-9C29-8F1C0912B84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3107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548640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5971772-D930-4597-BF47-E418248DE2B5}" type="datetime1">
              <a:rPr lang="en-IN" smtClean="0">
                <a:solidFill>
                  <a:prstClr val="black">
                    <a:tint val="75000"/>
                  </a:prstClr>
                </a:solidFill>
              </a:rPr>
              <a:t>28-02-2023</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a:solidFill>
                  <a:prstClr val="black">
                    <a:tint val="75000"/>
                  </a:prstClr>
                </a:solidFill>
              </a:rPr>
              <a:t>© 2015 All Rights Reserved</a:t>
            </a:r>
          </a:p>
        </p:txBody>
      </p:sp>
      <p:sp>
        <p:nvSpPr>
          <p:cNvPr id="5" name="Slide Number Placeholder 4"/>
          <p:cNvSpPr>
            <a:spLocks noGrp="1"/>
          </p:cNvSpPr>
          <p:nvPr>
            <p:ph type="sldNum" sz="quarter" idx="12"/>
          </p:nvPr>
        </p:nvSpPr>
        <p:spPr/>
        <p:txBody>
          <a:bodyPr/>
          <a:lstStyle/>
          <a:p>
            <a:fld id="{E6382AA2-ABC9-4790-9C29-8F1C0912B84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5826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548640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1F459D93-46B1-4C5C-8668-E0118A622FF4}" type="datetime1">
              <a:rPr lang="en-IN" smtClean="0">
                <a:solidFill>
                  <a:prstClr val="black">
                    <a:tint val="75000"/>
                  </a:prstClr>
                </a:solidFill>
              </a:rPr>
              <a:t>28-02-2023</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IN">
                <a:solidFill>
                  <a:prstClr val="black">
                    <a:tint val="75000"/>
                  </a:prstClr>
                </a:solidFill>
              </a:rPr>
              <a:t>© 2015 All Rights Reserved</a:t>
            </a:r>
          </a:p>
        </p:txBody>
      </p:sp>
      <p:sp>
        <p:nvSpPr>
          <p:cNvPr id="4" name="Slide Number Placeholder 3"/>
          <p:cNvSpPr>
            <a:spLocks noGrp="1"/>
          </p:cNvSpPr>
          <p:nvPr>
            <p:ph type="sldNum" sz="quarter" idx="12"/>
          </p:nvPr>
        </p:nvSpPr>
        <p:spPr/>
        <p:txBody>
          <a:bodyPr/>
          <a:lstStyle/>
          <a:p>
            <a:fld id="{E6382AA2-ABC9-4790-9C29-8F1C0912B84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0662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548640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78088F5-D422-4ECC-84EB-22B2908CBB1B}" type="datetime1">
              <a:rPr lang="en-IN" smtClean="0">
                <a:solidFill>
                  <a:prstClr val="black">
                    <a:tint val="75000"/>
                  </a:prstClr>
                </a:solidFill>
              </a:rPr>
              <a:t>28-02-2023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 2015 All Rights Reserved</a:t>
            </a:r>
          </a:p>
        </p:txBody>
      </p:sp>
      <p:sp>
        <p:nvSpPr>
          <p:cNvPr id="7" name="Slide Number Placeholder 6"/>
          <p:cNvSpPr>
            <a:spLocks noGrp="1"/>
          </p:cNvSpPr>
          <p:nvPr>
            <p:ph type="sldNum" sz="quarter" idx="12"/>
          </p:nvPr>
        </p:nvSpPr>
        <p:spPr/>
        <p:txBody>
          <a:bodyPr/>
          <a:lstStyle/>
          <a:p>
            <a:fld id="{E6382AA2-ABC9-4790-9C29-8F1C0912B84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2130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400" y="548640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EBF1FE-DE18-400D-8278-967D85C6CFC7}" type="datetime1">
              <a:rPr lang="en-IN" smtClean="0">
                <a:solidFill>
                  <a:prstClr val="black">
                    <a:tint val="75000"/>
                  </a:prstClr>
                </a:solidFill>
              </a:rPr>
              <a:t>28-02-2023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 2015 All Rights Reserved</a:t>
            </a:r>
          </a:p>
        </p:txBody>
      </p:sp>
      <p:sp>
        <p:nvSpPr>
          <p:cNvPr id="7" name="Slide Number Placeholder 6"/>
          <p:cNvSpPr>
            <a:spLocks noGrp="1"/>
          </p:cNvSpPr>
          <p:nvPr>
            <p:ph type="sldNum" sz="quarter" idx="12"/>
          </p:nvPr>
        </p:nvSpPr>
        <p:spPr/>
        <p:txBody>
          <a:bodyPr/>
          <a:lstStyle/>
          <a:p>
            <a:fld id="{E6382AA2-ABC9-4790-9C29-8F1C0912B84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52512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772400" y="548640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 y="0"/>
            <a:ext cx="1371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CD0C295-7271-4E70-A327-D25B22B04B6D}" type="datetime1">
              <a:rPr lang="en-IN" smtClean="0">
                <a:solidFill>
                  <a:prstClr val="black">
                    <a:tint val="75000"/>
                  </a:prstClr>
                </a:solidFill>
              </a:rPr>
              <a:t>28-02-2023</a:t>
            </a:fld>
            <a:endParaRPr lang="en-IN">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solidFill>
                  <a:prstClr val="black">
                    <a:tint val="75000"/>
                  </a:prstClr>
                </a:solidFill>
              </a:rPr>
              <a:t>© 2015 All Rights Reserved</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382AA2-ABC9-4790-9C29-8F1C0912B845}"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727097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BB9EAC9-8EF3-4FF4-BC73-A52190071953}" type="datetime1">
              <a:rPr lang="en-IN" smtClean="0">
                <a:solidFill>
                  <a:prstClr val="black">
                    <a:tint val="75000"/>
                  </a:prstClr>
                </a:solidFill>
              </a:rPr>
              <a:t>28-02-2023</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solidFill>
                  <a:prstClr val="black">
                    <a:tint val="75000"/>
                  </a:prstClr>
                </a:solidFill>
              </a:rPr>
              <a:t>© 2015 All Rights Reserved</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28B9E7-D0E5-4860-A65D-B140396924E7}"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347949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728B9E7-D0E5-4860-A65D-B140396924E7}" type="slidenum">
              <a:rPr lang="en-US" smtClean="0">
                <a:solidFill>
                  <a:prstClr val="black">
                    <a:tint val="75000"/>
                  </a:prstClr>
                </a:solidFill>
              </a:rPr>
              <a:pPr/>
              <a:t>1</a:t>
            </a:fld>
            <a:endParaRPr lang="en-US">
              <a:solidFill>
                <a:prstClr val="black">
                  <a:tint val="75000"/>
                </a:prstClr>
              </a:solidFill>
            </a:endParaRPr>
          </a:p>
        </p:txBody>
      </p:sp>
      <p:sp>
        <p:nvSpPr>
          <p:cNvPr id="6" name="Title 3"/>
          <p:cNvSpPr txBox="1">
            <a:spLocks/>
          </p:cNvSpPr>
          <p:nvPr/>
        </p:nvSpPr>
        <p:spPr>
          <a:xfrm>
            <a:off x="1676400" y="1371600"/>
            <a:ext cx="7086600" cy="44958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5200" b="1" dirty="0">
              <a:solidFill>
                <a:srgbClr val="C00000"/>
              </a:solidFill>
              <a:latin typeface="Calibri" panose="020F0502020204030204" pitchFamily="34" charset="0"/>
              <a:cs typeface="Times New Roman" panose="02020603050405020304" pitchFamily="18" charset="0"/>
            </a:endParaRPr>
          </a:p>
          <a:p>
            <a:pPr marL="685800" indent="-685800">
              <a:buFont typeface="Wingdings" panose="05000000000000000000" pitchFamily="2" charset="2"/>
              <a:buChar char="ü"/>
            </a:pPr>
            <a:r>
              <a:rPr lang="en-US" sz="5200" b="1" dirty="0">
                <a:solidFill>
                  <a:srgbClr val="C00000"/>
                </a:solidFill>
                <a:latin typeface="Calibri" panose="020F0502020204030204" pitchFamily="34" charset="0"/>
                <a:cs typeface="Times New Roman" panose="02020603050405020304" pitchFamily="18" charset="0"/>
              </a:rPr>
              <a:t>Web Services</a:t>
            </a:r>
            <a:endParaRPr lang="en-US" sz="5200" b="1" dirty="0">
              <a:solidFill>
                <a:prstClr val="black"/>
              </a:solidFill>
              <a:latin typeface="Calibri" panose="020F0502020204030204" pitchFamily="34" charset="0"/>
              <a:cs typeface="Times New Roman" panose="02020603050405020304" pitchFamily="18" charset="0"/>
            </a:endParaRPr>
          </a:p>
          <a:p>
            <a:pPr algn="r"/>
            <a:endParaRPr lang="en-US" sz="5200" b="1" dirty="0">
              <a:solidFill>
                <a:prstClr val="black"/>
              </a:solidFill>
              <a:latin typeface="Calibri" panose="020F0502020204030204" pitchFamily="34" charset="0"/>
              <a:cs typeface="Times New Roman" panose="02020603050405020304" pitchFamily="18" charset="0"/>
            </a:endParaRPr>
          </a:p>
          <a:p>
            <a:pPr algn="r"/>
            <a:endParaRPr lang="en-US" sz="5200" b="1" dirty="0">
              <a:solidFill>
                <a:prstClr val="black"/>
              </a:solidFill>
              <a:latin typeface="Calibri" panose="020F0502020204030204" pitchFamily="34" charset="0"/>
              <a:cs typeface="Times New Roman" panose="02020603050405020304" pitchFamily="18" charset="0"/>
            </a:endParaRPr>
          </a:p>
          <a:p>
            <a:r>
              <a:rPr lang="en-US" sz="2800" b="1" dirty="0">
                <a:solidFill>
                  <a:srgbClr val="5B9BD5">
                    <a:lumMod val="50000"/>
                  </a:srgbClr>
                </a:solidFill>
                <a:latin typeface="Calibri" panose="020F0502020204030204" pitchFamily="34" charset="0"/>
                <a:cs typeface="Times New Roman" pitchFamily="18" charset="0"/>
              </a:rPr>
              <a:t>Prakash Agrawal</a:t>
            </a:r>
          </a:p>
          <a:p>
            <a:pPr defTabSz="914400">
              <a:spcBef>
                <a:spcPct val="20000"/>
              </a:spcBef>
            </a:pPr>
            <a:r>
              <a:rPr lang="en-US" sz="2800" dirty="0">
                <a:solidFill>
                  <a:srgbClr val="5B9BD5">
                    <a:lumMod val="50000"/>
                  </a:srgbClr>
                </a:solidFill>
                <a:latin typeface="Calibri" panose="020F0502020204030204" pitchFamily="34" charset="0"/>
                <a:cs typeface="Times New Roman" pitchFamily="18" charset="0"/>
              </a:rPr>
              <a:t>Training Consultant, ServiceNow</a:t>
            </a:r>
          </a:p>
          <a:p>
            <a:pPr algn="ctr"/>
            <a:endParaRPr lang="en-US" sz="4800" b="1" dirty="0">
              <a:solidFill>
                <a:prstClr val="black"/>
              </a:solidFill>
              <a:latin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52401"/>
            <a:ext cx="3114367" cy="533399"/>
          </a:xfrm>
          <a:prstGeom prst="rect">
            <a:avLst/>
          </a:prstGeom>
        </p:spPr>
      </p:pic>
    </p:spTree>
    <p:extLst>
      <p:ext uri="{BB962C8B-B14F-4D97-AF65-F5344CB8AC3E}">
        <p14:creationId xmlns:p14="http://schemas.microsoft.com/office/powerpoint/2010/main" val="251469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 y="0"/>
            <a:ext cx="7886700" cy="841376"/>
          </a:xfrm>
        </p:spPr>
        <p:txBody>
          <a:bodyPr>
            <a:normAutofit/>
          </a:bodyPr>
          <a:lstStyle/>
          <a:p>
            <a:pPr defTabSz="914400"/>
            <a:r>
              <a:rPr lang="en-US" sz="4800" b="1" dirty="0">
                <a:solidFill>
                  <a:schemeClr val="tx2"/>
                </a:solidFill>
                <a:effectLst>
                  <a:outerShdw blurRad="31750" dist="25400" dir="5400000" algn="tl" rotWithShape="0">
                    <a:srgbClr val="000000">
                      <a:alpha val="25000"/>
                    </a:srgbClr>
                  </a:outerShdw>
                </a:effectLst>
                <a:latin typeface="Calibri" panose="020F0502020204030204" pitchFamily="34" charset="0"/>
                <a:cs typeface="Times New Roman" panose="02020603050405020304" pitchFamily="18" charset="0"/>
              </a:rPr>
              <a:t>Practical Session</a:t>
            </a:r>
          </a:p>
        </p:txBody>
      </p:sp>
      <p:pic>
        <p:nvPicPr>
          <p:cNvPr id="9" name="Picture 2"/>
          <p:cNvPicPr>
            <a:picLocks noChangeArrowheads="1"/>
          </p:cNvPicPr>
          <p:nvPr/>
        </p:nvPicPr>
        <p:blipFill>
          <a:blip r:embed="rId3"/>
          <a:srcRect/>
          <a:stretch>
            <a:fillRect/>
          </a:stretch>
        </p:blipFill>
        <p:spPr bwMode="auto">
          <a:xfrm>
            <a:off x="914400" y="1295400"/>
            <a:ext cx="7366000" cy="4635797"/>
          </a:xfrm>
          <a:prstGeom prst="rect">
            <a:avLst/>
          </a:prstGeom>
          <a:noFill/>
          <a:ln w="9525">
            <a:noFill/>
            <a:miter lim="800000"/>
            <a:headEnd/>
            <a:tailEnd/>
          </a:ln>
        </p:spPr>
      </p:pic>
      <p:sp>
        <p:nvSpPr>
          <p:cNvPr id="3" name="Slide Number Placeholder 2"/>
          <p:cNvSpPr>
            <a:spLocks noGrp="1"/>
          </p:cNvSpPr>
          <p:nvPr>
            <p:ph type="sldNum" sz="quarter" idx="4"/>
          </p:nvPr>
        </p:nvSpPr>
        <p:spPr/>
        <p:txBody>
          <a:bodyPr/>
          <a:lstStyle/>
          <a:p>
            <a:fld id="{327F7620-F109-4F07-AB89-79032DD352C8}"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230294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solidFill>
                  <a:srgbClr val="C00000"/>
                </a:solidFill>
              </a:rPr>
              <a:t>Thank you</a:t>
            </a:r>
          </a:p>
        </p:txBody>
      </p:sp>
      <p:sp>
        <p:nvSpPr>
          <p:cNvPr id="3" name="Slide Number Placeholder 2"/>
          <p:cNvSpPr>
            <a:spLocks noGrp="1"/>
          </p:cNvSpPr>
          <p:nvPr>
            <p:ph type="sldNum" sz="quarter" idx="4"/>
          </p:nvPr>
        </p:nvSpPr>
        <p:spPr/>
        <p:txBody>
          <a:bodyPr/>
          <a:lstStyle/>
          <a:p>
            <a:fld id="{327F7620-F109-4F07-AB89-79032DD352C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409919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76200" y="0"/>
            <a:ext cx="7315200" cy="762000"/>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4800" dirty="0">
                <a:solidFill>
                  <a:srgbClr val="44546A"/>
                </a:solidFill>
                <a:latin typeface="Calibri" panose="020F0502020204030204" pitchFamily="34" charset="0"/>
                <a:cs typeface="Times New Roman" panose="02020603050405020304" pitchFamily="18" charset="0"/>
              </a:rPr>
              <a:t>Agenda</a:t>
            </a:r>
            <a:br>
              <a:rPr lang="en-US" sz="4800" dirty="0">
                <a:solidFill>
                  <a:srgbClr val="44546A"/>
                </a:solidFill>
                <a:latin typeface="Calibri" panose="020F0502020204030204" pitchFamily="34" charset="0"/>
                <a:cs typeface="Times New Roman" panose="02020603050405020304" pitchFamily="18" charset="0"/>
              </a:rPr>
            </a:br>
            <a:br>
              <a:rPr lang="en-US" sz="4800" dirty="0">
                <a:solidFill>
                  <a:prstClr val="black"/>
                </a:solidFill>
                <a:latin typeface="Calibri" panose="020F0502020204030204" pitchFamily="34" charset="0"/>
                <a:cs typeface="Times New Roman" panose="02020603050405020304" pitchFamily="18" charset="0"/>
              </a:rPr>
            </a:br>
            <a:endParaRPr lang="en-US" sz="4800" dirty="0">
              <a:solidFill>
                <a:prstClr val="black"/>
              </a:solidFill>
              <a:latin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4"/>
          </p:nvPr>
        </p:nvSpPr>
        <p:spPr/>
        <p:txBody>
          <a:bodyPr/>
          <a:lstStyle/>
          <a:p>
            <a:fld id="{327F7620-F109-4F07-AB89-79032DD352C8}" type="slidenum">
              <a:rPr lang="en-US" smtClean="0">
                <a:solidFill>
                  <a:prstClr val="black"/>
                </a:solidFill>
              </a:rPr>
              <a:pPr/>
              <a:t>2</a:t>
            </a:fld>
            <a:endParaRPr lang="en-US" dirty="0">
              <a:solidFill>
                <a:prstClr val="black"/>
              </a:solidFill>
            </a:endParaRPr>
          </a:p>
        </p:txBody>
      </p:sp>
      <p:sp>
        <p:nvSpPr>
          <p:cNvPr id="6" name="TextBox 5"/>
          <p:cNvSpPr txBox="1"/>
          <p:nvPr/>
        </p:nvSpPr>
        <p:spPr>
          <a:xfrm>
            <a:off x="1447800" y="1600200"/>
            <a:ext cx="5943600" cy="3785652"/>
          </a:xfrm>
          <a:prstGeom prst="rect">
            <a:avLst/>
          </a:prstGeom>
          <a:noFill/>
        </p:spPr>
        <p:txBody>
          <a:bodyPr wrap="square" rtlCol="0">
            <a:spAutoFit/>
          </a:bodyPr>
          <a:lstStyle/>
          <a:p>
            <a:pPr marL="342900" indent="-342900">
              <a:buFont typeface="Wingdings" panose="05000000000000000000" pitchFamily="2" charset="2"/>
              <a:buChar char="§"/>
            </a:pPr>
            <a:endParaRPr lang="en-IN" sz="2400" dirty="0">
              <a:solidFill>
                <a:srgbClr val="4472C4">
                  <a:lumMod val="75000"/>
                </a:srgbClr>
              </a:solidFill>
              <a:cs typeface="Times New Roman" panose="02020603050405020304" pitchFamily="18" charset="0"/>
            </a:endParaRPr>
          </a:p>
          <a:p>
            <a:pPr marL="342900" indent="-342900">
              <a:buFont typeface="Wingdings" panose="05000000000000000000" pitchFamily="2" charset="2"/>
              <a:buChar char="§"/>
            </a:pPr>
            <a:r>
              <a:rPr lang="en-IN" sz="2400" dirty="0">
                <a:solidFill>
                  <a:srgbClr val="4472C4">
                    <a:lumMod val="75000"/>
                  </a:srgbClr>
                </a:solidFill>
                <a:cs typeface="Times New Roman" panose="02020603050405020304" pitchFamily="18" charset="0"/>
              </a:rPr>
              <a:t>Web Services</a:t>
            </a:r>
          </a:p>
          <a:p>
            <a:pPr marL="800100" lvl="1" indent="-342900">
              <a:buFont typeface="Wingdings" panose="05000000000000000000" pitchFamily="2" charset="2"/>
              <a:buChar char="§"/>
            </a:pPr>
            <a:r>
              <a:rPr lang="en-IN" sz="2400" dirty="0">
                <a:solidFill>
                  <a:srgbClr val="4472C4">
                    <a:lumMod val="75000"/>
                  </a:srgbClr>
                </a:solidFill>
                <a:cs typeface="Times New Roman" panose="02020603050405020304" pitchFamily="18" charset="0"/>
              </a:rPr>
              <a:t>Overview</a:t>
            </a:r>
          </a:p>
          <a:p>
            <a:pPr marL="800100" lvl="1" indent="-342900">
              <a:buFont typeface="Wingdings" panose="05000000000000000000" pitchFamily="2" charset="2"/>
              <a:buChar char="§"/>
            </a:pPr>
            <a:r>
              <a:rPr lang="en-IN" sz="2400" dirty="0">
                <a:solidFill>
                  <a:srgbClr val="4472C4">
                    <a:lumMod val="75000"/>
                  </a:srgbClr>
                </a:solidFill>
                <a:cs typeface="Times New Roman" panose="02020603050405020304" pitchFamily="18" charset="0"/>
              </a:rPr>
              <a:t>Components</a:t>
            </a:r>
          </a:p>
          <a:p>
            <a:pPr marL="800100" lvl="1" indent="-342900">
              <a:buFont typeface="Wingdings" panose="05000000000000000000" pitchFamily="2" charset="2"/>
              <a:buChar char="§"/>
            </a:pPr>
            <a:r>
              <a:rPr lang="en-IN" sz="2400" dirty="0">
                <a:solidFill>
                  <a:srgbClr val="4472C4">
                    <a:lumMod val="75000"/>
                  </a:srgbClr>
                </a:solidFill>
                <a:cs typeface="Times New Roman" panose="02020603050405020304" pitchFamily="18" charset="0"/>
              </a:rPr>
              <a:t>Methods</a:t>
            </a:r>
          </a:p>
          <a:p>
            <a:pPr lvl="1"/>
            <a:endParaRPr lang="en-IN" sz="2400" dirty="0">
              <a:solidFill>
                <a:srgbClr val="4472C4">
                  <a:lumMod val="75000"/>
                </a:srgbClr>
              </a:solidFill>
              <a:cs typeface="Times New Roman" panose="02020603050405020304" pitchFamily="18" charset="0"/>
            </a:endParaRPr>
          </a:p>
          <a:p>
            <a:pPr marL="800100" lvl="1" indent="-342900">
              <a:buFont typeface="Wingdings" panose="05000000000000000000" pitchFamily="2" charset="2"/>
              <a:buChar char="§"/>
            </a:pPr>
            <a:r>
              <a:rPr lang="en-IN" sz="2400" dirty="0">
                <a:solidFill>
                  <a:srgbClr val="4472C4">
                    <a:lumMod val="75000"/>
                  </a:srgbClr>
                </a:solidFill>
                <a:cs typeface="Times New Roman" panose="02020603050405020304" pitchFamily="18" charset="0"/>
              </a:rPr>
              <a:t>REST and SOAP Webservices</a:t>
            </a:r>
          </a:p>
          <a:p>
            <a:pPr marL="342900" indent="-342900">
              <a:buFont typeface="Wingdings" panose="05000000000000000000" pitchFamily="2" charset="2"/>
              <a:buChar char="§"/>
            </a:pPr>
            <a:endParaRPr lang="en-IN" sz="2400" dirty="0">
              <a:solidFill>
                <a:srgbClr val="4472C4">
                  <a:lumMod val="75000"/>
                </a:srgbClr>
              </a:solidFill>
              <a:cs typeface="Times New Roman" panose="02020603050405020304" pitchFamily="18" charset="0"/>
            </a:endParaRPr>
          </a:p>
          <a:p>
            <a:pPr marL="342900" indent="-342900">
              <a:buFont typeface="Wingdings" panose="05000000000000000000" pitchFamily="2" charset="2"/>
              <a:buChar char="§"/>
            </a:pPr>
            <a:endParaRPr lang="en-IN" sz="2400" dirty="0">
              <a:solidFill>
                <a:srgbClr val="4472C4">
                  <a:lumMod val="75000"/>
                </a:srgbClr>
              </a:solidFill>
              <a:cs typeface="Times New Roman" panose="02020603050405020304" pitchFamily="18" charset="0"/>
            </a:endParaRPr>
          </a:p>
          <a:p>
            <a:pPr marL="342900" indent="-342900">
              <a:buFont typeface="Wingdings" panose="05000000000000000000" pitchFamily="2" charset="2"/>
              <a:buChar char="§"/>
            </a:pPr>
            <a:r>
              <a:rPr lang="en-IN" sz="2400" dirty="0">
                <a:solidFill>
                  <a:srgbClr val="4472C4">
                    <a:lumMod val="75000"/>
                  </a:srgbClr>
                </a:solidFill>
                <a:cs typeface="Times New Roman" panose="02020603050405020304" pitchFamily="18" charset="0"/>
              </a:rPr>
              <a:t>Practical Session</a:t>
            </a:r>
          </a:p>
        </p:txBody>
      </p:sp>
    </p:spTree>
    <p:extLst>
      <p:ext uri="{BB962C8B-B14F-4D97-AF65-F5344CB8AC3E}">
        <p14:creationId xmlns:p14="http://schemas.microsoft.com/office/powerpoint/2010/main" val="195922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76200" y="0"/>
            <a:ext cx="7315200" cy="762000"/>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4800" dirty="0">
                <a:solidFill>
                  <a:srgbClr val="44546A"/>
                </a:solidFill>
                <a:latin typeface="Calibri" panose="020F0502020204030204" pitchFamily="34" charset="0"/>
                <a:cs typeface="Times New Roman" panose="02020603050405020304" pitchFamily="18" charset="0"/>
              </a:rPr>
              <a:t>Web Services - Overview</a:t>
            </a:r>
            <a:br>
              <a:rPr lang="en-US" sz="4800" dirty="0">
                <a:solidFill>
                  <a:srgbClr val="44546A"/>
                </a:solidFill>
                <a:latin typeface="Calibri" panose="020F0502020204030204" pitchFamily="34" charset="0"/>
                <a:cs typeface="Times New Roman" panose="02020603050405020304" pitchFamily="18" charset="0"/>
              </a:rPr>
            </a:br>
            <a:br>
              <a:rPr lang="en-US" sz="4800" dirty="0">
                <a:solidFill>
                  <a:prstClr val="black"/>
                </a:solidFill>
                <a:latin typeface="Calibri" panose="020F0502020204030204" pitchFamily="34" charset="0"/>
                <a:cs typeface="Times New Roman" panose="02020603050405020304" pitchFamily="18" charset="0"/>
              </a:rPr>
            </a:br>
            <a:endParaRPr lang="en-US" sz="1800" dirty="0">
              <a:solidFill>
                <a:schemeClr val="accent5">
                  <a:lumMod val="75000"/>
                </a:schemeClr>
              </a:solidFill>
              <a:latin typeface="+mn-lt"/>
              <a:ea typeface="+mn-ea"/>
              <a:cs typeface="Times New Roman" panose="02020603050405020304" pitchFamily="18" charset="0"/>
            </a:endParaRPr>
          </a:p>
        </p:txBody>
      </p:sp>
      <p:sp>
        <p:nvSpPr>
          <p:cNvPr id="7" name="Slide Number Placeholder 6"/>
          <p:cNvSpPr>
            <a:spLocks noGrp="1"/>
          </p:cNvSpPr>
          <p:nvPr>
            <p:ph type="sldNum" sz="quarter" idx="4"/>
          </p:nvPr>
        </p:nvSpPr>
        <p:spPr/>
        <p:txBody>
          <a:bodyPr/>
          <a:lstStyle/>
          <a:p>
            <a:fld id="{327F7620-F109-4F07-AB89-79032DD352C8}" type="slidenum">
              <a:rPr lang="en-US" smtClean="0">
                <a:solidFill>
                  <a:prstClr val="black"/>
                </a:solidFill>
              </a:rPr>
              <a:pPr/>
              <a:t>3</a:t>
            </a:fld>
            <a:endParaRPr lang="en-US" dirty="0">
              <a:solidFill>
                <a:prstClr val="black"/>
              </a:solidFill>
            </a:endParaRPr>
          </a:p>
        </p:txBody>
      </p:sp>
      <p:sp>
        <p:nvSpPr>
          <p:cNvPr id="6" name="Rectangle 5"/>
          <p:cNvSpPr/>
          <p:nvPr/>
        </p:nvSpPr>
        <p:spPr>
          <a:xfrm>
            <a:off x="533400" y="990600"/>
            <a:ext cx="8153400" cy="5355312"/>
          </a:xfrm>
          <a:prstGeom prst="rect">
            <a:avLst/>
          </a:prstGeom>
        </p:spPr>
        <p:txBody>
          <a:bodyPr wrap="square">
            <a:spAutoFit/>
          </a:bodyPr>
          <a:lstStyle/>
          <a:p>
            <a:pPr algn="just"/>
            <a:r>
              <a:rPr lang="en-US" dirty="0">
                <a:solidFill>
                  <a:schemeClr val="accent5">
                    <a:lumMod val="75000"/>
                  </a:schemeClr>
                </a:solidFill>
                <a:cs typeface="Times New Roman" panose="02020603050405020304" pitchFamily="18" charset="0"/>
              </a:rPr>
              <a:t>A Web Service is an HTTP-based communication method that lets diverse applications exchange information and talk to each other. </a:t>
            </a:r>
          </a:p>
          <a:p>
            <a:pPr algn="just"/>
            <a:endParaRPr lang="en-US" dirty="0">
              <a:solidFill>
                <a:schemeClr val="accent5">
                  <a:lumMod val="75000"/>
                </a:schemeClr>
              </a:solidFill>
              <a:cs typeface="Times New Roman" panose="02020603050405020304" pitchFamily="18" charset="0"/>
            </a:endParaRPr>
          </a:p>
          <a:p>
            <a:pPr marL="285750" indent="-285750" algn="just">
              <a:buFont typeface="Wingdings" panose="05000000000000000000" pitchFamily="2" charset="2"/>
              <a:buChar char="ü"/>
            </a:pPr>
            <a:r>
              <a:rPr lang="en-US" b="1" dirty="0">
                <a:solidFill>
                  <a:schemeClr val="accent5">
                    <a:lumMod val="75000"/>
                  </a:schemeClr>
                </a:solidFill>
                <a:cs typeface="Times New Roman" panose="02020603050405020304" pitchFamily="18" charset="0"/>
              </a:rPr>
              <a:t>Inbound Web Services: </a:t>
            </a:r>
            <a:r>
              <a:rPr lang="en-US" dirty="0">
                <a:solidFill>
                  <a:schemeClr val="accent5">
                    <a:lumMod val="75000"/>
                  </a:schemeClr>
                </a:solidFill>
                <a:cs typeface="Times New Roman" panose="02020603050405020304" pitchFamily="18" charset="0"/>
              </a:rPr>
              <a:t>Inbound web services allow you to access and modify ServiceNow data using a client application.</a:t>
            </a:r>
          </a:p>
          <a:p>
            <a:pPr marL="285750" indent="-285750" algn="just">
              <a:buFont typeface="Wingdings" panose="05000000000000000000" pitchFamily="2" charset="2"/>
              <a:buChar char="ü"/>
            </a:pPr>
            <a:endParaRPr lang="en-US" dirty="0">
              <a:solidFill>
                <a:schemeClr val="accent5">
                  <a:lumMod val="75000"/>
                </a:schemeClr>
              </a:solidFill>
              <a:cs typeface="Times New Roman" panose="02020603050405020304" pitchFamily="18" charset="0"/>
            </a:endParaRPr>
          </a:p>
          <a:p>
            <a:pPr marL="285750" indent="-285750" algn="just">
              <a:buFont typeface="Wingdings" panose="05000000000000000000" pitchFamily="2" charset="2"/>
              <a:buChar char="ü"/>
            </a:pPr>
            <a:r>
              <a:rPr lang="en-US" b="1" dirty="0">
                <a:solidFill>
                  <a:schemeClr val="accent5">
                    <a:lumMod val="75000"/>
                  </a:schemeClr>
                </a:solidFill>
                <a:cs typeface="Times New Roman" panose="02020603050405020304" pitchFamily="18" charset="0"/>
              </a:rPr>
              <a:t>Outbound Web Services: </a:t>
            </a:r>
            <a:r>
              <a:rPr lang="en-US" dirty="0">
                <a:solidFill>
                  <a:schemeClr val="accent5">
                    <a:lumMod val="75000"/>
                  </a:schemeClr>
                </a:solidFill>
                <a:cs typeface="Times New Roman" panose="02020603050405020304" pitchFamily="18" charset="0"/>
              </a:rPr>
              <a:t>Outbound web services allow you to send SOAP and REST messages to external web service providers. </a:t>
            </a:r>
          </a:p>
          <a:p>
            <a:pPr algn="just"/>
            <a:endParaRPr lang="en-US" dirty="0">
              <a:solidFill>
                <a:schemeClr val="accent5">
                  <a:lumMod val="75000"/>
                </a:schemeClr>
              </a:solidFill>
              <a:cs typeface="Times New Roman" panose="02020603050405020304" pitchFamily="18" charset="0"/>
            </a:endParaRPr>
          </a:p>
          <a:p>
            <a:pPr algn="just"/>
            <a:r>
              <a:rPr lang="en-US" b="1" dirty="0">
                <a:solidFill>
                  <a:schemeClr val="accent5">
                    <a:lumMod val="75000"/>
                  </a:schemeClr>
                </a:solidFill>
                <a:cs typeface="Times New Roman" panose="02020603050405020304" pitchFamily="18" charset="0"/>
              </a:rPr>
              <a:t>Publisher of Web Services (Provider/Producing)</a:t>
            </a:r>
          </a:p>
          <a:p>
            <a:pPr marL="285750" indent="-285750" algn="just">
              <a:buFontTx/>
              <a:buChar char="-"/>
            </a:pPr>
            <a:r>
              <a:rPr lang="en-US" dirty="0">
                <a:solidFill>
                  <a:schemeClr val="accent5">
                    <a:lumMod val="75000"/>
                  </a:schemeClr>
                </a:solidFill>
                <a:cs typeface="Times New Roman" panose="02020603050405020304" pitchFamily="18" charset="0"/>
              </a:rPr>
              <a:t>Publishing a web service in ServiceNow that can be consumed by a 3</a:t>
            </a:r>
            <a:r>
              <a:rPr lang="en-US" baseline="30000" dirty="0">
                <a:solidFill>
                  <a:schemeClr val="accent5">
                    <a:lumMod val="75000"/>
                  </a:schemeClr>
                </a:solidFill>
                <a:cs typeface="Times New Roman" panose="02020603050405020304" pitchFamily="18" charset="0"/>
              </a:rPr>
              <a:t>rd</a:t>
            </a:r>
            <a:r>
              <a:rPr lang="en-US" dirty="0">
                <a:solidFill>
                  <a:schemeClr val="accent5">
                    <a:lumMod val="75000"/>
                  </a:schemeClr>
                </a:solidFill>
                <a:cs typeface="Times New Roman" panose="02020603050405020304" pitchFamily="18" charset="0"/>
              </a:rPr>
              <a:t> party can be accomplished by creating a new </a:t>
            </a:r>
            <a:r>
              <a:rPr lang="en-US" i="1" dirty="0">
                <a:solidFill>
                  <a:schemeClr val="accent5">
                    <a:lumMod val="75000"/>
                  </a:schemeClr>
                </a:solidFill>
                <a:cs typeface="Times New Roman" panose="02020603050405020304" pitchFamily="18" charset="0"/>
              </a:rPr>
              <a:t>Inbound Web Service</a:t>
            </a:r>
          </a:p>
          <a:p>
            <a:pPr marL="285750" indent="-285750" algn="just">
              <a:buFontTx/>
              <a:buChar char="-"/>
            </a:pPr>
            <a:r>
              <a:rPr lang="en-US" dirty="0">
                <a:solidFill>
                  <a:schemeClr val="accent5">
                    <a:lumMod val="75000"/>
                  </a:schemeClr>
                </a:solidFill>
                <a:cs typeface="Times New Roman" panose="02020603050405020304" pitchFamily="18" charset="0"/>
              </a:rPr>
              <a:t>Publishes web services for clients to invoke (consume)</a:t>
            </a:r>
          </a:p>
          <a:p>
            <a:pPr marL="285750" indent="-285750" algn="just">
              <a:buFontTx/>
              <a:buChar char="-"/>
            </a:pPr>
            <a:endParaRPr lang="en-US" dirty="0">
              <a:solidFill>
                <a:schemeClr val="accent5">
                  <a:lumMod val="75000"/>
                </a:schemeClr>
              </a:solidFill>
              <a:cs typeface="Times New Roman" panose="02020603050405020304" pitchFamily="18" charset="0"/>
            </a:endParaRPr>
          </a:p>
          <a:p>
            <a:pPr algn="just"/>
            <a:r>
              <a:rPr lang="en-US" b="1" dirty="0">
                <a:solidFill>
                  <a:schemeClr val="accent5">
                    <a:lumMod val="75000"/>
                  </a:schemeClr>
                </a:solidFill>
                <a:cs typeface="Times New Roman" panose="02020603050405020304" pitchFamily="18" charset="0"/>
              </a:rPr>
              <a:t>Consumer of Web Services (Consuming)</a:t>
            </a:r>
          </a:p>
          <a:p>
            <a:pPr marL="285750" indent="-285750" algn="just">
              <a:buFontTx/>
              <a:buChar char="-"/>
            </a:pPr>
            <a:r>
              <a:rPr lang="en-US" dirty="0">
                <a:solidFill>
                  <a:schemeClr val="accent5">
                    <a:lumMod val="75000"/>
                  </a:schemeClr>
                </a:solidFill>
                <a:cs typeface="Times New Roman" panose="02020603050405020304" pitchFamily="18" charset="0"/>
              </a:rPr>
              <a:t>Consuming a 3</a:t>
            </a:r>
            <a:r>
              <a:rPr lang="en-US" baseline="30000" dirty="0">
                <a:solidFill>
                  <a:schemeClr val="accent5">
                    <a:lumMod val="75000"/>
                  </a:schemeClr>
                </a:solidFill>
                <a:cs typeface="Times New Roman" panose="02020603050405020304" pitchFamily="18" charset="0"/>
              </a:rPr>
              <a:t>rd</a:t>
            </a:r>
            <a:r>
              <a:rPr lang="en-US" dirty="0">
                <a:solidFill>
                  <a:schemeClr val="accent5">
                    <a:lumMod val="75000"/>
                  </a:schemeClr>
                </a:solidFill>
                <a:cs typeface="Times New Roman" panose="02020603050405020304" pitchFamily="18" charset="0"/>
              </a:rPr>
              <a:t> party web service from ServiceNow can be accomplished by creating a new </a:t>
            </a:r>
            <a:r>
              <a:rPr lang="en-US" i="1" dirty="0">
                <a:solidFill>
                  <a:schemeClr val="accent5">
                    <a:lumMod val="75000"/>
                  </a:schemeClr>
                </a:solidFill>
                <a:cs typeface="Times New Roman" panose="02020603050405020304" pitchFamily="18" charset="0"/>
              </a:rPr>
              <a:t>Outbound SOAP Message or Outbound Rest Message.</a:t>
            </a:r>
          </a:p>
          <a:p>
            <a:pPr marL="285750" indent="-285750" algn="just">
              <a:buFontTx/>
              <a:buChar char="-"/>
            </a:pPr>
            <a:r>
              <a:rPr lang="en-US" dirty="0">
                <a:solidFill>
                  <a:schemeClr val="accent5">
                    <a:lumMod val="75000"/>
                  </a:schemeClr>
                </a:solidFill>
                <a:cs typeface="Times New Roman" panose="02020603050405020304" pitchFamily="18" charset="0"/>
              </a:rPr>
              <a:t>Invokes / Consumes published web services.</a:t>
            </a:r>
          </a:p>
          <a:p>
            <a:pPr marL="285750" indent="-285750" algn="just">
              <a:buFontTx/>
              <a:buChar char="-"/>
            </a:pPr>
            <a:endParaRPr lang="en-US" dirty="0">
              <a:solidFill>
                <a:schemeClr val="accent5">
                  <a:lumMod val="75000"/>
                </a:schemeClr>
              </a:solidFill>
              <a:cs typeface="Times New Roman" panose="02020603050405020304" pitchFamily="18" charset="0"/>
            </a:endParaRPr>
          </a:p>
        </p:txBody>
      </p:sp>
    </p:spTree>
    <p:extLst>
      <p:ext uri="{BB962C8B-B14F-4D97-AF65-F5344CB8AC3E}">
        <p14:creationId xmlns:p14="http://schemas.microsoft.com/office/powerpoint/2010/main" val="209193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76200" y="0"/>
            <a:ext cx="7315200" cy="762000"/>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4800" dirty="0">
                <a:solidFill>
                  <a:srgbClr val="44546A"/>
                </a:solidFill>
                <a:latin typeface="Calibri" panose="020F0502020204030204" pitchFamily="34" charset="0"/>
                <a:cs typeface="Times New Roman" panose="02020603050405020304" pitchFamily="18" charset="0"/>
              </a:rPr>
              <a:t>Web Services Components</a:t>
            </a:r>
            <a:br>
              <a:rPr lang="en-US" sz="4800" dirty="0">
                <a:solidFill>
                  <a:srgbClr val="44546A"/>
                </a:solidFill>
                <a:latin typeface="Calibri" panose="020F0502020204030204" pitchFamily="34" charset="0"/>
                <a:cs typeface="Times New Roman" panose="02020603050405020304" pitchFamily="18" charset="0"/>
              </a:rPr>
            </a:br>
            <a:br>
              <a:rPr lang="en-US" sz="4800" dirty="0">
                <a:solidFill>
                  <a:prstClr val="black"/>
                </a:solidFill>
                <a:latin typeface="Calibri" panose="020F0502020204030204" pitchFamily="34" charset="0"/>
                <a:cs typeface="Times New Roman" panose="02020603050405020304" pitchFamily="18" charset="0"/>
              </a:rPr>
            </a:br>
            <a:endParaRPr lang="en-US" sz="1800" dirty="0">
              <a:solidFill>
                <a:schemeClr val="accent5">
                  <a:lumMod val="75000"/>
                </a:schemeClr>
              </a:solidFill>
              <a:latin typeface="+mn-lt"/>
              <a:ea typeface="+mn-ea"/>
              <a:cs typeface="Times New Roman" panose="02020603050405020304" pitchFamily="18" charset="0"/>
            </a:endParaRPr>
          </a:p>
        </p:txBody>
      </p:sp>
      <p:sp>
        <p:nvSpPr>
          <p:cNvPr id="7" name="Slide Number Placeholder 6"/>
          <p:cNvSpPr>
            <a:spLocks noGrp="1"/>
          </p:cNvSpPr>
          <p:nvPr>
            <p:ph type="sldNum" sz="quarter" idx="4"/>
          </p:nvPr>
        </p:nvSpPr>
        <p:spPr/>
        <p:txBody>
          <a:bodyPr/>
          <a:lstStyle/>
          <a:p>
            <a:fld id="{327F7620-F109-4F07-AB89-79032DD352C8}" type="slidenum">
              <a:rPr lang="en-US" smtClean="0">
                <a:solidFill>
                  <a:prstClr val="black"/>
                </a:solidFill>
              </a:rPr>
              <a:pPr/>
              <a:t>4</a:t>
            </a:fld>
            <a:endParaRPr lang="en-US" dirty="0">
              <a:solidFill>
                <a:prstClr val="black"/>
              </a:solidFill>
            </a:endParaRPr>
          </a:p>
        </p:txBody>
      </p:sp>
      <p:graphicFrame>
        <p:nvGraphicFramePr>
          <p:cNvPr id="2" name="Diagram 1"/>
          <p:cNvGraphicFramePr/>
          <p:nvPr/>
        </p:nvGraphicFramePr>
        <p:xfrm>
          <a:off x="685800" y="1143000"/>
          <a:ext cx="7848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42281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76200" y="0"/>
            <a:ext cx="7315200" cy="762000"/>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4800" dirty="0">
                <a:solidFill>
                  <a:srgbClr val="44546A"/>
                </a:solidFill>
                <a:latin typeface="Calibri" panose="020F0502020204030204" pitchFamily="34" charset="0"/>
                <a:cs typeface="Times New Roman" panose="02020603050405020304" pitchFamily="18" charset="0"/>
              </a:rPr>
              <a:t>Web Services &amp; ServiceNow</a:t>
            </a:r>
            <a:endParaRPr lang="en-US" sz="1800" dirty="0">
              <a:solidFill>
                <a:schemeClr val="accent5">
                  <a:lumMod val="75000"/>
                </a:schemeClr>
              </a:solidFill>
              <a:latin typeface="+mn-lt"/>
              <a:ea typeface="+mn-ea"/>
              <a:cs typeface="Times New Roman" panose="02020603050405020304" pitchFamily="18" charset="0"/>
            </a:endParaRPr>
          </a:p>
        </p:txBody>
      </p:sp>
      <p:sp>
        <p:nvSpPr>
          <p:cNvPr id="7" name="Slide Number Placeholder 6"/>
          <p:cNvSpPr>
            <a:spLocks noGrp="1"/>
          </p:cNvSpPr>
          <p:nvPr>
            <p:ph type="sldNum" sz="quarter" idx="4"/>
          </p:nvPr>
        </p:nvSpPr>
        <p:spPr/>
        <p:txBody>
          <a:bodyPr/>
          <a:lstStyle/>
          <a:p>
            <a:fld id="{327F7620-F109-4F07-AB89-79032DD352C8}" type="slidenum">
              <a:rPr lang="en-US" smtClean="0">
                <a:solidFill>
                  <a:prstClr val="black"/>
                </a:solidFill>
              </a:rPr>
              <a:pPr/>
              <a:t>5</a:t>
            </a:fld>
            <a:endParaRPr lang="en-US" dirty="0">
              <a:solidFill>
                <a:prstClr val="black"/>
              </a:solidFill>
            </a:endParaRPr>
          </a:p>
        </p:txBody>
      </p:sp>
      <p:sp>
        <p:nvSpPr>
          <p:cNvPr id="6" name="Rectangle 5"/>
          <p:cNvSpPr/>
          <p:nvPr/>
        </p:nvSpPr>
        <p:spPr>
          <a:xfrm>
            <a:off x="533400" y="1037272"/>
            <a:ext cx="8153400" cy="1477328"/>
          </a:xfrm>
          <a:prstGeom prst="rect">
            <a:avLst/>
          </a:prstGeom>
        </p:spPr>
        <p:txBody>
          <a:bodyPr wrap="square">
            <a:spAutoFit/>
          </a:bodyPr>
          <a:lstStyle/>
          <a:p>
            <a:pPr algn="just"/>
            <a:r>
              <a:rPr lang="en-US" dirty="0">
                <a:solidFill>
                  <a:schemeClr val="accent5">
                    <a:lumMod val="75000"/>
                  </a:schemeClr>
                </a:solidFill>
                <a:cs typeface="Times New Roman" panose="02020603050405020304" pitchFamily="18" charset="0"/>
              </a:rPr>
              <a:t>A method of communication between two electronic devices over a network</a:t>
            </a:r>
          </a:p>
          <a:p>
            <a:pPr algn="just"/>
            <a:endParaRPr lang="en-US" dirty="0">
              <a:solidFill>
                <a:schemeClr val="accent5">
                  <a:lumMod val="75000"/>
                </a:schemeClr>
              </a:solidFill>
              <a:cs typeface="Times New Roman" panose="02020603050405020304" pitchFamily="18" charset="0"/>
            </a:endParaRPr>
          </a:p>
          <a:p>
            <a:pPr algn="just"/>
            <a:r>
              <a:rPr lang="en-US" dirty="0">
                <a:solidFill>
                  <a:schemeClr val="accent5">
                    <a:lumMod val="75000"/>
                  </a:schemeClr>
                </a:solidFill>
                <a:cs typeface="Times New Roman" panose="02020603050405020304" pitchFamily="18" charset="0"/>
              </a:rPr>
              <a:t>ServiceNow supports both inbound (provider) and outbound (consumer) web services.</a:t>
            </a:r>
          </a:p>
          <a:p>
            <a:pPr algn="just"/>
            <a:endParaRPr lang="en-US" dirty="0">
              <a:solidFill>
                <a:schemeClr val="accent5">
                  <a:lumMod val="75000"/>
                </a:schemeClr>
              </a:solidFill>
              <a:cs typeface="Times New Roman" panose="02020603050405020304" pitchFamily="18" charset="0"/>
            </a:endParaRPr>
          </a:p>
        </p:txBody>
      </p:sp>
      <p:grpSp>
        <p:nvGrpSpPr>
          <p:cNvPr id="18" name="Group 17"/>
          <p:cNvGrpSpPr/>
          <p:nvPr/>
        </p:nvGrpSpPr>
        <p:grpSpPr>
          <a:xfrm>
            <a:off x="723900" y="2667000"/>
            <a:ext cx="7772400" cy="3224340"/>
            <a:chOff x="723900" y="2667000"/>
            <a:chExt cx="7772400" cy="3224340"/>
          </a:xfrm>
        </p:grpSpPr>
        <p:grpSp>
          <p:nvGrpSpPr>
            <p:cNvPr id="15" name="Group 14"/>
            <p:cNvGrpSpPr/>
            <p:nvPr/>
          </p:nvGrpSpPr>
          <p:grpSpPr>
            <a:xfrm>
              <a:off x="723900" y="2667000"/>
              <a:ext cx="7772400" cy="3224340"/>
              <a:chOff x="723900" y="2836958"/>
              <a:chExt cx="7772400" cy="3224340"/>
            </a:xfrm>
          </p:grpSpPr>
          <p:grpSp>
            <p:nvGrpSpPr>
              <p:cNvPr id="3" name="Group 2"/>
              <p:cNvGrpSpPr/>
              <p:nvPr/>
            </p:nvGrpSpPr>
            <p:grpSpPr>
              <a:xfrm>
                <a:off x="723900" y="3145919"/>
                <a:ext cx="7772400" cy="2645281"/>
                <a:chOff x="736160" y="3288038"/>
                <a:chExt cx="7308388" cy="1759264"/>
              </a:xfrm>
            </p:grpSpPr>
            <p:sp>
              <p:nvSpPr>
                <p:cNvPr id="4" name="Freeform 3"/>
                <p:cNvSpPr/>
                <p:nvPr/>
              </p:nvSpPr>
              <p:spPr>
                <a:xfrm>
                  <a:off x="736160" y="3685182"/>
                  <a:ext cx="1601390" cy="960834"/>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342" tIns="104342" rIns="104342" bIns="104342" numCol="1" spcCol="1270" anchor="ctr" anchorCtr="0">
                  <a:noAutofit/>
                </a:bodyPr>
                <a:lstStyle/>
                <a:p>
                  <a:pPr lvl="0" algn="ctr" defTabSz="889000">
                    <a:lnSpc>
                      <a:spcPct val="90000"/>
                    </a:lnSpc>
                    <a:spcBef>
                      <a:spcPct val="0"/>
                    </a:spcBef>
                    <a:spcAft>
                      <a:spcPct val="35000"/>
                    </a:spcAft>
                  </a:pPr>
                  <a:r>
                    <a:rPr lang="en-US" sz="2000" kern="1200" dirty="0">
                      <a:ln w="0"/>
                      <a:solidFill>
                        <a:schemeClr val="tx1"/>
                      </a:solidFill>
                      <a:effectLst>
                        <a:outerShdw blurRad="38100" dist="19050" dir="2700000" algn="tl" rotWithShape="0">
                          <a:schemeClr val="dk1">
                            <a:alpha val="40000"/>
                          </a:schemeClr>
                        </a:outerShdw>
                      </a:effectLst>
                    </a:rPr>
                    <a:t>Web Services Consumer</a:t>
                  </a:r>
                </a:p>
              </p:txBody>
            </p:sp>
            <p:sp>
              <p:nvSpPr>
                <p:cNvPr id="5" name="Freeform 4"/>
                <p:cNvSpPr/>
                <p:nvPr/>
              </p:nvSpPr>
              <p:spPr>
                <a:xfrm>
                  <a:off x="2644411" y="3288038"/>
                  <a:ext cx="3539902" cy="397144"/>
                </a:xfrm>
                <a:custGeom>
                  <a:avLst/>
                  <a:gdLst>
                    <a:gd name="connsiteX0" fmla="*/ 0 w 3539902"/>
                    <a:gd name="connsiteY0" fmla="*/ 79429 h 397144"/>
                    <a:gd name="connsiteX1" fmla="*/ 3341330 w 3539902"/>
                    <a:gd name="connsiteY1" fmla="*/ 79429 h 397144"/>
                    <a:gd name="connsiteX2" fmla="*/ 3341330 w 3539902"/>
                    <a:gd name="connsiteY2" fmla="*/ 0 h 397144"/>
                    <a:gd name="connsiteX3" fmla="*/ 3539902 w 3539902"/>
                    <a:gd name="connsiteY3" fmla="*/ 198572 h 397144"/>
                    <a:gd name="connsiteX4" fmla="*/ 3341330 w 3539902"/>
                    <a:gd name="connsiteY4" fmla="*/ 397144 h 397144"/>
                    <a:gd name="connsiteX5" fmla="*/ 3341330 w 3539902"/>
                    <a:gd name="connsiteY5" fmla="*/ 317715 h 397144"/>
                    <a:gd name="connsiteX6" fmla="*/ 0 w 3539902"/>
                    <a:gd name="connsiteY6" fmla="*/ 317715 h 397144"/>
                    <a:gd name="connsiteX7" fmla="*/ 0 w 3539902"/>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902" h="397144">
                      <a:moveTo>
                        <a:pt x="0" y="79429"/>
                      </a:moveTo>
                      <a:lnTo>
                        <a:pt x="3341330" y="79429"/>
                      </a:lnTo>
                      <a:lnTo>
                        <a:pt x="3341330" y="0"/>
                      </a:lnTo>
                      <a:lnTo>
                        <a:pt x="3539902" y="198572"/>
                      </a:lnTo>
                      <a:lnTo>
                        <a:pt x="3341330" y="397144"/>
                      </a:lnTo>
                      <a:lnTo>
                        <a:pt x="3341330" y="317715"/>
                      </a:lnTo>
                      <a:lnTo>
                        <a:pt x="0" y="317715"/>
                      </a:lnTo>
                      <a:lnTo>
                        <a:pt x="0" y="7942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9429" rIns="119143" bIns="79429" numCol="1" spcCol="1270" anchor="ctr" anchorCtr="0">
                  <a:noAutofit/>
                </a:bodyPr>
                <a:lstStyle/>
                <a:p>
                  <a:pPr lvl="0" algn="ctr" defTabSz="711200">
                    <a:lnSpc>
                      <a:spcPct val="90000"/>
                    </a:lnSpc>
                    <a:spcBef>
                      <a:spcPct val="0"/>
                    </a:spcBef>
                    <a:spcAft>
                      <a:spcPct val="35000"/>
                    </a:spcAft>
                  </a:pPr>
                  <a:endParaRPr lang="en-US" sz="1600" kern="1200" dirty="0">
                    <a:ln w="0"/>
                    <a:solidFill>
                      <a:schemeClr val="tx1"/>
                    </a:solidFill>
                    <a:effectLst>
                      <a:outerShdw blurRad="38100" dist="19050" dir="2700000" algn="tl" rotWithShape="0">
                        <a:schemeClr val="dk1">
                          <a:alpha val="40000"/>
                        </a:schemeClr>
                      </a:outerShdw>
                    </a:effectLst>
                  </a:endParaRPr>
                </a:p>
              </p:txBody>
            </p:sp>
            <p:sp>
              <p:nvSpPr>
                <p:cNvPr id="9" name="Freeform 8"/>
                <p:cNvSpPr/>
                <p:nvPr/>
              </p:nvSpPr>
              <p:spPr>
                <a:xfrm rot="10800000">
                  <a:off x="2549303" y="4650158"/>
                  <a:ext cx="3622901" cy="397144"/>
                </a:xfrm>
                <a:custGeom>
                  <a:avLst/>
                  <a:gdLst>
                    <a:gd name="connsiteX0" fmla="*/ 0 w 3622895"/>
                    <a:gd name="connsiteY0" fmla="*/ 79429 h 397144"/>
                    <a:gd name="connsiteX1" fmla="*/ 3424323 w 3622895"/>
                    <a:gd name="connsiteY1" fmla="*/ 79429 h 397144"/>
                    <a:gd name="connsiteX2" fmla="*/ 3424323 w 3622895"/>
                    <a:gd name="connsiteY2" fmla="*/ 0 h 397144"/>
                    <a:gd name="connsiteX3" fmla="*/ 3622895 w 3622895"/>
                    <a:gd name="connsiteY3" fmla="*/ 198572 h 397144"/>
                    <a:gd name="connsiteX4" fmla="*/ 3424323 w 3622895"/>
                    <a:gd name="connsiteY4" fmla="*/ 397144 h 397144"/>
                    <a:gd name="connsiteX5" fmla="*/ 3424323 w 3622895"/>
                    <a:gd name="connsiteY5" fmla="*/ 317715 h 397144"/>
                    <a:gd name="connsiteX6" fmla="*/ 0 w 3622895"/>
                    <a:gd name="connsiteY6" fmla="*/ 317715 h 397144"/>
                    <a:gd name="connsiteX7" fmla="*/ 0 w 3622895"/>
                    <a:gd name="connsiteY7" fmla="*/ 79429 h 39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22895" h="397144">
                      <a:moveTo>
                        <a:pt x="0" y="79429"/>
                      </a:moveTo>
                      <a:lnTo>
                        <a:pt x="3424323" y="79429"/>
                      </a:lnTo>
                      <a:lnTo>
                        <a:pt x="3424323" y="0"/>
                      </a:lnTo>
                      <a:lnTo>
                        <a:pt x="3622895" y="198572"/>
                      </a:lnTo>
                      <a:lnTo>
                        <a:pt x="3424323" y="397144"/>
                      </a:lnTo>
                      <a:lnTo>
                        <a:pt x="3424323" y="317715"/>
                      </a:lnTo>
                      <a:lnTo>
                        <a:pt x="0" y="317715"/>
                      </a:lnTo>
                      <a:lnTo>
                        <a:pt x="0" y="7942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79428" rIns="119144" bIns="79429" numCol="1" spcCol="1270" anchor="ctr" anchorCtr="0">
                  <a:noAutofit/>
                </a:bodyPr>
                <a:lstStyle/>
                <a:p>
                  <a:pPr lvl="0" algn="ctr" defTabSz="711200">
                    <a:lnSpc>
                      <a:spcPct val="90000"/>
                    </a:lnSpc>
                    <a:spcBef>
                      <a:spcPct val="0"/>
                    </a:spcBef>
                    <a:spcAft>
                      <a:spcPct val="35000"/>
                    </a:spcAft>
                  </a:pPr>
                  <a:endParaRPr lang="en-US" sz="1600" kern="1200" dirty="0">
                    <a:ln w="0"/>
                    <a:solidFill>
                      <a:schemeClr val="tx1"/>
                    </a:solidFill>
                    <a:effectLst>
                      <a:outerShdw blurRad="38100" dist="19050" dir="2700000" algn="tl" rotWithShape="0">
                        <a:schemeClr val="dk1">
                          <a:alpha val="40000"/>
                        </a:schemeClr>
                      </a:outerShdw>
                    </a:effectLst>
                  </a:endParaRPr>
                </a:p>
              </p:txBody>
            </p:sp>
            <p:sp>
              <p:nvSpPr>
                <p:cNvPr id="10" name="Freeform 9"/>
                <p:cNvSpPr/>
                <p:nvPr/>
              </p:nvSpPr>
              <p:spPr>
                <a:xfrm>
                  <a:off x="6443158" y="3685182"/>
                  <a:ext cx="1601390" cy="960834"/>
                </a:xfrm>
                <a:custGeom>
                  <a:avLst/>
                  <a:gdLst>
                    <a:gd name="connsiteX0" fmla="*/ 0 w 1601390"/>
                    <a:gd name="connsiteY0" fmla="*/ 96083 h 960834"/>
                    <a:gd name="connsiteX1" fmla="*/ 96083 w 1601390"/>
                    <a:gd name="connsiteY1" fmla="*/ 0 h 960834"/>
                    <a:gd name="connsiteX2" fmla="*/ 1505307 w 1601390"/>
                    <a:gd name="connsiteY2" fmla="*/ 0 h 960834"/>
                    <a:gd name="connsiteX3" fmla="*/ 1601390 w 1601390"/>
                    <a:gd name="connsiteY3" fmla="*/ 96083 h 960834"/>
                    <a:gd name="connsiteX4" fmla="*/ 1601390 w 1601390"/>
                    <a:gd name="connsiteY4" fmla="*/ 864751 h 960834"/>
                    <a:gd name="connsiteX5" fmla="*/ 1505307 w 1601390"/>
                    <a:gd name="connsiteY5" fmla="*/ 960834 h 960834"/>
                    <a:gd name="connsiteX6" fmla="*/ 96083 w 1601390"/>
                    <a:gd name="connsiteY6" fmla="*/ 960834 h 960834"/>
                    <a:gd name="connsiteX7" fmla="*/ 0 w 1601390"/>
                    <a:gd name="connsiteY7" fmla="*/ 864751 h 960834"/>
                    <a:gd name="connsiteX8" fmla="*/ 0 w 1601390"/>
                    <a:gd name="connsiteY8" fmla="*/ 96083 h 960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1390" h="960834">
                      <a:moveTo>
                        <a:pt x="0" y="96083"/>
                      </a:moveTo>
                      <a:cubicBezTo>
                        <a:pt x="0" y="43018"/>
                        <a:pt x="43018" y="0"/>
                        <a:pt x="96083" y="0"/>
                      </a:cubicBezTo>
                      <a:lnTo>
                        <a:pt x="1505307" y="0"/>
                      </a:lnTo>
                      <a:cubicBezTo>
                        <a:pt x="1558372" y="0"/>
                        <a:pt x="1601390" y="43018"/>
                        <a:pt x="1601390" y="96083"/>
                      </a:cubicBezTo>
                      <a:lnTo>
                        <a:pt x="1601390" y="864751"/>
                      </a:lnTo>
                      <a:cubicBezTo>
                        <a:pt x="1601390" y="917816"/>
                        <a:pt x="1558372" y="960834"/>
                        <a:pt x="1505307" y="960834"/>
                      </a:cubicBezTo>
                      <a:lnTo>
                        <a:pt x="96083" y="960834"/>
                      </a:lnTo>
                      <a:cubicBezTo>
                        <a:pt x="43018" y="960834"/>
                        <a:pt x="0" y="917816"/>
                        <a:pt x="0" y="864751"/>
                      </a:cubicBezTo>
                      <a:lnTo>
                        <a:pt x="0" y="9608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4342" tIns="104342" rIns="104342" bIns="104342" numCol="1" spcCol="1270" anchor="ctr" anchorCtr="0">
                  <a:noAutofit/>
                </a:bodyPr>
                <a:lstStyle/>
                <a:p>
                  <a:pPr lvl="0" algn="ctr" defTabSz="889000">
                    <a:lnSpc>
                      <a:spcPct val="90000"/>
                    </a:lnSpc>
                    <a:spcBef>
                      <a:spcPct val="0"/>
                    </a:spcBef>
                    <a:spcAft>
                      <a:spcPct val="35000"/>
                    </a:spcAft>
                  </a:pPr>
                  <a:r>
                    <a:rPr lang="en-US" sz="2000" kern="1200" dirty="0">
                      <a:ln w="0"/>
                      <a:solidFill>
                        <a:schemeClr val="tx1"/>
                      </a:solidFill>
                      <a:effectLst>
                        <a:outerShdw blurRad="38100" dist="19050" dir="2700000" algn="tl" rotWithShape="0">
                          <a:schemeClr val="dk1">
                            <a:alpha val="40000"/>
                          </a:schemeClr>
                        </a:outerShdw>
                      </a:effectLst>
                    </a:rPr>
                    <a:t>Web Services Publisher</a:t>
                  </a:r>
                </a:p>
              </p:txBody>
            </p:sp>
          </p:grpSp>
          <p:grpSp>
            <p:nvGrpSpPr>
              <p:cNvPr id="12" name="Group 11"/>
              <p:cNvGrpSpPr/>
              <p:nvPr/>
            </p:nvGrpSpPr>
            <p:grpSpPr>
              <a:xfrm>
                <a:off x="2895600" y="2836958"/>
                <a:ext cx="3429000" cy="3224340"/>
                <a:chOff x="2895600" y="2836958"/>
                <a:chExt cx="3429000" cy="3224340"/>
              </a:xfrm>
            </p:grpSpPr>
            <p:sp>
              <p:nvSpPr>
                <p:cNvPr id="11" name="Rectangle 10"/>
                <p:cNvSpPr/>
                <p:nvPr/>
              </p:nvSpPr>
              <p:spPr>
                <a:xfrm>
                  <a:off x="2895600" y="2836958"/>
                  <a:ext cx="3429000" cy="392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SOAP Request (CRUD)</a:t>
                  </a:r>
                </a:p>
              </p:txBody>
            </p:sp>
            <p:sp>
              <p:nvSpPr>
                <p:cNvPr id="14" name="Rectangle 13"/>
                <p:cNvSpPr/>
                <p:nvPr/>
              </p:nvSpPr>
              <p:spPr>
                <a:xfrm>
                  <a:off x="2895600" y="5668328"/>
                  <a:ext cx="3429000" cy="392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SOAP Response</a:t>
                  </a:r>
                </a:p>
              </p:txBody>
            </p:sp>
          </p:grpSp>
        </p:grpSp>
        <p:sp>
          <p:nvSpPr>
            <p:cNvPr id="17" name="Oval 16"/>
            <p:cNvSpPr/>
            <p:nvPr/>
          </p:nvSpPr>
          <p:spPr>
            <a:xfrm>
              <a:off x="3200400" y="3657600"/>
              <a:ext cx="2819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Network</a:t>
              </a:r>
            </a:p>
          </p:txBody>
        </p:sp>
      </p:grpSp>
    </p:spTree>
    <p:extLst>
      <p:ext uri="{BB962C8B-B14F-4D97-AF65-F5344CB8AC3E}">
        <p14:creationId xmlns:p14="http://schemas.microsoft.com/office/powerpoint/2010/main" val="32116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76200" y="0"/>
            <a:ext cx="8458200" cy="762000"/>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4800" dirty="0">
                <a:solidFill>
                  <a:srgbClr val="44546A"/>
                </a:solidFill>
                <a:latin typeface="Calibri" panose="020F0502020204030204" pitchFamily="34" charset="0"/>
                <a:cs typeface="Times New Roman" panose="02020603050405020304" pitchFamily="18" charset="0"/>
              </a:rPr>
              <a:t>Web Services Methods</a:t>
            </a:r>
            <a:br>
              <a:rPr lang="en-US" sz="4800" dirty="0">
                <a:solidFill>
                  <a:prstClr val="black"/>
                </a:solidFill>
                <a:latin typeface="Calibri" panose="020F0502020204030204" pitchFamily="34" charset="0"/>
                <a:cs typeface="Times New Roman" panose="02020603050405020304" pitchFamily="18" charset="0"/>
              </a:rPr>
            </a:br>
            <a:endParaRPr lang="en-US" sz="4800" dirty="0">
              <a:solidFill>
                <a:prstClr val="black"/>
              </a:solidFill>
              <a:latin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4"/>
          </p:nvPr>
        </p:nvSpPr>
        <p:spPr/>
        <p:txBody>
          <a:bodyPr/>
          <a:lstStyle/>
          <a:p>
            <a:fld id="{327F7620-F109-4F07-AB89-79032DD352C8}" type="slidenum">
              <a:rPr lang="en-US" smtClean="0">
                <a:solidFill>
                  <a:prstClr val="black"/>
                </a:solidFill>
              </a:rPr>
              <a:pPr/>
              <a:t>6</a:t>
            </a:fld>
            <a:endParaRPr lang="en-US" dirty="0">
              <a:solidFill>
                <a:prstClr val="black"/>
              </a:solidFill>
            </a:endParaRPr>
          </a:p>
        </p:txBody>
      </p:sp>
      <p:sp>
        <p:nvSpPr>
          <p:cNvPr id="5" name="Rectangle 4"/>
          <p:cNvSpPr/>
          <p:nvPr/>
        </p:nvSpPr>
        <p:spPr>
          <a:xfrm>
            <a:off x="457201" y="3949511"/>
            <a:ext cx="8293834" cy="2908489"/>
          </a:xfrm>
          <a:prstGeom prst="rect">
            <a:avLst/>
          </a:prstGeom>
        </p:spPr>
        <p:txBody>
          <a:bodyPr wrap="square">
            <a:spAutoFit/>
          </a:bodyPr>
          <a:lstStyle/>
          <a:p>
            <a:r>
              <a:rPr lang="en-US" spc="-8" dirty="0">
                <a:solidFill>
                  <a:srgbClr val="396294"/>
                </a:solidFill>
                <a:cs typeface="Times New Roman" panose="02020603050405020304" pitchFamily="18" charset="0"/>
              </a:rPr>
              <a:t>The ServiceNow system supports access (input and query) to its tables and their data by using these below methods:</a:t>
            </a:r>
          </a:p>
          <a:p>
            <a:pPr marL="342900" indent="-342900">
              <a:buFont typeface="Wingdings" panose="05000000000000000000" pitchFamily="2" charset="2"/>
              <a:buChar char="ü"/>
            </a:pPr>
            <a:endParaRPr lang="en-US" spc="-8" dirty="0">
              <a:solidFill>
                <a:srgbClr val="396294"/>
              </a:solidFill>
              <a:cs typeface="Times New Roman" panose="02020603050405020304" pitchFamily="18" charset="0"/>
            </a:endParaRPr>
          </a:p>
          <a:p>
            <a:pPr marL="342900" indent="-342900">
              <a:buFont typeface="Wingdings" panose="05000000000000000000" pitchFamily="2" charset="2"/>
              <a:buChar char="ü"/>
            </a:pPr>
            <a:r>
              <a:rPr lang="en-US" spc="-8" dirty="0">
                <a:solidFill>
                  <a:srgbClr val="396294"/>
                </a:solidFill>
                <a:cs typeface="Times New Roman" panose="02020603050405020304" pitchFamily="18" charset="0"/>
              </a:rPr>
              <a:t>Direct Web Services (get, insert, query)</a:t>
            </a:r>
          </a:p>
          <a:p>
            <a:pPr marL="342900" indent="-342900">
              <a:buFont typeface="Wingdings" panose="05000000000000000000" pitchFamily="2" charset="2"/>
              <a:buChar char="ü"/>
            </a:pPr>
            <a:endParaRPr lang="en-US" spc="-8" dirty="0">
              <a:solidFill>
                <a:srgbClr val="396294"/>
              </a:solidFill>
              <a:cs typeface="Times New Roman" panose="02020603050405020304" pitchFamily="18" charset="0"/>
            </a:endParaRPr>
          </a:p>
          <a:p>
            <a:pPr marL="342900" lvl="0" indent="-342900">
              <a:buFont typeface="Wingdings" panose="05000000000000000000" pitchFamily="2" charset="2"/>
              <a:buChar char="ü"/>
            </a:pPr>
            <a:r>
              <a:rPr lang="en-US" spc="-8" dirty="0">
                <a:solidFill>
                  <a:srgbClr val="396294"/>
                </a:solidFill>
                <a:cs typeface="Times New Roman" panose="02020603050405020304" pitchFamily="18" charset="0"/>
              </a:rPr>
              <a:t>Web Service import sets that do data mapping using Transform Maps</a:t>
            </a:r>
          </a:p>
          <a:p>
            <a:pPr marL="342900" lvl="0" indent="-342900">
              <a:buFont typeface="Wingdings" panose="05000000000000000000" pitchFamily="2" charset="2"/>
              <a:buChar char="ü"/>
            </a:pPr>
            <a:endParaRPr lang="en-US" spc="-8" dirty="0">
              <a:solidFill>
                <a:srgbClr val="396294"/>
              </a:solidFill>
              <a:cs typeface="Times New Roman" panose="02020603050405020304" pitchFamily="18" charset="0"/>
            </a:endParaRPr>
          </a:p>
          <a:p>
            <a:pPr marL="342900" lvl="0" indent="-342900">
              <a:buFont typeface="Wingdings" panose="05000000000000000000" pitchFamily="2" charset="2"/>
              <a:buChar char="ü"/>
            </a:pPr>
            <a:r>
              <a:rPr lang="en-US" spc="-8" dirty="0">
                <a:solidFill>
                  <a:srgbClr val="396294"/>
                </a:solidFill>
                <a:cs typeface="Times New Roman" panose="02020603050405020304" pitchFamily="18" charset="0"/>
              </a:rPr>
              <a:t>Scripted Web Services that are executed in JavaScript</a:t>
            </a:r>
          </a:p>
          <a:p>
            <a:pPr marL="342900" lvl="0" indent="-342900">
              <a:buFont typeface="Wingdings" panose="05000000000000000000" pitchFamily="2" charset="2"/>
              <a:buChar char="ü"/>
            </a:pPr>
            <a:endParaRPr lang="en-US" spc="-8" dirty="0">
              <a:solidFill>
                <a:srgbClr val="396294"/>
              </a:solidFill>
              <a:cs typeface="Times New Roman" panose="02020603050405020304" pitchFamily="18" charset="0"/>
            </a:endParaRPr>
          </a:p>
          <a:p>
            <a:pPr marL="9525" algn="just"/>
            <a:endParaRPr lang="en-US" sz="2100" spc="-8" dirty="0">
              <a:solidFill>
                <a:srgbClr val="396294"/>
              </a:solidFill>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646041892"/>
              </p:ext>
            </p:extLst>
          </p:nvPr>
        </p:nvGraphicFramePr>
        <p:xfrm>
          <a:off x="1600200" y="990600"/>
          <a:ext cx="57150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247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76200" y="0"/>
            <a:ext cx="8458200" cy="762000"/>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br>
              <a:rPr lang="en-US" sz="4800" dirty="0">
                <a:solidFill>
                  <a:prstClr val="black"/>
                </a:solidFill>
                <a:latin typeface="Calibri" panose="020F0502020204030204" pitchFamily="34" charset="0"/>
                <a:cs typeface="Times New Roman" panose="02020603050405020304" pitchFamily="18" charset="0"/>
              </a:rPr>
            </a:br>
            <a:endParaRPr lang="en-US" sz="4800" dirty="0">
              <a:solidFill>
                <a:prstClr val="black"/>
              </a:solidFill>
              <a:latin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4"/>
          </p:nvPr>
        </p:nvSpPr>
        <p:spPr/>
        <p:txBody>
          <a:bodyPr/>
          <a:lstStyle/>
          <a:p>
            <a:fld id="{327F7620-F109-4F07-AB89-79032DD352C8}" type="slidenum">
              <a:rPr lang="en-US" smtClean="0">
                <a:solidFill>
                  <a:prstClr val="black"/>
                </a:solidFill>
              </a:rPr>
              <a:pPr/>
              <a:t>7</a:t>
            </a:fld>
            <a:endParaRPr lang="en-US" dirty="0">
              <a:solidFill>
                <a:prstClr val="black"/>
              </a:solidFill>
            </a:endParaRPr>
          </a:p>
        </p:txBody>
      </p:sp>
      <p:sp>
        <p:nvSpPr>
          <p:cNvPr id="5" name="Rectangle 4"/>
          <p:cNvSpPr/>
          <p:nvPr/>
        </p:nvSpPr>
        <p:spPr>
          <a:xfrm>
            <a:off x="381000" y="685800"/>
            <a:ext cx="8293834" cy="6232475"/>
          </a:xfrm>
          <a:prstGeom prst="rect">
            <a:avLst/>
          </a:prstGeom>
        </p:spPr>
        <p:txBody>
          <a:bodyPr wrap="square">
            <a:spAutoFit/>
          </a:bodyPr>
          <a:lstStyle/>
          <a:p>
            <a:pPr algn="just"/>
            <a:endParaRPr lang="en-US" spc="-8" dirty="0">
              <a:solidFill>
                <a:srgbClr val="396294"/>
              </a:solidFill>
              <a:cs typeface="Times New Roman" panose="02020603050405020304" pitchFamily="18" charset="0"/>
            </a:endParaRPr>
          </a:p>
          <a:p>
            <a:pPr marL="342900" indent="-342900" algn="just">
              <a:buFont typeface="Wingdings" panose="05000000000000000000" pitchFamily="2" charset="2"/>
              <a:buChar char="ü"/>
            </a:pPr>
            <a:r>
              <a:rPr lang="en-US" b="1" spc="-8" dirty="0">
                <a:solidFill>
                  <a:srgbClr val="396294"/>
                </a:solidFill>
                <a:cs typeface="Times New Roman" panose="02020603050405020304" pitchFamily="18" charset="0"/>
              </a:rPr>
              <a:t>Direct Web Service: </a:t>
            </a:r>
            <a:r>
              <a:rPr lang="en-US" spc="-8" dirty="0">
                <a:solidFill>
                  <a:srgbClr val="396294"/>
                </a:solidFill>
                <a:cs typeface="Times New Roman" panose="02020603050405020304" pitchFamily="18" charset="0"/>
              </a:rPr>
              <a:t>Endpoints are accessed directly using a URL, which is integrated on  the UI level between two or more applications. It directly manipulates the data into the target tables. Therefore, there are many security considerations with this Web Service Method.</a:t>
            </a:r>
          </a:p>
          <a:p>
            <a:pPr algn="ctr"/>
            <a:r>
              <a:rPr lang="en-US" b="1" spc="-8" dirty="0">
                <a:solidFill>
                  <a:srgbClr val="FF0000"/>
                </a:solidFill>
                <a:cs typeface="Times New Roman" panose="02020603050405020304" pitchFamily="18" charset="0"/>
              </a:rPr>
              <a:t>URL format</a:t>
            </a:r>
            <a:r>
              <a:rPr lang="en-US" spc="-8" dirty="0">
                <a:solidFill>
                  <a:srgbClr val="FF0000"/>
                </a:solidFill>
                <a:cs typeface="Times New Roman" panose="02020603050405020304" pitchFamily="18" charset="0"/>
              </a:rPr>
              <a:t>: </a:t>
            </a:r>
            <a:r>
              <a:rPr lang="en-US" spc="-8" dirty="0">
                <a:solidFill>
                  <a:srgbClr val="396294"/>
                </a:solidFill>
                <a:cs typeface="Times New Roman" panose="02020603050405020304" pitchFamily="18" charset="0"/>
              </a:rPr>
              <a:t>https://&lt;instance name&gt;.service-now.com/&lt;table_name&gt;.do</a:t>
            </a:r>
          </a:p>
          <a:p>
            <a:pPr marL="342900" indent="-342900" algn="just">
              <a:buFont typeface="Wingdings" panose="05000000000000000000" pitchFamily="2" charset="2"/>
              <a:buChar char="ü"/>
            </a:pPr>
            <a:endParaRPr lang="en-US" spc="-8" dirty="0">
              <a:solidFill>
                <a:srgbClr val="396294"/>
              </a:solidFill>
              <a:cs typeface="Times New Roman" panose="02020603050405020304" pitchFamily="18" charset="0"/>
            </a:endParaRPr>
          </a:p>
          <a:p>
            <a:pPr marL="342900" lvl="0" indent="-342900" algn="just">
              <a:buFont typeface="Wingdings" panose="05000000000000000000" pitchFamily="2" charset="2"/>
              <a:buChar char="ü"/>
            </a:pPr>
            <a:r>
              <a:rPr lang="en-US" b="1" spc="-8" dirty="0">
                <a:solidFill>
                  <a:srgbClr val="396294"/>
                </a:solidFill>
                <a:cs typeface="Times New Roman" panose="02020603050405020304" pitchFamily="18" charset="0"/>
              </a:rPr>
              <a:t>Mapped Web Service: </a:t>
            </a:r>
            <a:r>
              <a:rPr lang="en-US" spc="-8" dirty="0">
                <a:solidFill>
                  <a:srgbClr val="396294"/>
                </a:solidFill>
                <a:cs typeface="Times New Roman" panose="02020603050405020304" pitchFamily="18" charset="0"/>
              </a:rPr>
              <a:t>All Web Services import sets go through a transform map to match fields.</a:t>
            </a:r>
          </a:p>
          <a:p>
            <a:pPr marL="342900" lvl="0" indent="-342900" algn="just">
              <a:buFont typeface="Wingdings" panose="05000000000000000000" pitchFamily="2" charset="2"/>
              <a:buChar char="ü"/>
            </a:pPr>
            <a:endParaRPr lang="en-US" spc="-8" dirty="0">
              <a:solidFill>
                <a:srgbClr val="396294"/>
              </a:solidFill>
              <a:cs typeface="Times New Roman" panose="02020603050405020304" pitchFamily="18" charset="0"/>
            </a:endParaRPr>
          </a:p>
          <a:p>
            <a:pPr marL="342900" lvl="0" indent="-342900" algn="just">
              <a:buFont typeface="Wingdings" panose="05000000000000000000" pitchFamily="2" charset="2"/>
              <a:buChar char="ü"/>
            </a:pPr>
            <a:r>
              <a:rPr lang="en-US" b="1" spc="-8" dirty="0">
                <a:solidFill>
                  <a:srgbClr val="396294"/>
                </a:solidFill>
                <a:cs typeface="Times New Roman" panose="02020603050405020304" pitchFamily="18" charset="0"/>
              </a:rPr>
              <a:t>Scripted Web Services: </a:t>
            </a:r>
            <a:r>
              <a:rPr lang="en-US" spc="-8" dirty="0">
                <a:solidFill>
                  <a:srgbClr val="396294"/>
                </a:solidFill>
                <a:cs typeface="Times New Roman" panose="02020603050405020304" pitchFamily="18" charset="0"/>
              </a:rPr>
              <a:t>Helpful when the other system requires a very specific integration that Simple Web Services cannot provide. It parses the information and determines the source.</a:t>
            </a:r>
          </a:p>
          <a:p>
            <a:pPr lvl="0" algn="just"/>
            <a:r>
              <a:rPr lang="en-US" b="1" spc="-8" dirty="0">
                <a:solidFill>
                  <a:srgbClr val="FF0000"/>
                </a:solidFill>
                <a:cs typeface="Times New Roman" panose="02020603050405020304" pitchFamily="18" charset="0"/>
              </a:rPr>
              <a:t>Example: </a:t>
            </a:r>
            <a:r>
              <a:rPr lang="en-US" spc="-8" dirty="0">
                <a:solidFill>
                  <a:srgbClr val="396294"/>
                </a:solidFill>
                <a:cs typeface="Times New Roman" panose="02020603050405020304" pitchFamily="18" charset="0"/>
              </a:rPr>
              <a:t>Servers in locations all over the world are tracked in one CMDB. The MID Server checks the server message queue and uses scripting to determine which location sent the record. If it was San Diego, the update will go to San Diego Servers table.</a:t>
            </a:r>
          </a:p>
          <a:p>
            <a:pPr marL="342900" lvl="0" indent="-342900" algn="just">
              <a:buFont typeface="Wingdings" panose="05000000000000000000" pitchFamily="2" charset="2"/>
              <a:buChar char="ü"/>
            </a:pPr>
            <a:endParaRPr lang="en-US" spc="-8" dirty="0">
              <a:solidFill>
                <a:srgbClr val="396294"/>
              </a:solidFill>
              <a:cs typeface="Times New Roman" panose="02020603050405020304" pitchFamily="18" charset="0"/>
            </a:endParaRPr>
          </a:p>
          <a:p>
            <a:pPr algn="just"/>
            <a:r>
              <a:rPr lang="en-US" b="1" spc="-8" dirty="0">
                <a:solidFill>
                  <a:srgbClr val="FF0000"/>
                </a:solidFill>
                <a:cs typeface="Times New Roman" panose="02020603050405020304" pitchFamily="18" charset="0"/>
              </a:rPr>
              <a:t>Note: </a:t>
            </a:r>
            <a:r>
              <a:rPr lang="en-US" spc="-8" dirty="0">
                <a:solidFill>
                  <a:srgbClr val="396294"/>
                </a:solidFill>
                <a:cs typeface="Times New Roman" panose="02020603050405020304" pitchFamily="18" charset="0"/>
              </a:rPr>
              <a:t>If we have a large amount of data, Mapped Web Services process data one by one and the cost of transformation is quite high. Scripted Web Services is lower cost and for large amount of data, the better choice.</a:t>
            </a:r>
          </a:p>
          <a:p>
            <a:pPr lvl="0" algn="just"/>
            <a:endParaRPr lang="en-US" spc="-8" dirty="0">
              <a:solidFill>
                <a:srgbClr val="396294"/>
              </a:solidFill>
              <a:cs typeface="Times New Roman" panose="02020603050405020304" pitchFamily="18" charset="0"/>
            </a:endParaRPr>
          </a:p>
          <a:p>
            <a:pPr marL="9525" algn="just"/>
            <a:endParaRPr lang="en-US" sz="2100" spc="-8" dirty="0">
              <a:solidFill>
                <a:srgbClr val="39629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83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76200" y="0"/>
            <a:ext cx="8458200" cy="762000"/>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4800" dirty="0">
                <a:solidFill>
                  <a:srgbClr val="44546A"/>
                </a:solidFill>
                <a:latin typeface="Calibri" panose="020F0502020204030204" pitchFamily="34" charset="0"/>
                <a:cs typeface="Times New Roman" panose="02020603050405020304" pitchFamily="18" charset="0"/>
              </a:rPr>
              <a:t>REST Web Services</a:t>
            </a:r>
            <a:br>
              <a:rPr lang="en-US" sz="4800" dirty="0">
                <a:solidFill>
                  <a:prstClr val="black"/>
                </a:solidFill>
                <a:latin typeface="Calibri" panose="020F0502020204030204" pitchFamily="34" charset="0"/>
                <a:cs typeface="Times New Roman" panose="02020603050405020304" pitchFamily="18" charset="0"/>
              </a:rPr>
            </a:br>
            <a:endParaRPr lang="en-US" sz="4800" dirty="0">
              <a:solidFill>
                <a:prstClr val="black"/>
              </a:solidFill>
              <a:latin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4"/>
          </p:nvPr>
        </p:nvSpPr>
        <p:spPr/>
        <p:txBody>
          <a:bodyPr/>
          <a:lstStyle/>
          <a:p>
            <a:fld id="{327F7620-F109-4F07-AB89-79032DD352C8}" type="slidenum">
              <a:rPr lang="en-US" smtClean="0">
                <a:solidFill>
                  <a:prstClr val="black"/>
                </a:solidFill>
              </a:rPr>
              <a:pPr/>
              <a:t>8</a:t>
            </a:fld>
            <a:endParaRPr lang="en-US" dirty="0">
              <a:solidFill>
                <a:prstClr val="black"/>
              </a:solidFill>
            </a:endParaRPr>
          </a:p>
        </p:txBody>
      </p:sp>
      <p:sp>
        <p:nvSpPr>
          <p:cNvPr id="5" name="Rectangle 4"/>
          <p:cNvSpPr/>
          <p:nvPr/>
        </p:nvSpPr>
        <p:spPr>
          <a:xfrm>
            <a:off x="304800" y="1295400"/>
            <a:ext cx="8293834" cy="5386090"/>
          </a:xfrm>
          <a:prstGeom prst="rect">
            <a:avLst/>
          </a:prstGeom>
        </p:spPr>
        <p:txBody>
          <a:bodyPr wrap="square">
            <a:spAutoFit/>
          </a:bodyPr>
          <a:lstStyle/>
          <a:p>
            <a:pPr lvl="0" algn="just"/>
            <a:r>
              <a:rPr lang="en-US" sz="2000" spc="-8" dirty="0">
                <a:solidFill>
                  <a:srgbClr val="396294"/>
                </a:solidFill>
                <a:cs typeface="Times New Roman" panose="02020603050405020304" pitchFamily="18" charset="0"/>
              </a:rPr>
              <a:t>REST (Representational State Transfer) is a simple stateless architecture that provides standards between computers systems on the web, making it easier to communicate with each other.</a:t>
            </a:r>
          </a:p>
          <a:p>
            <a:pPr lvl="0" algn="just"/>
            <a:endParaRPr lang="en-US" sz="2000" spc="-8" dirty="0">
              <a:solidFill>
                <a:srgbClr val="396294"/>
              </a:solidFill>
              <a:cs typeface="Times New Roman" panose="02020603050405020304" pitchFamily="18" charset="0"/>
            </a:endParaRPr>
          </a:p>
          <a:p>
            <a:pPr lvl="0" algn="just"/>
            <a:r>
              <a:rPr lang="en-US" sz="2000" spc="-8" dirty="0">
                <a:solidFill>
                  <a:srgbClr val="396294"/>
                </a:solidFill>
                <a:cs typeface="Times New Roman" panose="02020603050405020304" pitchFamily="18" charset="0"/>
              </a:rPr>
              <a:t>The NOW platform provides various REST API’s which are active by default.</a:t>
            </a:r>
          </a:p>
          <a:p>
            <a:pPr lvl="0" algn="just"/>
            <a:endParaRPr lang="en-US" sz="2000" spc="-8" dirty="0">
              <a:solidFill>
                <a:srgbClr val="396294"/>
              </a:solidFill>
              <a:cs typeface="Times New Roman" panose="02020603050405020304" pitchFamily="18" charset="0"/>
            </a:endParaRPr>
          </a:p>
          <a:p>
            <a:pPr lvl="0" algn="just"/>
            <a:r>
              <a:rPr lang="en-US" sz="2000" spc="-8" dirty="0">
                <a:solidFill>
                  <a:srgbClr val="396294"/>
                </a:solidFill>
                <a:cs typeface="Times New Roman" panose="02020603050405020304" pitchFamily="18" charset="0"/>
              </a:rPr>
              <a:t>There API provide the ability to interact with various ServiceNow functionality within your application</a:t>
            </a:r>
          </a:p>
          <a:p>
            <a:pPr lvl="0" algn="just"/>
            <a:endParaRPr lang="en-US" sz="2000" spc="-8" dirty="0">
              <a:solidFill>
                <a:srgbClr val="396294"/>
              </a:solidFill>
              <a:cs typeface="Times New Roman" panose="02020603050405020304" pitchFamily="18" charset="0"/>
            </a:endParaRPr>
          </a:p>
          <a:p>
            <a:pPr lvl="0" algn="just"/>
            <a:r>
              <a:rPr lang="en-US" sz="2000" spc="-8" dirty="0">
                <a:solidFill>
                  <a:srgbClr val="396294"/>
                </a:solidFill>
                <a:cs typeface="Times New Roman" panose="02020603050405020304" pitchFamily="18" charset="0"/>
              </a:rPr>
              <a:t>Such functionality includes the ability to perform Create, Read, Update and Delete operations on existing tables (Table API)</a:t>
            </a:r>
          </a:p>
          <a:p>
            <a:pPr lvl="0" algn="just"/>
            <a:endParaRPr lang="en-US" sz="2000" spc="-8" dirty="0">
              <a:solidFill>
                <a:srgbClr val="396294"/>
              </a:solidFill>
              <a:cs typeface="Times New Roman" panose="02020603050405020304" pitchFamily="18" charset="0"/>
            </a:endParaRPr>
          </a:p>
          <a:p>
            <a:pPr lvl="0" algn="just"/>
            <a:endParaRPr lang="en-US" sz="2000" b="1" u="sng" spc="-8" dirty="0">
              <a:solidFill>
                <a:srgbClr val="396294"/>
              </a:solidFill>
              <a:cs typeface="Times New Roman" panose="02020603050405020304" pitchFamily="18" charset="0"/>
            </a:endParaRPr>
          </a:p>
          <a:p>
            <a:pPr lvl="0" algn="just"/>
            <a:r>
              <a:rPr lang="en-US" sz="2000" b="1" u="sng" spc="-8" dirty="0">
                <a:solidFill>
                  <a:srgbClr val="396294"/>
                </a:solidFill>
                <a:cs typeface="Times New Roman" panose="02020603050405020304" pitchFamily="18" charset="0"/>
              </a:rPr>
              <a:t>REST ENDPOINT:</a:t>
            </a:r>
          </a:p>
          <a:p>
            <a:pPr lvl="0" algn="just"/>
            <a:endParaRPr lang="en-US" sz="2000" spc="-8" dirty="0">
              <a:solidFill>
                <a:srgbClr val="396294"/>
              </a:solidFill>
              <a:cs typeface="Times New Roman" panose="02020603050405020304" pitchFamily="18" charset="0"/>
            </a:endParaRPr>
          </a:p>
          <a:p>
            <a:pPr lvl="0" algn="just"/>
            <a:r>
              <a:rPr lang="en-US" sz="2000" spc="-8" dirty="0">
                <a:solidFill>
                  <a:srgbClr val="396294"/>
                </a:solidFill>
                <a:cs typeface="Times New Roman" panose="02020603050405020304" pitchFamily="18" charset="0"/>
              </a:rPr>
              <a:t>https://myinstance.service-now.com/api/now/table/{tablename}</a:t>
            </a:r>
          </a:p>
          <a:p>
            <a:pPr marL="9525" algn="just"/>
            <a:endParaRPr lang="en-US" sz="2400" spc="-8" dirty="0">
              <a:solidFill>
                <a:srgbClr val="39629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31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76200" y="0"/>
            <a:ext cx="8458200" cy="762000"/>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sz="4800" dirty="0">
                <a:solidFill>
                  <a:srgbClr val="44546A"/>
                </a:solidFill>
                <a:latin typeface="Calibri" panose="020F0502020204030204" pitchFamily="34" charset="0"/>
                <a:cs typeface="Times New Roman" panose="02020603050405020304" pitchFamily="18" charset="0"/>
              </a:rPr>
              <a:t>SOAP Web Services</a:t>
            </a:r>
            <a:br>
              <a:rPr lang="en-US" sz="4800" dirty="0">
                <a:solidFill>
                  <a:prstClr val="black"/>
                </a:solidFill>
                <a:latin typeface="Calibri" panose="020F0502020204030204" pitchFamily="34" charset="0"/>
                <a:cs typeface="Times New Roman" panose="02020603050405020304" pitchFamily="18" charset="0"/>
              </a:rPr>
            </a:br>
            <a:endParaRPr lang="en-US" sz="4800" dirty="0">
              <a:solidFill>
                <a:prstClr val="black"/>
              </a:solidFill>
              <a:latin typeface="Calibri" panose="020F0502020204030204" pitchFamily="34" charset="0"/>
              <a:cs typeface="Times New Roman" panose="02020603050405020304" pitchFamily="18" charset="0"/>
            </a:endParaRPr>
          </a:p>
        </p:txBody>
      </p:sp>
      <p:sp>
        <p:nvSpPr>
          <p:cNvPr id="7" name="Slide Number Placeholder 6"/>
          <p:cNvSpPr>
            <a:spLocks noGrp="1"/>
          </p:cNvSpPr>
          <p:nvPr>
            <p:ph type="sldNum" sz="quarter" idx="4"/>
          </p:nvPr>
        </p:nvSpPr>
        <p:spPr/>
        <p:txBody>
          <a:bodyPr/>
          <a:lstStyle/>
          <a:p>
            <a:fld id="{327F7620-F109-4F07-AB89-79032DD352C8}" type="slidenum">
              <a:rPr lang="en-US" smtClean="0">
                <a:solidFill>
                  <a:prstClr val="black"/>
                </a:solidFill>
              </a:rPr>
              <a:pPr/>
              <a:t>9</a:t>
            </a:fld>
            <a:endParaRPr lang="en-US" dirty="0">
              <a:solidFill>
                <a:prstClr val="black"/>
              </a:solidFill>
            </a:endParaRPr>
          </a:p>
        </p:txBody>
      </p:sp>
      <p:sp>
        <p:nvSpPr>
          <p:cNvPr id="5" name="Rectangle 4"/>
          <p:cNvSpPr/>
          <p:nvPr/>
        </p:nvSpPr>
        <p:spPr>
          <a:xfrm>
            <a:off x="304800" y="1659285"/>
            <a:ext cx="8293834" cy="3539430"/>
          </a:xfrm>
          <a:prstGeom prst="rect">
            <a:avLst/>
          </a:prstGeom>
        </p:spPr>
        <p:txBody>
          <a:bodyPr wrap="square">
            <a:spAutoFit/>
          </a:bodyPr>
          <a:lstStyle/>
          <a:p>
            <a:pPr lvl="0" algn="just"/>
            <a:r>
              <a:rPr lang="en-US" sz="2000" spc="-8" dirty="0">
                <a:solidFill>
                  <a:srgbClr val="396294"/>
                </a:solidFill>
                <a:cs typeface="Times New Roman" panose="02020603050405020304" pitchFamily="18" charset="0"/>
              </a:rPr>
              <a:t>SOAP (Simple Object Access Protocol) is an XML based protocol for accessing web services over HTTP.</a:t>
            </a:r>
          </a:p>
          <a:p>
            <a:pPr lvl="0" algn="just"/>
            <a:endParaRPr lang="en-US" sz="2000" spc="-8" dirty="0">
              <a:solidFill>
                <a:srgbClr val="396294"/>
              </a:solidFill>
              <a:cs typeface="Times New Roman" panose="02020603050405020304" pitchFamily="18" charset="0"/>
            </a:endParaRPr>
          </a:p>
          <a:p>
            <a:pPr lvl="0" algn="just"/>
            <a:r>
              <a:rPr lang="en-US" sz="2000" spc="-8" dirty="0">
                <a:solidFill>
                  <a:srgbClr val="396294"/>
                </a:solidFill>
                <a:cs typeface="Times New Roman" panose="02020603050405020304" pitchFamily="18" charset="0"/>
              </a:rPr>
              <a:t>One can use SOAP API to perform Create, Read, Update and Delete operations on existing tables (Table API)</a:t>
            </a:r>
          </a:p>
          <a:p>
            <a:pPr lvl="0" algn="just"/>
            <a:endParaRPr lang="en-US" sz="2000" spc="-8" dirty="0">
              <a:solidFill>
                <a:srgbClr val="396294"/>
              </a:solidFill>
              <a:cs typeface="Times New Roman" panose="02020603050405020304" pitchFamily="18" charset="0"/>
            </a:endParaRPr>
          </a:p>
          <a:p>
            <a:pPr lvl="0" algn="just"/>
            <a:endParaRPr lang="en-US" sz="2000" b="1" u="sng" spc="-8" dirty="0">
              <a:solidFill>
                <a:srgbClr val="396294"/>
              </a:solidFill>
              <a:cs typeface="Times New Roman" panose="02020603050405020304" pitchFamily="18" charset="0"/>
            </a:endParaRPr>
          </a:p>
          <a:p>
            <a:pPr lvl="0" algn="just"/>
            <a:r>
              <a:rPr lang="en-US" sz="2000" b="1" u="sng" spc="-8" dirty="0">
                <a:solidFill>
                  <a:srgbClr val="396294"/>
                </a:solidFill>
                <a:cs typeface="Times New Roman" panose="02020603050405020304" pitchFamily="18" charset="0"/>
              </a:rPr>
              <a:t>WSDL:</a:t>
            </a:r>
          </a:p>
          <a:p>
            <a:pPr lvl="0" algn="just"/>
            <a:endParaRPr lang="en-US" sz="2000" spc="-8" dirty="0">
              <a:solidFill>
                <a:srgbClr val="396294"/>
              </a:solidFill>
              <a:cs typeface="Times New Roman" panose="02020603050405020304" pitchFamily="18" charset="0"/>
            </a:endParaRPr>
          </a:p>
          <a:p>
            <a:pPr lvl="0" algn="just"/>
            <a:r>
              <a:rPr lang="en-US" sz="2000" spc="-8" dirty="0">
                <a:solidFill>
                  <a:srgbClr val="396294"/>
                </a:solidFill>
                <a:cs typeface="Times New Roman" panose="02020603050405020304" pitchFamily="18" charset="0"/>
              </a:rPr>
              <a:t>https://myinstance.service-now.com/tablename.do?WSDL</a:t>
            </a:r>
          </a:p>
          <a:p>
            <a:pPr marL="9525" algn="just"/>
            <a:endParaRPr lang="en-US" sz="2400" spc="-8" dirty="0">
              <a:solidFill>
                <a:srgbClr val="39629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287487"/>
      </p:ext>
    </p:extLst>
  </p:cSld>
  <p:clrMapOvr>
    <a:masterClrMapping/>
  </p:clrMapOvr>
</p:sld>
</file>

<file path=ppt/theme/theme1.xml><?xml version="1.0" encoding="utf-8"?>
<a:theme xmlns:a="http://schemas.openxmlformats.org/drawingml/2006/main" name="1_Blusur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rviceNow Training Template" id="{A2BB5B16-7A8F-4A1B-B301-9DE1B7A2D996}" vid="{5ED3A03F-D92E-473F-A74F-5C290844DEE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1122</TotalTime>
  <Words>832</Words>
  <Application>Microsoft Office PowerPoint</Application>
  <PresentationFormat>On-screen Show (4:3)</PresentationFormat>
  <Paragraphs>145</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Times New Roman</vt:lpstr>
      <vt:lpstr>Wingdings</vt:lpstr>
      <vt:lpstr>1_Blusurge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LDAP Integration</dc:title>
  <dc:creator/>
  <cp:lastModifiedBy>Prakash Agrawal</cp:lastModifiedBy>
  <cp:revision>220</cp:revision>
  <dcterms:created xsi:type="dcterms:W3CDTF">2014-04-21T12:33:49Z</dcterms:created>
  <dcterms:modified xsi:type="dcterms:W3CDTF">2023-02-28T15:53:19Z</dcterms:modified>
</cp:coreProperties>
</file>