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6"/>
  </p:notesMasterIdLst>
  <p:sldIdLst>
    <p:sldId id="256" r:id="rId2"/>
    <p:sldId id="258" r:id="rId3"/>
    <p:sldId id="260" r:id="rId4"/>
    <p:sldId id="308" r:id="rId5"/>
    <p:sldId id="325" r:id="rId6"/>
    <p:sldId id="311" r:id="rId7"/>
    <p:sldId id="309" r:id="rId8"/>
    <p:sldId id="319" r:id="rId9"/>
    <p:sldId id="314" r:id="rId10"/>
    <p:sldId id="312" r:id="rId11"/>
    <p:sldId id="320" r:id="rId12"/>
    <p:sldId id="315" r:id="rId13"/>
    <p:sldId id="313" r:id="rId14"/>
    <p:sldId id="321" r:id="rId15"/>
    <p:sldId id="317" r:id="rId16"/>
    <p:sldId id="318" r:id="rId17"/>
    <p:sldId id="322" r:id="rId18"/>
    <p:sldId id="316" r:id="rId19"/>
    <p:sldId id="324" r:id="rId20"/>
    <p:sldId id="323" r:id="rId21"/>
    <p:sldId id="326" r:id="rId22"/>
    <p:sldId id="327" r:id="rId23"/>
    <p:sldId id="328" r:id="rId24"/>
    <p:sldId id="310" r:id="rId25"/>
  </p:sldIdLst>
  <p:sldSz cx="9144000" cy="5143500" type="screen16x9"/>
  <p:notesSz cx="6858000" cy="9144000"/>
  <p:embeddedFontLst>
    <p:embeddedFont>
      <p:font typeface="Consolas" panose="020B0609020204030204" pitchFamily="49" charset="0"/>
      <p:regular r:id="rId27"/>
      <p:bold r:id="rId28"/>
      <p:italic r:id="rId29"/>
      <p:boldItalic r:id="rId30"/>
    </p:embeddedFont>
    <p:embeddedFont>
      <p:font typeface="Hammersmith One" panose="02010703030501060504" pitchFamily="2" charset="0"/>
      <p:regular r:id="rId31"/>
    </p:embeddedFont>
    <p:embeddedFont>
      <p:font typeface="Source Sans Pro" panose="020B0503030403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23CE10-83FF-47DA-89D2-9009D815A9A8}">
  <a:tblStyle styleId="{3723CE10-83FF-47DA-89D2-9009D815A9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639" autoAdjust="0"/>
  </p:normalViewPr>
  <p:slideViewPr>
    <p:cSldViewPr snapToGrid="0">
      <p:cViewPr varScale="1">
        <p:scale>
          <a:sx n="101" d="100"/>
          <a:sy n="101" d="100"/>
        </p:scale>
        <p:origin x="18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than Wilson" userId="622220c9-5e7c-4955-a7c5-4d64b790f7c8" providerId="ADAL" clId="{440F1A42-06CA-4A2E-8226-1CFBBCC6B18D}"/>
    <pc:docChg chg="delSld delMainMaster">
      <pc:chgData name="Ethan Wilson" userId="622220c9-5e7c-4955-a7c5-4d64b790f7c8" providerId="ADAL" clId="{440F1A42-06CA-4A2E-8226-1CFBBCC6B18D}" dt="2024-11-07T18:41:19.717" v="0" actId="47"/>
      <pc:docMkLst>
        <pc:docMk/>
      </pc:docMkLst>
      <pc:sldChg chg="del">
        <pc:chgData name="Ethan Wilson" userId="622220c9-5e7c-4955-a7c5-4d64b790f7c8" providerId="ADAL" clId="{440F1A42-06CA-4A2E-8226-1CFBBCC6B18D}" dt="2024-11-07T18:41:19.717" v="0" actId="47"/>
        <pc:sldMkLst>
          <pc:docMk/>
          <pc:sldMk cId="0" sldId="307"/>
        </pc:sldMkLst>
      </pc:sldChg>
      <pc:sldMasterChg chg="del delSldLayout">
        <pc:chgData name="Ethan Wilson" userId="622220c9-5e7c-4955-a7c5-4d64b790f7c8" providerId="ADAL" clId="{440F1A42-06CA-4A2E-8226-1CFBBCC6B18D}" dt="2024-11-07T18:41:19.717" v="0" actId="47"/>
        <pc:sldMasterMkLst>
          <pc:docMk/>
          <pc:sldMasterMk cId="0" sldId="2147483672"/>
        </pc:sldMasterMkLst>
        <pc:sldLayoutChg chg="del">
          <pc:chgData name="Ethan Wilson" userId="622220c9-5e7c-4955-a7c5-4d64b790f7c8" providerId="ADAL" clId="{440F1A42-06CA-4A2E-8226-1CFBBCC6B18D}" dt="2024-11-07T18:41:19.717" v="0" actId="47"/>
          <pc:sldLayoutMkLst>
            <pc:docMk/>
            <pc:sldMasterMk cId="0" sldId="2147483672"/>
            <pc:sldLayoutMk cId="0" sldId="214748367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9c8c653ffb_0_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9c8c653ffb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nSpc>
                <a:spcPts val="1425"/>
              </a:lnSpc>
            </a:pPr>
            <a:r>
              <a:rPr lang="en-US" b="0" dirty="0">
                <a:solidFill>
                  <a:srgbClr val="0000FF"/>
                </a:solidFill>
                <a:effectLst/>
                <a:latin typeface="Consolas" panose="020B0609020204030204" pitchFamily="49" charset="0"/>
              </a:rPr>
              <a:t>Search for client scripts in the quick find box and create a new one</a:t>
            </a:r>
          </a:p>
          <a:p>
            <a:pPr>
              <a:lnSpc>
                <a:spcPts val="1425"/>
              </a:lnSpc>
            </a:pPr>
            <a:r>
              <a:rPr lang="en-US" b="0" dirty="0">
                <a:solidFill>
                  <a:srgbClr val="0000FF"/>
                </a:solidFill>
                <a:effectLst/>
                <a:latin typeface="Consolas" panose="020B0609020204030204" pitchFamily="49" charset="0"/>
              </a:rPr>
              <a:t>Set the table to incident</a:t>
            </a:r>
          </a:p>
          <a:p>
            <a:pPr>
              <a:lnSpc>
                <a:spcPts val="1425"/>
              </a:lnSpc>
            </a:pPr>
            <a:r>
              <a:rPr lang="en-US" b="0" dirty="0">
                <a:solidFill>
                  <a:srgbClr val="0000FF"/>
                </a:solidFill>
                <a:effectLst/>
                <a:latin typeface="Consolas" panose="020B0609020204030204" pitchFamily="49" charset="0"/>
              </a:rPr>
              <a:t>Ui type = all</a:t>
            </a:r>
          </a:p>
          <a:p>
            <a:pPr>
              <a:lnSpc>
                <a:spcPts val="1425"/>
              </a:lnSpc>
            </a:pPr>
            <a:r>
              <a:rPr lang="en-US" b="0" dirty="0">
                <a:solidFill>
                  <a:srgbClr val="0000FF"/>
                </a:solidFill>
                <a:effectLst/>
                <a:latin typeface="Consolas" panose="020B0609020204030204" pitchFamily="49" charset="0"/>
              </a:rPr>
              <a:t>Type = </a:t>
            </a:r>
            <a:r>
              <a:rPr lang="en-US" b="0" dirty="0" err="1">
                <a:solidFill>
                  <a:srgbClr val="0000FF"/>
                </a:solidFill>
                <a:effectLst/>
                <a:latin typeface="Consolas" panose="020B0609020204030204" pitchFamily="49" charset="0"/>
              </a:rPr>
              <a:t>onchange</a:t>
            </a:r>
            <a:endParaRPr lang="en-US" b="0" dirty="0">
              <a:solidFill>
                <a:srgbClr val="0000FF"/>
              </a:solidFill>
              <a:effectLst/>
              <a:latin typeface="Consolas" panose="020B0609020204030204" pitchFamily="49" charset="0"/>
            </a:endParaRPr>
          </a:p>
          <a:p>
            <a:pPr>
              <a:lnSpc>
                <a:spcPts val="1425"/>
              </a:lnSpc>
            </a:pPr>
            <a:r>
              <a:rPr lang="en-US" b="0" dirty="0">
                <a:solidFill>
                  <a:srgbClr val="0000FF"/>
                </a:solidFill>
                <a:effectLst/>
                <a:latin typeface="Consolas" panose="020B0609020204030204" pitchFamily="49" charset="0"/>
              </a:rPr>
              <a:t>Field name = subcategory</a:t>
            </a:r>
          </a:p>
          <a:p>
            <a:pPr>
              <a:lnSpc>
                <a:spcPts val="1425"/>
              </a:lnSpc>
            </a:pPr>
            <a:r>
              <a:rPr lang="en-US" b="0" dirty="0">
                <a:solidFill>
                  <a:srgbClr val="0000FF"/>
                </a:solidFill>
                <a:effectLst/>
                <a:latin typeface="Consolas" panose="020B0609020204030204" pitchFamily="49" charset="0"/>
              </a:rPr>
              <a:t>script is below, just add that and then save. </a:t>
            </a:r>
          </a:p>
          <a:p>
            <a:pPr>
              <a:lnSpc>
                <a:spcPts val="1425"/>
              </a:lnSpc>
            </a:pPr>
            <a:endParaRPr lang="en-US" b="0" dirty="0">
              <a:solidFill>
                <a:srgbClr val="0000FF"/>
              </a:solidFill>
              <a:effectLst/>
              <a:latin typeface="Consolas" panose="020B0609020204030204" pitchFamily="49" charset="0"/>
            </a:endParaRPr>
          </a:p>
          <a:p>
            <a:pPr>
              <a:lnSpc>
                <a:spcPts val="1425"/>
              </a:lnSpc>
            </a:pP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onChange</a:t>
            </a:r>
            <a:r>
              <a:rPr lang="en-US" b="0" dirty="0">
                <a:solidFill>
                  <a:srgbClr val="000000"/>
                </a:solidFill>
                <a:effectLst/>
                <a:latin typeface="Consolas" panose="020B0609020204030204" pitchFamily="49" charset="0"/>
              </a:rPr>
              <a:t>(control, </a:t>
            </a:r>
            <a:r>
              <a:rPr lang="en-US" b="0" dirty="0" err="1">
                <a:solidFill>
                  <a:srgbClr val="000000"/>
                </a:solidFill>
                <a:effectLst/>
                <a:latin typeface="Consolas" panose="020B0609020204030204" pitchFamily="49" charset="0"/>
              </a:rPr>
              <a:t>oldValue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newValue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isLoading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isTemplate</a:t>
            </a:r>
            <a:r>
              <a:rPr lang="en-US" b="0" dirty="0">
                <a:solidFill>
                  <a:srgbClr val="000000"/>
                </a:solidFill>
                <a:effectLst/>
                <a:latin typeface="Consolas" panose="020B0609020204030204" pitchFamily="49" charset="0"/>
              </a:rPr>
              <a:t>) {</a:t>
            </a:r>
          </a:p>
          <a:p>
            <a:pPr>
              <a:lnSpc>
                <a:spcPts val="1425"/>
              </a:lnSpc>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isLoading</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newValue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p>
          <a:p>
            <a:pPr>
              <a:lnSpc>
                <a:spcPts val="1425"/>
              </a:lnSpc>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a:t>
            </a:r>
          </a:p>
          <a:p>
            <a:pPr>
              <a:lnSpc>
                <a:spcPts val="1425"/>
              </a:lnSpc>
            </a:pPr>
            <a:r>
              <a:rPr lang="en-US" b="0" dirty="0">
                <a:solidFill>
                  <a:srgbClr val="000000"/>
                </a:solidFill>
                <a:effectLst/>
                <a:latin typeface="Consolas" panose="020B0609020204030204" pitchFamily="49" charset="0"/>
              </a:rPr>
              <a:t>   }</a:t>
            </a:r>
          </a:p>
          <a:p>
            <a:pPr>
              <a:lnSpc>
                <a:spcPts val="1425"/>
              </a:lnSpc>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newValue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'email'</a:t>
            </a:r>
            <a:r>
              <a:rPr lang="en-US" b="0" dirty="0">
                <a:solidFill>
                  <a:srgbClr val="000000"/>
                </a:solidFill>
                <a:effectLst/>
                <a:latin typeface="Consolas" panose="020B0609020204030204" pitchFamily="49" charset="0"/>
              </a:rPr>
              <a:t> &amp;&amp; </a:t>
            </a:r>
            <a:r>
              <a:rPr lang="en-US" b="0" dirty="0" err="1">
                <a:solidFill>
                  <a:srgbClr val="000000"/>
                </a:solidFill>
                <a:effectLst/>
                <a:latin typeface="Consolas" panose="020B0609020204030204" pitchFamily="49" charset="0"/>
              </a:rPr>
              <a:t>g_form.getValue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'category'</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'inquiry'</a:t>
            </a:r>
            <a:r>
              <a:rPr lang="en-US" b="0" dirty="0">
                <a:solidFill>
                  <a:srgbClr val="000000"/>
                </a:solidFill>
                <a:effectLst/>
                <a:latin typeface="Consolas" panose="020B0609020204030204" pitchFamily="49" charset="0"/>
              </a:rPr>
              <a:t>) {</a:t>
            </a:r>
          </a:p>
          <a:p>
            <a:pPr>
              <a:lnSpc>
                <a:spcPts val="1425"/>
              </a:lnSpc>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gr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008080"/>
                </a:solidFill>
                <a:effectLst/>
                <a:latin typeface="Consolas" panose="020B0609020204030204" pitchFamily="49" charset="0"/>
              </a:rPr>
              <a:t>GlideRecord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sys_user_group</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lnSpc>
                <a:spcPts val="1425"/>
              </a:lnSpc>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gr.addQuery</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'Help Desk'</a:t>
            </a:r>
            <a:r>
              <a:rPr lang="en-US" b="0" dirty="0">
                <a:solidFill>
                  <a:srgbClr val="000000"/>
                </a:solidFill>
                <a:effectLst/>
                <a:latin typeface="Consolas" panose="020B0609020204030204" pitchFamily="49" charset="0"/>
              </a:rPr>
              <a:t>);</a:t>
            </a:r>
          </a:p>
          <a:p>
            <a:pPr>
              <a:lnSpc>
                <a:spcPts val="1425"/>
              </a:lnSpc>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gr.query</a:t>
            </a:r>
            <a:r>
              <a:rPr lang="en-US" b="0" dirty="0">
                <a:solidFill>
                  <a:srgbClr val="000000"/>
                </a:solidFill>
                <a:effectLst/>
                <a:latin typeface="Consolas" panose="020B0609020204030204" pitchFamily="49" charset="0"/>
              </a:rPr>
              <a:t>();</a:t>
            </a:r>
          </a:p>
          <a:p>
            <a:pPr>
              <a:lnSpc>
                <a:spcPts val="1425"/>
              </a:lnSpc>
            </a:pPr>
            <a:r>
              <a:rPr lang="en-US" b="0" dirty="0">
                <a:solidFill>
                  <a:srgbClr val="000000"/>
                </a:solidFill>
                <a:effectLst/>
                <a:latin typeface="Consolas" panose="020B0609020204030204" pitchFamily="49" charset="0"/>
              </a:rPr>
              <a:t>    </a:t>
            </a:r>
          </a:p>
          <a:p>
            <a:pPr>
              <a:lnSpc>
                <a:spcPts val="1425"/>
              </a:lnSpc>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while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gr.next</a:t>
            </a:r>
            <a:r>
              <a:rPr lang="en-US" b="0" dirty="0">
                <a:solidFill>
                  <a:srgbClr val="000000"/>
                </a:solidFill>
                <a:effectLst/>
                <a:latin typeface="Consolas" panose="020B0609020204030204" pitchFamily="49" charset="0"/>
              </a:rPr>
              <a:t>()) {</a:t>
            </a:r>
          </a:p>
          <a:p>
            <a:pPr>
              <a:lnSpc>
                <a:spcPts val="1425"/>
              </a:lnSpc>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g_form.setValue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assignment_group</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gr.sys_id</a:t>
            </a:r>
            <a:r>
              <a:rPr lang="en-US" b="0" dirty="0">
                <a:solidFill>
                  <a:srgbClr val="000000"/>
                </a:solidFill>
                <a:effectLst/>
                <a:latin typeface="Consolas" panose="020B0609020204030204" pitchFamily="49" charset="0"/>
              </a:rPr>
              <a:t>); </a:t>
            </a:r>
          </a:p>
          <a:p>
            <a:pPr>
              <a:lnSpc>
                <a:spcPts val="1425"/>
              </a:lnSpc>
            </a:pPr>
            <a:r>
              <a:rPr lang="en-US" b="0" dirty="0">
                <a:solidFill>
                  <a:srgbClr val="000000"/>
                </a:solidFill>
                <a:effectLst/>
                <a:latin typeface="Consolas" panose="020B0609020204030204" pitchFamily="49" charset="0"/>
              </a:rPr>
              <a:t>        }</a:t>
            </a:r>
          </a:p>
          <a:p>
            <a:pPr>
              <a:lnSpc>
                <a:spcPts val="1425"/>
              </a:lnSpc>
            </a:pP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a:p>
            <a:pPr>
              <a:lnSpc>
                <a:spcPts val="1425"/>
              </a:lnSpc>
            </a:pPr>
            <a:r>
              <a:rPr lang="en-US" b="0" dirty="0">
                <a:solidFill>
                  <a:srgbClr val="000000"/>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3264695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a:extLst>
            <a:ext uri="{FF2B5EF4-FFF2-40B4-BE49-F238E27FC236}">
              <a16:creationId xmlns:a16="http://schemas.microsoft.com/office/drawing/2014/main" id="{9A64C02D-9087-9C09-9E4B-C81FD6A3BF21}"/>
            </a:ext>
          </a:extLst>
        </p:cNvPr>
        <p:cNvGrpSpPr/>
        <p:nvPr/>
      </p:nvGrpSpPr>
      <p:grpSpPr>
        <a:xfrm>
          <a:off x="0" y="0"/>
          <a:ext cx="0" cy="0"/>
          <a:chOff x="0" y="0"/>
          <a:chExt cx="0" cy="0"/>
        </a:xfrm>
      </p:grpSpPr>
      <p:sp>
        <p:nvSpPr>
          <p:cNvPr id="401" name="Google Shape;401;ga6a9e8cae7_0_434:notes">
            <a:extLst>
              <a:ext uri="{FF2B5EF4-FFF2-40B4-BE49-F238E27FC236}">
                <a16:creationId xmlns:a16="http://schemas.microsoft.com/office/drawing/2014/main" id="{5C57C389-3436-D5E4-D767-2BB9EE6FA2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a6a9e8cae7_0_434:notes">
            <a:extLst>
              <a:ext uri="{FF2B5EF4-FFF2-40B4-BE49-F238E27FC236}">
                <a16:creationId xmlns:a16="http://schemas.microsoft.com/office/drawing/2014/main" id="{3EE4EF42-74AF-B7B5-DB58-0FB924B6CB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621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Navigate to business rules in the quick find box and create a new one</a:t>
            </a:r>
          </a:p>
          <a:p>
            <a:endParaRPr lang="en-US" dirty="0"/>
          </a:p>
        </p:txBody>
      </p:sp>
    </p:spTree>
    <p:extLst>
      <p:ext uri="{BB962C8B-B14F-4D97-AF65-F5344CB8AC3E}">
        <p14:creationId xmlns:p14="http://schemas.microsoft.com/office/powerpoint/2010/main" val="2839091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a:extLst>
            <a:ext uri="{FF2B5EF4-FFF2-40B4-BE49-F238E27FC236}">
              <a16:creationId xmlns:a16="http://schemas.microsoft.com/office/drawing/2014/main" id="{609F69D0-EB1B-E6F1-5B8E-CBCC8FCD14D7}"/>
            </a:ext>
          </a:extLst>
        </p:cNvPr>
        <p:cNvGrpSpPr/>
        <p:nvPr/>
      </p:nvGrpSpPr>
      <p:grpSpPr>
        <a:xfrm>
          <a:off x="0" y="0"/>
          <a:ext cx="0" cy="0"/>
          <a:chOff x="0" y="0"/>
          <a:chExt cx="0" cy="0"/>
        </a:xfrm>
      </p:grpSpPr>
      <p:sp>
        <p:nvSpPr>
          <p:cNvPr id="401" name="Google Shape;401;ga6a9e8cae7_0_434:notes">
            <a:extLst>
              <a:ext uri="{FF2B5EF4-FFF2-40B4-BE49-F238E27FC236}">
                <a16:creationId xmlns:a16="http://schemas.microsoft.com/office/drawing/2014/main" id="{909FA42C-796F-CAAE-0757-9C092A1459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a6a9e8cae7_0_434:notes">
            <a:extLst>
              <a:ext uri="{FF2B5EF4-FFF2-40B4-BE49-F238E27FC236}">
                <a16:creationId xmlns:a16="http://schemas.microsoft.com/office/drawing/2014/main" id="{A51EB94E-0828-579C-7872-0A9DC784FF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6001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Navigate to UI Actions within the quick find box and create a new one</a:t>
            </a:r>
          </a:p>
          <a:p>
            <a:r>
              <a:rPr lang="en-US" dirty="0"/>
              <a:t>Name = Create a Problem</a:t>
            </a:r>
          </a:p>
          <a:p>
            <a:r>
              <a:rPr lang="en-US" dirty="0"/>
              <a:t>Table = Incident</a:t>
            </a:r>
          </a:p>
          <a:p>
            <a:r>
              <a:rPr lang="en-US" dirty="0"/>
              <a:t>Action Name = Create Problem</a:t>
            </a:r>
          </a:p>
          <a:p>
            <a:r>
              <a:rPr lang="en-US" dirty="0"/>
              <a:t>Active, Show insert, show update, form button = all checked, rest at default</a:t>
            </a:r>
          </a:p>
          <a:p>
            <a:r>
              <a:rPr lang="en-US" dirty="0"/>
              <a:t>Condition = </a:t>
            </a:r>
            <a:r>
              <a:rPr lang="en-US" dirty="0" err="1"/>
              <a:t>current.canWrite</a:t>
            </a:r>
            <a:r>
              <a:rPr lang="en-US" dirty="0"/>
              <a:t>()</a:t>
            </a:r>
          </a:p>
          <a:p>
            <a:r>
              <a:rPr lang="en-US" dirty="0"/>
              <a:t>Add the following code to the script text box and then save the UI Action – go to an incident record to test</a:t>
            </a:r>
          </a:p>
          <a:p>
            <a:endParaRPr lang="en-US" dirty="0"/>
          </a:p>
          <a:p>
            <a:pPr>
              <a:lnSpc>
                <a:spcPts val="1425"/>
              </a:lnSpc>
              <a:buNone/>
            </a:pPr>
            <a:r>
              <a:rPr lang="en-US" b="0" dirty="0">
                <a:solidFill>
                  <a:srgbClr val="008000"/>
                </a:solidFill>
                <a:effectLst/>
                <a:latin typeface="Consolas" panose="020B0609020204030204" pitchFamily="49" charset="0"/>
              </a:rPr>
              <a:t>// Get the current record</a:t>
            </a:r>
            <a:endParaRPr lang="en-US" b="0" dirty="0">
              <a:solidFill>
                <a:srgbClr val="000000"/>
              </a:solidFill>
              <a:effectLst/>
              <a:latin typeface="Consolas" panose="020B0609020204030204" pitchFamily="49" charset="0"/>
            </a:endParaRPr>
          </a:p>
          <a:p>
            <a:pPr>
              <a:lnSpc>
                <a:spcPts val="1425"/>
              </a:lnSpc>
              <a:buNone/>
            </a:pP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currentRecord</a:t>
            </a:r>
            <a:r>
              <a:rPr lang="en-US" b="0" dirty="0">
                <a:solidFill>
                  <a:srgbClr val="000000"/>
                </a:solidFill>
                <a:effectLst/>
                <a:latin typeface="Consolas" panose="020B0609020204030204" pitchFamily="49" charset="0"/>
              </a:rPr>
              <a:t> = current;</a:t>
            </a:r>
          </a:p>
          <a:p>
            <a:pPr>
              <a:lnSpc>
                <a:spcPts val="1425"/>
              </a:lnSpc>
              <a:buNone/>
            </a:pPr>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Create a new record in the related table</a:t>
            </a:r>
            <a:endParaRPr lang="en-US" b="0" dirty="0">
              <a:solidFill>
                <a:srgbClr val="000000"/>
              </a:solidFill>
              <a:effectLst/>
              <a:latin typeface="Consolas" panose="020B0609020204030204" pitchFamily="49" charset="0"/>
            </a:endParaRPr>
          </a:p>
          <a:p>
            <a:pPr>
              <a:lnSpc>
                <a:spcPts val="1425"/>
              </a:lnSpc>
              <a:buNone/>
            </a:pP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newRecord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008080"/>
                </a:solidFill>
                <a:effectLst/>
                <a:latin typeface="Consolas" panose="020B0609020204030204" pitchFamily="49" charset="0"/>
              </a:rPr>
              <a:t>GlideRecord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'problem'</a:t>
            </a:r>
            <a:r>
              <a:rPr lang="en-US" b="0" dirty="0">
                <a:solidFill>
                  <a:srgbClr val="000000"/>
                </a:solidFill>
                <a:effectLst/>
                <a:latin typeface="Consolas" panose="020B0609020204030204" pitchFamily="49" charset="0"/>
              </a:rPr>
              <a:t>); </a:t>
            </a:r>
          </a:p>
          <a:p>
            <a:pPr>
              <a:lnSpc>
                <a:spcPts val="1425"/>
              </a:lnSpc>
              <a:buNone/>
            </a:pPr>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Insert the new record and gets the returned ID</a:t>
            </a:r>
            <a:endParaRPr lang="en-US" b="0" dirty="0">
              <a:solidFill>
                <a:srgbClr val="000000"/>
              </a:solidFill>
              <a:effectLst/>
              <a:latin typeface="Consolas" panose="020B0609020204030204" pitchFamily="49" charset="0"/>
            </a:endParaRPr>
          </a:p>
          <a:p>
            <a:pPr>
              <a:lnSpc>
                <a:spcPts val="1425"/>
              </a:lnSpc>
              <a:buNone/>
            </a:pP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newRecordId</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newRecord.insert</a:t>
            </a:r>
            <a:r>
              <a:rPr lang="en-US" b="0" dirty="0">
                <a:solidFill>
                  <a:srgbClr val="000000"/>
                </a:solidFill>
                <a:effectLst/>
                <a:latin typeface="Consolas" panose="020B0609020204030204" pitchFamily="49" charset="0"/>
              </a:rPr>
              <a:t>();</a:t>
            </a:r>
          </a:p>
          <a:p>
            <a:pPr>
              <a:lnSpc>
                <a:spcPts val="1425"/>
              </a:lnSpc>
              <a:buNone/>
            </a:pPr>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Populate fields with data from the current record</a:t>
            </a:r>
            <a:endParaRPr lang="en-US" b="0" dirty="0">
              <a:solidFill>
                <a:srgbClr val="000000"/>
              </a:solidFill>
              <a:effectLst/>
              <a:latin typeface="Consolas" panose="020B0609020204030204" pitchFamily="49" charset="0"/>
            </a:endParaRPr>
          </a:p>
          <a:p>
            <a:pPr>
              <a:lnSpc>
                <a:spcPts val="1425"/>
              </a:lnSpc>
              <a:buNone/>
            </a:pPr>
            <a:r>
              <a:rPr lang="en-US" b="0" dirty="0" err="1">
                <a:solidFill>
                  <a:srgbClr val="000000"/>
                </a:solidFill>
                <a:effectLst/>
                <a:latin typeface="Consolas" panose="020B0609020204030204" pitchFamily="49" charset="0"/>
              </a:rPr>
              <a:t>current.problem_id</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newRecordId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Replace with your actual field names</a:t>
            </a:r>
            <a:endParaRPr lang="en-US" b="0" dirty="0">
              <a:solidFill>
                <a:srgbClr val="000000"/>
              </a:solidFill>
              <a:effectLst/>
              <a:latin typeface="Consolas" panose="020B0609020204030204" pitchFamily="49" charset="0"/>
            </a:endParaRPr>
          </a:p>
          <a:p>
            <a:pPr>
              <a:lnSpc>
                <a:spcPts val="1425"/>
              </a:lnSpc>
            </a:pPr>
            <a:r>
              <a:rPr lang="en-US" b="0" dirty="0" err="1">
                <a:solidFill>
                  <a:srgbClr val="000000"/>
                </a:solidFill>
                <a:effectLst/>
                <a:latin typeface="Consolas" panose="020B0609020204030204" pitchFamily="49" charset="0"/>
              </a:rPr>
              <a:t>current.insert</a:t>
            </a:r>
            <a:r>
              <a:rPr lang="en-US" b="0" dirty="0">
                <a:solidFill>
                  <a:srgbClr val="000000"/>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1975736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a:extLst>
            <a:ext uri="{FF2B5EF4-FFF2-40B4-BE49-F238E27FC236}">
              <a16:creationId xmlns:a16="http://schemas.microsoft.com/office/drawing/2014/main" id="{3D838413-78C0-EC9E-48E8-7B591A5EF9E5}"/>
            </a:ext>
          </a:extLst>
        </p:cNvPr>
        <p:cNvGrpSpPr/>
        <p:nvPr/>
      </p:nvGrpSpPr>
      <p:grpSpPr>
        <a:xfrm>
          <a:off x="0" y="0"/>
          <a:ext cx="0" cy="0"/>
          <a:chOff x="0" y="0"/>
          <a:chExt cx="0" cy="0"/>
        </a:xfrm>
      </p:grpSpPr>
      <p:sp>
        <p:nvSpPr>
          <p:cNvPr id="401" name="Google Shape;401;ga6a9e8cae7_0_434:notes">
            <a:extLst>
              <a:ext uri="{FF2B5EF4-FFF2-40B4-BE49-F238E27FC236}">
                <a16:creationId xmlns:a16="http://schemas.microsoft.com/office/drawing/2014/main" id="{634A7201-FEB2-EB07-F88E-A32998A494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a6a9e8cae7_0_434:notes">
            <a:extLst>
              <a:ext uri="{FF2B5EF4-FFF2-40B4-BE49-F238E27FC236}">
                <a16:creationId xmlns:a16="http://schemas.microsoft.com/office/drawing/2014/main" id="{8C8A6EC5-9195-D408-2A32-0E999B39F8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231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357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D83D4-3F51-B0AB-9575-B16021DF2C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FB10A4-106F-4A70-07DF-F0237CA7359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EF704DE-B67A-EC3C-22DB-B709F53F25F4}"/>
              </a:ext>
            </a:extLst>
          </p:cNvPr>
          <p:cNvSpPr>
            <a:spLocks noGrp="1"/>
          </p:cNvSpPr>
          <p:nvPr>
            <p:ph type="body" idx="1"/>
          </p:nvPr>
        </p:nvSpPr>
        <p:spPr/>
        <p:txBody>
          <a:bodyPr/>
          <a:lstStyle/>
          <a:p>
            <a:r>
              <a:rPr lang="en-US" dirty="0"/>
              <a:t>Navigate to Script Includes within the quick find box and create a new one</a:t>
            </a:r>
          </a:p>
          <a:p>
            <a:r>
              <a:rPr lang="en-US" dirty="0"/>
              <a:t>Name = </a:t>
            </a:r>
            <a:r>
              <a:rPr lang="en-US" dirty="0" err="1"/>
              <a:t>CreateRelatedProblem</a:t>
            </a:r>
            <a:endParaRPr lang="en-US" dirty="0"/>
          </a:p>
          <a:p>
            <a:r>
              <a:rPr lang="en-US" dirty="0"/>
              <a:t>Client Callable = True</a:t>
            </a:r>
          </a:p>
          <a:p>
            <a:r>
              <a:rPr lang="en-US" dirty="0"/>
              <a:t>Place the code in the script field and save:</a:t>
            </a:r>
          </a:p>
          <a:p>
            <a:endParaRPr lang="en-US" dirty="0"/>
          </a:p>
          <a:p>
            <a:pPr>
              <a:lnSpc>
                <a:spcPts val="1425"/>
              </a:lnSpc>
              <a:buNone/>
            </a:pP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8080"/>
                </a:solidFill>
                <a:effectLst/>
                <a:latin typeface="Consolas" panose="020B0609020204030204" pitchFamily="49" charset="0"/>
              </a:rPr>
              <a:t>CreateRelatedProblem</a:t>
            </a:r>
            <a:r>
              <a:rPr lang="en-US" b="0" dirty="0">
                <a:solidFill>
                  <a:srgbClr val="000000"/>
                </a:solidFill>
                <a:effectLst/>
                <a:latin typeface="Consolas" panose="020B0609020204030204" pitchFamily="49" charset="0"/>
              </a:rPr>
              <a:t> = </a:t>
            </a:r>
            <a:r>
              <a:rPr lang="en-US" b="0" dirty="0" err="1">
                <a:solidFill>
                  <a:srgbClr val="008080"/>
                </a:solidFill>
                <a:effectLst/>
                <a:latin typeface="Consolas" panose="020B0609020204030204" pitchFamily="49" charset="0"/>
              </a:rPr>
              <a:t>Class</a:t>
            </a:r>
            <a:r>
              <a:rPr lang="en-US" b="0" dirty="0" err="1">
                <a:solidFill>
                  <a:srgbClr val="000000"/>
                </a:solidFill>
                <a:effectLst/>
                <a:latin typeface="Consolas" panose="020B0609020204030204" pitchFamily="49" charset="0"/>
              </a:rPr>
              <a:t>.create</a:t>
            </a:r>
            <a:r>
              <a:rPr lang="en-US" b="0" dirty="0">
                <a:solidFill>
                  <a:srgbClr val="000000"/>
                </a:solidFill>
                <a:effectLst/>
                <a:latin typeface="Consolas" panose="020B0609020204030204" pitchFamily="49" charset="0"/>
              </a:rPr>
              <a:t>();</a:t>
            </a:r>
          </a:p>
          <a:p>
            <a:pPr>
              <a:lnSpc>
                <a:spcPts val="1425"/>
              </a:lnSpc>
              <a:buNone/>
            </a:pPr>
            <a:r>
              <a:rPr lang="en-US" b="0" dirty="0" err="1">
                <a:solidFill>
                  <a:srgbClr val="008080"/>
                </a:solidFill>
                <a:effectLst/>
                <a:latin typeface="Consolas" panose="020B0609020204030204" pitchFamily="49" charset="0"/>
              </a:rPr>
              <a:t>CreateRelatedProblem</a:t>
            </a:r>
            <a:r>
              <a:rPr lang="en-US" b="0" dirty="0" err="1">
                <a:solidFill>
                  <a:srgbClr val="000000"/>
                </a:solidFill>
                <a:effectLst/>
                <a:latin typeface="Consolas" panose="020B0609020204030204" pitchFamily="49" charset="0"/>
              </a:rPr>
              <a:t>.prototype</a:t>
            </a:r>
            <a:r>
              <a:rPr lang="en-US" b="0" dirty="0">
                <a:solidFill>
                  <a:srgbClr val="000000"/>
                </a:solidFill>
                <a:effectLst/>
                <a:latin typeface="Consolas" panose="020B0609020204030204" pitchFamily="49" charset="0"/>
              </a:rPr>
              <a:t> = </a:t>
            </a:r>
            <a:r>
              <a:rPr lang="en-US" b="0" dirty="0" err="1">
                <a:solidFill>
                  <a:srgbClr val="008080"/>
                </a:solidFill>
                <a:effectLst/>
                <a:latin typeface="Consolas" panose="020B0609020204030204" pitchFamily="49" charset="0"/>
              </a:rPr>
              <a:t>Object</a:t>
            </a:r>
            <a:r>
              <a:rPr lang="en-US" b="0" dirty="0" err="1">
                <a:solidFill>
                  <a:srgbClr val="000000"/>
                </a:solidFill>
                <a:effectLst/>
                <a:latin typeface="Consolas" panose="020B0609020204030204" pitchFamily="49" charset="0"/>
              </a:rPr>
              <a:t>.extendsObject</a:t>
            </a:r>
            <a:r>
              <a:rPr lang="en-US" b="0" dirty="0">
                <a:solidFill>
                  <a:srgbClr val="000000"/>
                </a:solidFill>
                <a:effectLst/>
                <a:latin typeface="Consolas" panose="020B0609020204030204" pitchFamily="49" charset="0"/>
              </a:rPr>
              <a:t>(</a:t>
            </a:r>
            <a:r>
              <a:rPr lang="en-US" b="0" dirty="0" err="1">
                <a:solidFill>
                  <a:srgbClr val="008080"/>
                </a:solidFill>
                <a:effectLst/>
                <a:latin typeface="Consolas" panose="020B0609020204030204" pitchFamily="49" charset="0"/>
              </a:rPr>
              <a:t>AbstractAjaxProcessor</a:t>
            </a:r>
            <a:r>
              <a:rPr lang="en-US" b="0" dirty="0">
                <a:solidFill>
                  <a:srgbClr val="000000"/>
                </a:solidFill>
                <a:effectLst/>
                <a:latin typeface="Consolas" panose="020B0609020204030204" pitchFamily="49" charset="0"/>
              </a:rPr>
              <a:t>, {</a:t>
            </a:r>
          </a:p>
          <a:p>
            <a:pPr>
              <a:lnSpc>
                <a:spcPts val="1425"/>
              </a:lnSpc>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createProblem</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currentRecord</a:t>
            </a:r>
            <a:r>
              <a:rPr lang="en-US" b="0" dirty="0">
                <a:solidFill>
                  <a:srgbClr val="000000"/>
                </a:solidFill>
                <a:effectLst/>
                <a:latin typeface="Consolas" panose="020B0609020204030204" pitchFamily="49" charset="0"/>
              </a:rPr>
              <a:t>) {</a:t>
            </a:r>
          </a:p>
          <a:p>
            <a:pPr>
              <a:lnSpc>
                <a:spcPts val="1425"/>
              </a:lnSpc>
              <a:buNone/>
            </a:pP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Create a new record in the related table</a:t>
            </a:r>
            <a:endParaRPr lang="en-US" b="0" dirty="0">
              <a:solidFill>
                <a:srgbClr val="000000"/>
              </a:solidFill>
              <a:effectLst/>
              <a:latin typeface="Consolas" panose="020B0609020204030204" pitchFamily="49" charset="0"/>
            </a:endParaRPr>
          </a:p>
          <a:p>
            <a:pPr>
              <a:lnSpc>
                <a:spcPts val="1425"/>
              </a:lnSpc>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newRecord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008080"/>
                </a:solidFill>
                <a:effectLst/>
                <a:latin typeface="Consolas" panose="020B0609020204030204" pitchFamily="49" charset="0"/>
              </a:rPr>
              <a:t>GlideRecord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'problem'</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Replace '</a:t>
            </a:r>
            <a:r>
              <a:rPr lang="en-US" b="0" dirty="0" err="1">
                <a:solidFill>
                  <a:srgbClr val="008000"/>
                </a:solidFill>
                <a:effectLst/>
                <a:latin typeface="Consolas" panose="020B0609020204030204" pitchFamily="49" charset="0"/>
              </a:rPr>
              <a:t>related_table_name</a:t>
            </a:r>
            <a:r>
              <a:rPr lang="en-US" b="0" dirty="0">
                <a:solidFill>
                  <a:srgbClr val="008000"/>
                </a:solidFill>
                <a:effectLst/>
                <a:latin typeface="Consolas" panose="020B0609020204030204" pitchFamily="49" charset="0"/>
              </a:rPr>
              <a:t>' with the actual table name</a:t>
            </a:r>
            <a:endParaRPr lang="en-US" b="0" dirty="0">
              <a:solidFill>
                <a:srgbClr val="000000"/>
              </a:solidFill>
              <a:effectLst/>
              <a:latin typeface="Consolas" panose="020B0609020204030204" pitchFamily="49" charset="0"/>
            </a:endParaRPr>
          </a:p>
          <a:p>
            <a:pPr>
              <a:lnSpc>
                <a:spcPts val="1425"/>
              </a:lnSpc>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Insert the new record and gets the returned ID</a:t>
            </a:r>
            <a:endParaRPr lang="en-US" b="0" dirty="0">
              <a:solidFill>
                <a:srgbClr val="000000"/>
              </a:solidFill>
              <a:effectLst/>
              <a:latin typeface="Consolas" panose="020B0609020204030204" pitchFamily="49" charset="0"/>
            </a:endParaRPr>
          </a:p>
          <a:p>
            <a:pPr>
              <a:lnSpc>
                <a:spcPts val="1425"/>
              </a:lnSpc>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newRecordId</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newRecord.insert</a:t>
            </a:r>
            <a:r>
              <a:rPr lang="en-US" b="0" dirty="0">
                <a:solidFill>
                  <a:srgbClr val="000000"/>
                </a:solidFill>
                <a:effectLst/>
                <a:latin typeface="Consolas" panose="020B0609020204030204" pitchFamily="49" charset="0"/>
              </a:rPr>
              <a:t>();</a:t>
            </a:r>
          </a:p>
          <a:p>
            <a:pPr>
              <a:lnSpc>
                <a:spcPts val="1425"/>
              </a:lnSpc>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Populate fields with data from the current record</a:t>
            </a:r>
            <a:endParaRPr lang="en-US" b="0" dirty="0">
              <a:solidFill>
                <a:srgbClr val="000000"/>
              </a:solidFill>
              <a:effectLst/>
              <a:latin typeface="Consolas" panose="020B0609020204030204" pitchFamily="49" charset="0"/>
            </a:endParaRPr>
          </a:p>
          <a:p>
            <a:pPr>
              <a:lnSpc>
                <a:spcPts val="1425"/>
              </a:lnSpc>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currentRecord.problem_id</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newRecordId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Replace with your actual field names</a:t>
            </a:r>
            <a:endParaRPr lang="en-US" b="0" dirty="0">
              <a:solidFill>
                <a:srgbClr val="000000"/>
              </a:solidFill>
              <a:effectLst/>
              <a:latin typeface="Consolas" panose="020B0609020204030204" pitchFamily="49" charset="0"/>
            </a:endParaRPr>
          </a:p>
          <a:p>
            <a:pPr>
              <a:lnSpc>
                <a:spcPts val="1425"/>
              </a:lnSpc>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current.insert</a:t>
            </a:r>
            <a:r>
              <a:rPr lang="en-US" b="0" dirty="0">
                <a:solidFill>
                  <a:srgbClr val="000000"/>
                </a:solidFill>
                <a:effectLst/>
                <a:latin typeface="Consolas" panose="020B0609020204030204" pitchFamily="49" charset="0"/>
              </a:rPr>
              <a:t>();</a:t>
            </a:r>
          </a:p>
          <a:p>
            <a:pPr>
              <a:lnSpc>
                <a:spcPts val="1425"/>
              </a:lnSpc>
              <a:buNone/>
            </a:pPr>
            <a:r>
              <a:rPr lang="en-US" b="0" dirty="0">
                <a:solidFill>
                  <a:srgbClr val="000000"/>
                </a:solidFill>
                <a:effectLst/>
                <a:latin typeface="Consolas" panose="020B0609020204030204" pitchFamily="49" charset="0"/>
              </a:rPr>
              <a:t>    },</a:t>
            </a:r>
          </a:p>
          <a:p>
            <a:pPr>
              <a:lnSpc>
                <a:spcPts val="1425"/>
              </a:lnSpc>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type: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CreateRelatedProblem</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pPr>
              <a:lnSpc>
                <a:spcPts val="1425"/>
              </a:lnSpc>
            </a:pP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Navigate to UI Policies and edit the one created from the last challenge</a:t>
            </a:r>
          </a:p>
          <a:p>
            <a:r>
              <a:rPr lang="en-US" b="0" dirty="0">
                <a:solidFill>
                  <a:srgbClr val="000000"/>
                </a:solidFill>
                <a:effectLst/>
                <a:latin typeface="Consolas" panose="020B0609020204030204" pitchFamily="49" charset="0"/>
              </a:rPr>
              <a:t>Replace the script field with the following and save:</a:t>
            </a:r>
          </a:p>
          <a:p>
            <a:endParaRPr lang="en-US" b="0" dirty="0">
              <a:solidFill>
                <a:srgbClr val="000000"/>
              </a:solidFill>
              <a:effectLst/>
              <a:latin typeface="Consolas" panose="020B0609020204030204" pitchFamily="49" charset="0"/>
            </a:endParaRPr>
          </a:p>
          <a:p>
            <a:pPr>
              <a:lnSpc>
                <a:spcPts val="1425"/>
              </a:lnSpc>
              <a:buNone/>
            </a:pP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crp</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008080"/>
                </a:solidFill>
                <a:effectLst/>
                <a:latin typeface="Consolas" panose="020B0609020204030204" pitchFamily="49" charset="0"/>
              </a:rPr>
              <a:t>CreateRelatedProblem</a:t>
            </a:r>
            <a:r>
              <a:rPr lang="en-US" b="0" dirty="0">
                <a:solidFill>
                  <a:srgbClr val="000000"/>
                </a:solidFill>
                <a:effectLst/>
                <a:latin typeface="Consolas" panose="020B0609020204030204" pitchFamily="49" charset="0"/>
              </a:rPr>
              <a:t>();</a:t>
            </a:r>
          </a:p>
          <a:p>
            <a:pPr>
              <a:lnSpc>
                <a:spcPts val="1425"/>
              </a:lnSpc>
            </a:pPr>
            <a:r>
              <a:rPr lang="en-US" b="0" dirty="0" err="1">
                <a:solidFill>
                  <a:srgbClr val="000000"/>
                </a:solidFill>
                <a:effectLst/>
                <a:latin typeface="Consolas" panose="020B0609020204030204" pitchFamily="49" charset="0"/>
              </a:rPr>
              <a:t>crp.createProblem</a:t>
            </a:r>
            <a:r>
              <a:rPr lang="en-US" b="0" dirty="0">
                <a:solidFill>
                  <a:srgbClr val="000000"/>
                </a:solidFill>
                <a:effectLst/>
                <a:latin typeface="Consolas" panose="020B0609020204030204" pitchFamily="49" charset="0"/>
              </a:rPr>
              <a:t>(current);</a:t>
            </a:r>
          </a:p>
          <a:p>
            <a:endParaRPr lang="en-US" dirty="0"/>
          </a:p>
        </p:txBody>
      </p:sp>
    </p:spTree>
    <p:extLst>
      <p:ext uri="{BB962C8B-B14F-4D97-AF65-F5344CB8AC3E}">
        <p14:creationId xmlns:p14="http://schemas.microsoft.com/office/powerpoint/2010/main" val="3758333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a6a9e8cae7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a6a9e8cae7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a6a9e8cae7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a6a9e8cae7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These are out-of-the-box JavaScript classes with their own methods we can make use of. </a:t>
            </a:r>
          </a:p>
          <a:p>
            <a:endParaRPr lang="en-US" dirty="0"/>
          </a:p>
          <a:p>
            <a:r>
              <a:rPr lang="en-US" dirty="0"/>
              <a:t>These various classes and methods help us work with any client and server-side scripting needs, depending on the tool being used.</a:t>
            </a:r>
          </a:p>
          <a:p>
            <a:pPr lvl="1"/>
            <a:r>
              <a:rPr lang="en-US" dirty="0"/>
              <a:t> i.e. Client Scripts run only on the client while Business Rules run only on the server – they each are limited to what classes they may use </a:t>
            </a:r>
          </a:p>
          <a:p>
            <a:pPr lvl="1"/>
            <a:r>
              <a:rPr lang="en-US" dirty="0"/>
              <a:t>Some classes like </a:t>
            </a:r>
            <a:r>
              <a:rPr lang="en-US" dirty="0" err="1"/>
              <a:t>GlideRecord</a:t>
            </a:r>
            <a:r>
              <a:rPr lang="en-US" dirty="0"/>
              <a:t>, are available for BOTH client and server-side, it depends on </a:t>
            </a:r>
            <a:r>
              <a:rPr lang="en-US"/>
              <a:t>the class </a:t>
            </a:r>
            <a:endParaRPr lang="en-US" dirty="0"/>
          </a:p>
        </p:txBody>
      </p:sp>
    </p:spTree>
    <p:extLst>
      <p:ext uri="{BB962C8B-B14F-4D97-AF65-F5344CB8AC3E}">
        <p14:creationId xmlns:p14="http://schemas.microsoft.com/office/powerpoint/2010/main" val="26906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a:extLst>
            <a:ext uri="{FF2B5EF4-FFF2-40B4-BE49-F238E27FC236}">
              <a16:creationId xmlns:a16="http://schemas.microsoft.com/office/drawing/2014/main" id="{7AF5B1C7-8115-83A5-C196-FE8888CF95D8}"/>
            </a:ext>
          </a:extLst>
        </p:cNvPr>
        <p:cNvGrpSpPr/>
        <p:nvPr/>
      </p:nvGrpSpPr>
      <p:grpSpPr>
        <a:xfrm>
          <a:off x="0" y="0"/>
          <a:ext cx="0" cy="0"/>
          <a:chOff x="0" y="0"/>
          <a:chExt cx="0" cy="0"/>
        </a:xfrm>
      </p:grpSpPr>
      <p:sp>
        <p:nvSpPr>
          <p:cNvPr id="401" name="Google Shape;401;ga6a9e8cae7_0_434:notes">
            <a:extLst>
              <a:ext uri="{FF2B5EF4-FFF2-40B4-BE49-F238E27FC236}">
                <a16:creationId xmlns:a16="http://schemas.microsoft.com/office/drawing/2014/main" id="{1F645CE1-5D7D-8F68-7E53-E7E92E0F56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a6a9e8cae7_0_434:notes">
            <a:extLst>
              <a:ext uri="{FF2B5EF4-FFF2-40B4-BE49-F238E27FC236}">
                <a16:creationId xmlns:a16="http://schemas.microsoft.com/office/drawing/2014/main" id="{61723A5D-9FB2-BE38-C399-2B15FB486B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4053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Navigate to UI policies from the quick find menu and create a new one on the incident table</a:t>
            </a:r>
          </a:p>
          <a:p>
            <a:r>
              <a:rPr lang="en-US" dirty="0"/>
              <a:t>Under ‘when to apply’, use the logic for (Urgency == High &amp;&amp; Priority == Critical)</a:t>
            </a:r>
          </a:p>
          <a:p>
            <a:r>
              <a:rPr lang="en-US" dirty="0"/>
              <a:t>Right-click the header and click save to save the record and stay on the record page. Then on the same record page for the UI policy, create a new UI policy action from the related list at the bottom of the page</a:t>
            </a:r>
          </a:p>
          <a:p>
            <a:pPr lvl="1"/>
            <a:r>
              <a:rPr lang="en-US" dirty="0"/>
              <a:t>Set the assignment group field to be mandatory and save the UI policy action</a:t>
            </a:r>
          </a:p>
          <a:p>
            <a:endParaRPr lang="en-US" dirty="0"/>
          </a:p>
        </p:txBody>
      </p:sp>
    </p:spTree>
    <p:extLst>
      <p:ext uri="{BB962C8B-B14F-4D97-AF65-F5344CB8AC3E}">
        <p14:creationId xmlns:p14="http://schemas.microsoft.com/office/powerpoint/2010/main" val="451039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a:extLst>
            <a:ext uri="{FF2B5EF4-FFF2-40B4-BE49-F238E27FC236}">
              <a16:creationId xmlns:a16="http://schemas.microsoft.com/office/drawing/2014/main" id="{449EBA6F-1F39-7543-D1B9-2F04F2CF3E53}"/>
            </a:ext>
          </a:extLst>
        </p:cNvPr>
        <p:cNvGrpSpPr/>
        <p:nvPr/>
      </p:nvGrpSpPr>
      <p:grpSpPr>
        <a:xfrm>
          <a:off x="0" y="0"/>
          <a:ext cx="0" cy="0"/>
          <a:chOff x="0" y="0"/>
          <a:chExt cx="0" cy="0"/>
        </a:xfrm>
      </p:grpSpPr>
      <p:sp>
        <p:nvSpPr>
          <p:cNvPr id="401" name="Google Shape;401;ga6a9e8cae7_0_434:notes">
            <a:extLst>
              <a:ext uri="{FF2B5EF4-FFF2-40B4-BE49-F238E27FC236}">
                <a16:creationId xmlns:a16="http://schemas.microsoft.com/office/drawing/2014/main" id="{4AFFFF54-6035-376E-E432-7998B9B5B4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a6a9e8cae7_0_434:notes">
            <a:extLst>
              <a:ext uri="{FF2B5EF4-FFF2-40B4-BE49-F238E27FC236}">
                <a16:creationId xmlns:a16="http://schemas.microsoft.com/office/drawing/2014/main" id="{9E43D446-3B98-3F84-06FA-F5FB72D0D6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0833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Navigate to ‘data policies’ within the quick find box and create a new policy</a:t>
            </a:r>
          </a:p>
          <a:p>
            <a:r>
              <a:rPr lang="en-US" dirty="0"/>
              <a:t>Set the table to ‘</a:t>
            </a:r>
            <a:r>
              <a:rPr lang="en-US" dirty="0" err="1"/>
              <a:t>sys_user</a:t>
            </a:r>
            <a:r>
              <a:rPr lang="en-US" dirty="0"/>
              <a:t>’</a:t>
            </a:r>
          </a:p>
          <a:p>
            <a:r>
              <a:rPr lang="en-US" dirty="0"/>
              <a:t>Under ‘conditions’, create a condition for (Department == Development) </a:t>
            </a:r>
          </a:p>
          <a:p>
            <a:r>
              <a:rPr lang="en-US" dirty="0"/>
              <a:t>Save the record by right-clicking the header to save + stay on the page</a:t>
            </a:r>
          </a:p>
          <a:p>
            <a:r>
              <a:rPr lang="en-US" dirty="0"/>
              <a:t>Scroll down to ‘related links’ and create a new data policy rule</a:t>
            </a:r>
          </a:p>
          <a:p>
            <a:pPr lvl="1"/>
            <a:r>
              <a:rPr lang="en-US" dirty="0"/>
              <a:t>Set the email field to mandatory and save the data policy rule </a:t>
            </a:r>
          </a:p>
        </p:txBody>
      </p:sp>
    </p:spTree>
    <p:extLst>
      <p:ext uri="{BB962C8B-B14F-4D97-AF65-F5344CB8AC3E}">
        <p14:creationId xmlns:p14="http://schemas.microsoft.com/office/powerpoint/2010/main" val="1228003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a:extLst>
            <a:ext uri="{FF2B5EF4-FFF2-40B4-BE49-F238E27FC236}">
              <a16:creationId xmlns:a16="http://schemas.microsoft.com/office/drawing/2014/main" id="{09F069E3-CE21-724F-15AB-C299A0347DAD}"/>
            </a:ext>
          </a:extLst>
        </p:cNvPr>
        <p:cNvGrpSpPr/>
        <p:nvPr/>
      </p:nvGrpSpPr>
      <p:grpSpPr>
        <a:xfrm>
          <a:off x="0" y="0"/>
          <a:ext cx="0" cy="0"/>
          <a:chOff x="0" y="0"/>
          <a:chExt cx="0" cy="0"/>
        </a:xfrm>
      </p:grpSpPr>
      <p:sp>
        <p:nvSpPr>
          <p:cNvPr id="401" name="Google Shape;401;ga6a9e8cae7_0_434:notes">
            <a:extLst>
              <a:ext uri="{FF2B5EF4-FFF2-40B4-BE49-F238E27FC236}">
                <a16:creationId xmlns:a16="http://schemas.microsoft.com/office/drawing/2014/main" id="{4BCCCC01-D093-1DD2-79B7-6B63781825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a6a9e8cae7_0_434:notes">
            <a:extLst>
              <a:ext uri="{FF2B5EF4-FFF2-40B4-BE49-F238E27FC236}">
                <a16:creationId xmlns:a16="http://schemas.microsoft.com/office/drawing/2014/main" id="{BC22ACD0-428C-87E9-CE76-F60FC7CECB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6219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7602" y="500844"/>
            <a:ext cx="3446400" cy="28614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800" b="1">
                <a:latin typeface="Hammersmith One"/>
                <a:ea typeface="Hammersmith One"/>
                <a:cs typeface="Hammersmith One"/>
                <a:sym typeface="Hammersmith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221802" y="3577052"/>
            <a:ext cx="32022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310191">
            <a:off x="8398938" y="4513703"/>
            <a:ext cx="1028076" cy="102732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610022" flipH="1">
            <a:off x="814272" y="222207"/>
            <a:ext cx="328487" cy="328248"/>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610492" flipH="1">
            <a:off x="264784" y="445893"/>
            <a:ext cx="513511" cy="51313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713225" y="359300"/>
            <a:ext cx="7736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solidFill>
                  <a:srgbClr val="FF8B7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43"/>
        <p:cNvGrpSpPr/>
        <p:nvPr/>
      </p:nvGrpSpPr>
      <p:grpSpPr>
        <a:xfrm>
          <a:off x="0" y="0"/>
          <a:ext cx="0" cy="0"/>
          <a:chOff x="0" y="0"/>
          <a:chExt cx="0" cy="0"/>
        </a:xfrm>
      </p:grpSpPr>
      <p:sp>
        <p:nvSpPr>
          <p:cNvPr id="144" name="Google Shape;144;p20"/>
          <p:cNvSpPr/>
          <p:nvPr/>
        </p:nvSpPr>
        <p:spPr>
          <a:xfrm rot="1251267" flipH="1">
            <a:off x="-428677" y="623425"/>
            <a:ext cx="1132515" cy="113169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rot="1251267" flipH="1">
            <a:off x="536673" y="97611"/>
            <a:ext cx="672184" cy="673034"/>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rot="940743" flipH="1">
            <a:off x="-545427" y="1864560"/>
            <a:ext cx="1365294" cy="136430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rot="1250804" flipH="1">
            <a:off x="1358028" y="140861"/>
            <a:ext cx="531893" cy="532566"/>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rot="-310401" flipH="1">
            <a:off x="528872" y="2863302"/>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rot="-310344" flipH="1">
            <a:off x="-133892" y="4256006"/>
            <a:ext cx="1707174" cy="170593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150"/>
        <p:cNvGrpSpPr/>
        <p:nvPr/>
      </p:nvGrpSpPr>
      <p:grpSpPr>
        <a:xfrm>
          <a:off x="0" y="0"/>
          <a:ext cx="0" cy="0"/>
          <a:chOff x="0" y="0"/>
          <a:chExt cx="0" cy="0"/>
        </a:xfrm>
      </p:grpSpPr>
      <p:sp>
        <p:nvSpPr>
          <p:cNvPr id="151" name="Google Shape;151;p21"/>
          <p:cNvSpPr/>
          <p:nvPr/>
        </p:nvSpPr>
        <p:spPr>
          <a:xfrm rot="9548733">
            <a:off x="-352477" y="3213511"/>
            <a:ext cx="1132515" cy="113169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p:nvPr/>
        </p:nvSpPr>
        <p:spPr>
          <a:xfrm rot="9548733">
            <a:off x="612873" y="4197981"/>
            <a:ext cx="672184" cy="673034"/>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1"/>
          <p:cNvSpPr/>
          <p:nvPr/>
        </p:nvSpPr>
        <p:spPr>
          <a:xfrm rot="9859257">
            <a:off x="-469227" y="1739767"/>
            <a:ext cx="1365294" cy="136430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rot="9549196">
            <a:off x="1434228" y="4295200"/>
            <a:ext cx="531893" cy="532566"/>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rot="-10489599">
            <a:off x="605072" y="741078"/>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rot="-10489656">
            <a:off x="-57692" y="-993310"/>
            <a:ext cx="1707174" cy="170593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9">
    <p:spTree>
      <p:nvGrpSpPr>
        <p:cNvPr id="1" name="Shape 157"/>
        <p:cNvGrpSpPr/>
        <p:nvPr/>
      </p:nvGrpSpPr>
      <p:grpSpPr>
        <a:xfrm>
          <a:off x="0" y="0"/>
          <a:ext cx="0" cy="0"/>
          <a:chOff x="0" y="0"/>
          <a:chExt cx="0" cy="0"/>
        </a:xfrm>
      </p:grpSpPr>
      <p:sp>
        <p:nvSpPr>
          <p:cNvPr id="158" name="Google Shape;158;p22"/>
          <p:cNvSpPr/>
          <p:nvPr/>
        </p:nvSpPr>
        <p:spPr>
          <a:xfrm rot="-6651267">
            <a:off x="3597833" y="-694565"/>
            <a:ext cx="1132515" cy="113169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rot="-6651267">
            <a:off x="3072856" y="269948"/>
            <a:ext cx="672184" cy="673034"/>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rot="-6340743">
            <a:off x="4838882" y="-811231"/>
            <a:ext cx="1365294" cy="136430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rot="-6650804">
            <a:off x="2506417" y="187116"/>
            <a:ext cx="531893" cy="532566"/>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rot="-5089599">
            <a:off x="5837625" y="263069"/>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rot="-5089656">
            <a:off x="7230204" y="-399571"/>
            <a:ext cx="1707174" cy="170593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10">
    <p:spTree>
      <p:nvGrpSpPr>
        <p:cNvPr id="1" name="Shape 164"/>
        <p:cNvGrpSpPr/>
        <p:nvPr/>
      </p:nvGrpSpPr>
      <p:grpSpPr>
        <a:xfrm>
          <a:off x="0" y="0"/>
          <a:ext cx="0" cy="0"/>
          <a:chOff x="0" y="0"/>
          <a:chExt cx="0" cy="0"/>
        </a:xfrm>
      </p:grpSpPr>
      <p:sp>
        <p:nvSpPr>
          <p:cNvPr id="165" name="Google Shape;165;p23"/>
          <p:cNvSpPr/>
          <p:nvPr/>
        </p:nvSpPr>
        <p:spPr>
          <a:xfrm rot="4148733">
            <a:off x="4232259" y="4717386"/>
            <a:ext cx="1132515" cy="113169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3"/>
          <p:cNvSpPr/>
          <p:nvPr/>
        </p:nvSpPr>
        <p:spPr>
          <a:xfrm rot="4148733">
            <a:off x="5217567" y="4211530"/>
            <a:ext cx="672184" cy="673034"/>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rot="4459257">
            <a:off x="2758430" y="4601442"/>
            <a:ext cx="1365294" cy="136430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rot="4149196">
            <a:off x="5924296" y="4434829"/>
            <a:ext cx="531893" cy="532566"/>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rot="5710401">
            <a:off x="1759741" y="3527196"/>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rot="5710344">
            <a:off x="25229" y="3848152"/>
            <a:ext cx="1707174" cy="170593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713225" y="359300"/>
            <a:ext cx="77367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3000">
                <a:solidFill>
                  <a:srgbClr val="FF8B7B"/>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38" name="Google Shape;38;p6"/>
          <p:cNvGrpSpPr/>
          <p:nvPr/>
        </p:nvGrpSpPr>
        <p:grpSpPr>
          <a:xfrm rot="-3893581">
            <a:off x="239534" y="3987104"/>
            <a:ext cx="748908" cy="1111500"/>
            <a:chOff x="8421281" y="3267397"/>
            <a:chExt cx="1249584" cy="1854584"/>
          </a:xfrm>
        </p:grpSpPr>
        <p:sp>
          <p:nvSpPr>
            <p:cNvPr id="39" name="Google Shape;39;p6"/>
            <p:cNvSpPr/>
            <p:nvPr/>
          </p:nvSpPr>
          <p:spPr>
            <a:xfrm rot="10800000" flipH="1">
              <a:off x="8538365" y="3267397"/>
              <a:ext cx="1132500" cy="1131675"/>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rot="10800000" flipH="1">
              <a:off x="8421281" y="4548159"/>
              <a:ext cx="573096" cy="573821"/>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p7"/>
          <p:cNvSpPr txBox="1">
            <a:spLocks noGrp="1"/>
          </p:cNvSpPr>
          <p:nvPr>
            <p:ph type="body" idx="1"/>
          </p:nvPr>
        </p:nvSpPr>
        <p:spPr>
          <a:xfrm>
            <a:off x="692700" y="1389600"/>
            <a:ext cx="77571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title"/>
          </p:nvPr>
        </p:nvSpPr>
        <p:spPr>
          <a:xfrm>
            <a:off x="713225" y="359300"/>
            <a:ext cx="7736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solidFill>
                  <a:srgbClr val="FF8B7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 name="Google Shape;44;p7"/>
          <p:cNvSpPr/>
          <p:nvPr/>
        </p:nvSpPr>
        <p:spPr>
          <a:xfrm rot="-9548733" flipH="1">
            <a:off x="8388609" y="3588581"/>
            <a:ext cx="1132515" cy="113169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rot="-9548733" flipH="1">
            <a:off x="7883590" y="4573051"/>
            <a:ext cx="672184" cy="673034"/>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rot="-9549196" flipH="1">
            <a:off x="7202525" y="4670270"/>
            <a:ext cx="531893" cy="532566"/>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rot="1251267" flipH="1">
            <a:off x="-530510" y="532756"/>
            <a:ext cx="1132515" cy="113169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rot="1251267" flipH="1">
            <a:off x="434840" y="6942"/>
            <a:ext cx="672184" cy="673034"/>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rot="1250804" flipH="1">
            <a:off x="1256195" y="50192"/>
            <a:ext cx="531893" cy="532566"/>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713225" y="539500"/>
            <a:ext cx="7736700" cy="406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2" name="Google Shape;52;p8"/>
          <p:cNvSpPr/>
          <p:nvPr/>
        </p:nvSpPr>
        <p:spPr>
          <a:xfrm>
            <a:off x="8626139" y="968000"/>
            <a:ext cx="1132500" cy="1131675"/>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8438052" y="229950"/>
            <a:ext cx="672175" cy="67302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310401">
            <a:off x="8026962" y="2120352"/>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a:off x="7787250" y="102804"/>
            <a:ext cx="531892" cy="53256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310344">
            <a:off x="8347793" y="3513056"/>
            <a:ext cx="1707174" cy="170593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rot="10800000">
            <a:off x="-444075" y="3169658"/>
            <a:ext cx="1132500" cy="1131675"/>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10800000">
            <a:off x="204337" y="4366358"/>
            <a:ext cx="672175" cy="67302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rot="-10489599">
            <a:off x="-77639" y="1784735"/>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10800000">
            <a:off x="995422" y="4633964"/>
            <a:ext cx="531892" cy="53256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rot="-10489656">
            <a:off x="-740403" y="50347"/>
            <a:ext cx="1707174" cy="170593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713225" y="3864500"/>
            <a:ext cx="7736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solidFill>
                  <a:srgbClr val="FF8B7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
        <p:cNvGrpSpPr/>
        <p:nvPr/>
      </p:nvGrpSpPr>
      <p:grpSpPr>
        <a:xfrm>
          <a:off x="0" y="0"/>
          <a:ext cx="0" cy="0"/>
          <a:chOff x="0" y="0"/>
          <a:chExt cx="0" cy="0"/>
        </a:xfrm>
      </p:grpSpPr>
      <p:sp>
        <p:nvSpPr>
          <p:cNvPr id="72" name="Google Shape;72;p11"/>
          <p:cNvSpPr txBox="1">
            <a:spLocks noGrp="1"/>
          </p:cNvSpPr>
          <p:nvPr>
            <p:ph type="title" hasCustomPrompt="1"/>
          </p:nvPr>
        </p:nvSpPr>
        <p:spPr>
          <a:xfrm>
            <a:off x="1981200" y="1106125"/>
            <a:ext cx="5181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3" name="Google Shape;73;p11"/>
          <p:cNvSpPr txBox="1">
            <a:spLocks noGrp="1"/>
          </p:cNvSpPr>
          <p:nvPr>
            <p:ph type="body" idx="1"/>
          </p:nvPr>
        </p:nvSpPr>
        <p:spPr>
          <a:xfrm>
            <a:off x="2176500" y="3152225"/>
            <a:ext cx="47910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74" name="Google Shape;74;p11"/>
          <p:cNvSpPr/>
          <p:nvPr/>
        </p:nvSpPr>
        <p:spPr>
          <a:xfrm>
            <a:off x="8626139" y="968000"/>
            <a:ext cx="1132500" cy="1131675"/>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8438052" y="229950"/>
            <a:ext cx="672175" cy="67302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310401">
            <a:off x="8026962" y="2120352"/>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p:nvPr/>
        </p:nvSpPr>
        <p:spPr>
          <a:xfrm>
            <a:off x="7787250" y="102804"/>
            <a:ext cx="531892" cy="53256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p:nvPr/>
        </p:nvSpPr>
        <p:spPr>
          <a:xfrm rot="310344">
            <a:off x="8347793" y="3513056"/>
            <a:ext cx="1707174" cy="170593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flipH="1">
            <a:off x="-291675" y="2670863"/>
            <a:ext cx="1132500" cy="1131675"/>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flipH="1">
            <a:off x="356737" y="1932813"/>
            <a:ext cx="672175" cy="67302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rot="-310401" flipH="1">
            <a:off x="74761" y="3823215"/>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flipH="1">
            <a:off x="1147822" y="1805667"/>
            <a:ext cx="531892" cy="53256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4">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720000" y="2485600"/>
            <a:ext cx="2697900" cy="906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5200"/>
              <a:buNone/>
              <a:defRPr sz="3800">
                <a:solidFill>
                  <a:schemeClr val="lt1"/>
                </a:solidFill>
              </a:defRPr>
            </a:lvl1pPr>
            <a:lvl2pPr lvl="1" rtl="0">
              <a:spcBef>
                <a:spcPts val="0"/>
              </a:spcBef>
              <a:spcAft>
                <a:spcPts val="0"/>
              </a:spcAft>
              <a:buClr>
                <a:schemeClr val="dk1"/>
              </a:buClr>
              <a:buSzPts val="5200"/>
              <a:buNone/>
              <a:defRPr sz="5200">
                <a:solidFill>
                  <a:schemeClr val="dk1"/>
                </a:solidFill>
              </a:defRPr>
            </a:lvl2pPr>
            <a:lvl3pPr lvl="2" rtl="0">
              <a:spcBef>
                <a:spcPts val="0"/>
              </a:spcBef>
              <a:spcAft>
                <a:spcPts val="0"/>
              </a:spcAft>
              <a:buClr>
                <a:schemeClr val="dk1"/>
              </a:buClr>
              <a:buSzPts val="5200"/>
              <a:buNone/>
              <a:defRPr sz="5200">
                <a:solidFill>
                  <a:schemeClr val="dk1"/>
                </a:solidFill>
              </a:defRPr>
            </a:lvl3pPr>
            <a:lvl4pPr lvl="3" rtl="0">
              <a:spcBef>
                <a:spcPts val="0"/>
              </a:spcBef>
              <a:spcAft>
                <a:spcPts val="0"/>
              </a:spcAft>
              <a:buClr>
                <a:schemeClr val="dk1"/>
              </a:buClr>
              <a:buSzPts val="5200"/>
              <a:buNone/>
              <a:defRPr sz="5200">
                <a:solidFill>
                  <a:schemeClr val="dk1"/>
                </a:solidFill>
              </a:defRPr>
            </a:lvl4pPr>
            <a:lvl5pPr lvl="4" rtl="0">
              <a:spcBef>
                <a:spcPts val="0"/>
              </a:spcBef>
              <a:spcAft>
                <a:spcPts val="0"/>
              </a:spcAft>
              <a:buClr>
                <a:schemeClr val="dk1"/>
              </a:buClr>
              <a:buSzPts val="5200"/>
              <a:buNone/>
              <a:defRPr sz="5200">
                <a:solidFill>
                  <a:schemeClr val="dk1"/>
                </a:solidFill>
              </a:defRPr>
            </a:lvl5pPr>
            <a:lvl6pPr lvl="5" rtl="0">
              <a:spcBef>
                <a:spcPts val="0"/>
              </a:spcBef>
              <a:spcAft>
                <a:spcPts val="0"/>
              </a:spcAft>
              <a:buClr>
                <a:schemeClr val="dk1"/>
              </a:buClr>
              <a:buSzPts val="5200"/>
              <a:buNone/>
              <a:defRPr sz="5200">
                <a:solidFill>
                  <a:schemeClr val="dk1"/>
                </a:solidFill>
              </a:defRPr>
            </a:lvl6pPr>
            <a:lvl7pPr lvl="6" rtl="0">
              <a:spcBef>
                <a:spcPts val="0"/>
              </a:spcBef>
              <a:spcAft>
                <a:spcPts val="0"/>
              </a:spcAft>
              <a:buClr>
                <a:schemeClr val="dk1"/>
              </a:buClr>
              <a:buSzPts val="5200"/>
              <a:buNone/>
              <a:defRPr sz="5200">
                <a:solidFill>
                  <a:schemeClr val="dk1"/>
                </a:solidFill>
              </a:defRPr>
            </a:lvl7pPr>
            <a:lvl8pPr lvl="7" rtl="0">
              <a:spcBef>
                <a:spcPts val="0"/>
              </a:spcBef>
              <a:spcAft>
                <a:spcPts val="0"/>
              </a:spcAft>
              <a:buClr>
                <a:schemeClr val="dk1"/>
              </a:buClr>
              <a:buSzPts val="5200"/>
              <a:buNone/>
              <a:defRPr sz="5200">
                <a:solidFill>
                  <a:schemeClr val="dk1"/>
                </a:solidFill>
              </a:defRPr>
            </a:lvl8pPr>
            <a:lvl9pPr lvl="8" rtl="0">
              <a:spcBef>
                <a:spcPts val="0"/>
              </a:spcBef>
              <a:spcAft>
                <a:spcPts val="0"/>
              </a:spcAft>
              <a:buClr>
                <a:schemeClr val="dk1"/>
              </a:buClr>
              <a:buSzPts val="5200"/>
              <a:buNone/>
              <a:defRPr sz="5200">
                <a:solidFill>
                  <a:schemeClr val="dk1"/>
                </a:solidFill>
              </a:defRPr>
            </a:lvl9pPr>
          </a:lstStyle>
          <a:p>
            <a:endParaRPr/>
          </a:p>
        </p:txBody>
      </p:sp>
      <p:sp>
        <p:nvSpPr>
          <p:cNvPr id="86" name="Google Shape;86;p13"/>
          <p:cNvSpPr txBox="1">
            <a:spLocks noGrp="1"/>
          </p:cNvSpPr>
          <p:nvPr>
            <p:ph type="subTitle" idx="1"/>
          </p:nvPr>
        </p:nvSpPr>
        <p:spPr>
          <a:xfrm>
            <a:off x="720000" y="3580325"/>
            <a:ext cx="2507400" cy="42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800"/>
              <a:buNone/>
              <a:defRPr sz="16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87" name="Google Shape;87;p13"/>
          <p:cNvSpPr txBox="1">
            <a:spLocks noGrp="1"/>
          </p:cNvSpPr>
          <p:nvPr>
            <p:ph type="title" idx="2" hasCustomPrompt="1"/>
          </p:nvPr>
        </p:nvSpPr>
        <p:spPr>
          <a:xfrm>
            <a:off x="720000" y="837488"/>
            <a:ext cx="1554900" cy="1053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6000"/>
              <a:buNone/>
              <a:defRPr sz="6000">
                <a:solidFill>
                  <a:schemeClr val="accent3"/>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88" name="Google Shape;88;p13"/>
          <p:cNvSpPr/>
          <p:nvPr/>
        </p:nvSpPr>
        <p:spPr>
          <a:xfrm rot="-10489809">
            <a:off x="-115307" y="-278628"/>
            <a:ext cx="1028076" cy="102732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3">
    <p:spTree>
      <p:nvGrpSpPr>
        <p:cNvPr id="1" name="Shape 89"/>
        <p:cNvGrpSpPr/>
        <p:nvPr/>
      </p:nvGrpSpPr>
      <p:grpSpPr>
        <a:xfrm>
          <a:off x="0" y="0"/>
          <a:ext cx="0" cy="0"/>
          <a:chOff x="0" y="0"/>
          <a:chExt cx="0" cy="0"/>
        </a:xfrm>
      </p:grpSpPr>
      <p:sp>
        <p:nvSpPr>
          <p:cNvPr id="90" name="Google Shape;90;p14"/>
          <p:cNvSpPr txBox="1">
            <a:spLocks noGrp="1"/>
          </p:cNvSpPr>
          <p:nvPr>
            <p:ph type="subTitle" idx="1"/>
          </p:nvPr>
        </p:nvSpPr>
        <p:spPr>
          <a:xfrm>
            <a:off x="1333692" y="1587926"/>
            <a:ext cx="15057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Hammersmith One"/>
              <a:buNone/>
              <a:defRPr>
                <a:solidFill>
                  <a:schemeClr val="lt1"/>
                </a:solidFill>
                <a:latin typeface="Hammersmith One"/>
                <a:ea typeface="Hammersmith One"/>
                <a:cs typeface="Hammersmith One"/>
                <a:sym typeface="Hammersmith One"/>
              </a:defRPr>
            </a:lvl1pPr>
            <a:lvl2pPr lvl="1"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2pPr>
            <a:lvl3pPr lvl="2"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3pPr>
            <a:lvl4pPr lvl="3"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4pPr>
            <a:lvl5pPr lvl="4"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5pPr>
            <a:lvl6pPr lvl="5"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6pPr>
            <a:lvl7pPr lvl="6"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7pPr>
            <a:lvl8pPr lvl="7"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8pPr>
            <a:lvl9pPr lvl="8"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9pPr>
          </a:lstStyle>
          <a:p>
            <a:endParaRPr/>
          </a:p>
        </p:txBody>
      </p:sp>
      <p:sp>
        <p:nvSpPr>
          <p:cNvPr id="91" name="Google Shape;91;p14"/>
          <p:cNvSpPr txBox="1">
            <a:spLocks noGrp="1"/>
          </p:cNvSpPr>
          <p:nvPr>
            <p:ph type="subTitle" idx="2"/>
          </p:nvPr>
        </p:nvSpPr>
        <p:spPr>
          <a:xfrm>
            <a:off x="1211142" y="2023341"/>
            <a:ext cx="17508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92" name="Google Shape;92;p14"/>
          <p:cNvSpPr txBox="1">
            <a:spLocks noGrp="1"/>
          </p:cNvSpPr>
          <p:nvPr>
            <p:ph type="subTitle" idx="3"/>
          </p:nvPr>
        </p:nvSpPr>
        <p:spPr>
          <a:xfrm>
            <a:off x="3801300" y="1587926"/>
            <a:ext cx="15057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Hammersmith One"/>
              <a:buNone/>
              <a:defRPr>
                <a:solidFill>
                  <a:schemeClr val="lt1"/>
                </a:solidFill>
                <a:latin typeface="Hammersmith One"/>
                <a:ea typeface="Hammersmith One"/>
                <a:cs typeface="Hammersmith One"/>
                <a:sym typeface="Hammersmith One"/>
              </a:defRPr>
            </a:lvl1pPr>
            <a:lvl2pPr lvl="1"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2pPr>
            <a:lvl3pPr lvl="2"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3pPr>
            <a:lvl4pPr lvl="3"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4pPr>
            <a:lvl5pPr lvl="4"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5pPr>
            <a:lvl6pPr lvl="5"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6pPr>
            <a:lvl7pPr lvl="6"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7pPr>
            <a:lvl8pPr lvl="7"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8pPr>
            <a:lvl9pPr lvl="8"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9pPr>
          </a:lstStyle>
          <a:p>
            <a:endParaRPr/>
          </a:p>
        </p:txBody>
      </p:sp>
      <p:sp>
        <p:nvSpPr>
          <p:cNvPr id="93" name="Google Shape;93;p14"/>
          <p:cNvSpPr txBox="1">
            <a:spLocks noGrp="1"/>
          </p:cNvSpPr>
          <p:nvPr>
            <p:ph type="subTitle" idx="4"/>
          </p:nvPr>
        </p:nvSpPr>
        <p:spPr>
          <a:xfrm>
            <a:off x="3678750" y="2020364"/>
            <a:ext cx="17508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94" name="Google Shape;94;p14"/>
          <p:cNvSpPr txBox="1">
            <a:spLocks noGrp="1"/>
          </p:cNvSpPr>
          <p:nvPr>
            <p:ph type="subTitle" idx="5"/>
          </p:nvPr>
        </p:nvSpPr>
        <p:spPr>
          <a:xfrm>
            <a:off x="6299200" y="1587926"/>
            <a:ext cx="15057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Hammersmith One"/>
              <a:buNone/>
              <a:defRPr>
                <a:solidFill>
                  <a:schemeClr val="lt1"/>
                </a:solidFill>
                <a:latin typeface="Hammersmith One"/>
                <a:ea typeface="Hammersmith One"/>
                <a:cs typeface="Hammersmith One"/>
                <a:sym typeface="Hammersmith One"/>
              </a:defRPr>
            </a:lvl1pPr>
            <a:lvl2pPr lvl="1"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2pPr>
            <a:lvl3pPr lvl="2"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3pPr>
            <a:lvl4pPr lvl="3"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4pPr>
            <a:lvl5pPr lvl="4"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5pPr>
            <a:lvl6pPr lvl="5"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6pPr>
            <a:lvl7pPr lvl="6"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7pPr>
            <a:lvl8pPr lvl="7"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8pPr>
            <a:lvl9pPr lvl="8"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9pPr>
          </a:lstStyle>
          <a:p>
            <a:endParaRPr/>
          </a:p>
        </p:txBody>
      </p:sp>
      <p:sp>
        <p:nvSpPr>
          <p:cNvPr id="95" name="Google Shape;95;p14"/>
          <p:cNvSpPr txBox="1">
            <a:spLocks noGrp="1"/>
          </p:cNvSpPr>
          <p:nvPr>
            <p:ph type="subTitle" idx="6"/>
          </p:nvPr>
        </p:nvSpPr>
        <p:spPr>
          <a:xfrm>
            <a:off x="6176650" y="2023341"/>
            <a:ext cx="17508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96" name="Google Shape;96;p14"/>
          <p:cNvSpPr txBox="1">
            <a:spLocks noGrp="1"/>
          </p:cNvSpPr>
          <p:nvPr>
            <p:ph type="subTitle" idx="7"/>
          </p:nvPr>
        </p:nvSpPr>
        <p:spPr>
          <a:xfrm>
            <a:off x="1333692" y="3398857"/>
            <a:ext cx="1505700" cy="55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Hammersmith One"/>
              <a:buNone/>
              <a:defRPr>
                <a:solidFill>
                  <a:schemeClr val="lt1"/>
                </a:solidFill>
                <a:latin typeface="Hammersmith One"/>
                <a:ea typeface="Hammersmith One"/>
                <a:cs typeface="Hammersmith One"/>
                <a:sym typeface="Hammersmith One"/>
              </a:defRPr>
            </a:lvl1pPr>
            <a:lvl2pPr lvl="1"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2pPr>
            <a:lvl3pPr lvl="2"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3pPr>
            <a:lvl4pPr lvl="3"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4pPr>
            <a:lvl5pPr lvl="4"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5pPr>
            <a:lvl6pPr lvl="5"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6pPr>
            <a:lvl7pPr lvl="6"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7pPr>
            <a:lvl8pPr lvl="7"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8pPr>
            <a:lvl9pPr lvl="8"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9pPr>
          </a:lstStyle>
          <a:p>
            <a:endParaRPr/>
          </a:p>
        </p:txBody>
      </p:sp>
      <p:sp>
        <p:nvSpPr>
          <p:cNvPr id="97" name="Google Shape;97;p14"/>
          <p:cNvSpPr txBox="1">
            <a:spLocks noGrp="1"/>
          </p:cNvSpPr>
          <p:nvPr>
            <p:ph type="subTitle" idx="8"/>
          </p:nvPr>
        </p:nvSpPr>
        <p:spPr>
          <a:xfrm>
            <a:off x="1211142" y="3814269"/>
            <a:ext cx="17508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98" name="Google Shape;98;p14"/>
          <p:cNvSpPr txBox="1">
            <a:spLocks noGrp="1"/>
          </p:cNvSpPr>
          <p:nvPr>
            <p:ph type="subTitle" idx="9"/>
          </p:nvPr>
        </p:nvSpPr>
        <p:spPr>
          <a:xfrm>
            <a:off x="3801300" y="3398857"/>
            <a:ext cx="1505700" cy="55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Hammersmith One"/>
              <a:buNone/>
              <a:defRPr>
                <a:solidFill>
                  <a:schemeClr val="lt1"/>
                </a:solidFill>
                <a:latin typeface="Hammersmith One"/>
                <a:ea typeface="Hammersmith One"/>
                <a:cs typeface="Hammersmith One"/>
                <a:sym typeface="Hammersmith One"/>
              </a:defRPr>
            </a:lvl1pPr>
            <a:lvl2pPr lvl="1"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2pPr>
            <a:lvl3pPr lvl="2"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3pPr>
            <a:lvl4pPr lvl="3"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4pPr>
            <a:lvl5pPr lvl="4"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5pPr>
            <a:lvl6pPr lvl="5"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6pPr>
            <a:lvl7pPr lvl="6"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7pPr>
            <a:lvl8pPr lvl="7"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8pPr>
            <a:lvl9pPr lvl="8"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9pPr>
          </a:lstStyle>
          <a:p>
            <a:endParaRPr/>
          </a:p>
        </p:txBody>
      </p:sp>
      <p:sp>
        <p:nvSpPr>
          <p:cNvPr id="99" name="Google Shape;99;p14"/>
          <p:cNvSpPr txBox="1">
            <a:spLocks noGrp="1"/>
          </p:cNvSpPr>
          <p:nvPr>
            <p:ph type="subTitle" idx="13"/>
          </p:nvPr>
        </p:nvSpPr>
        <p:spPr>
          <a:xfrm>
            <a:off x="3678750" y="3802958"/>
            <a:ext cx="17508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0" name="Google Shape;100;p14"/>
          <p:cNvSpPr txBox="1">
            <a:spLocks noGrp="1"/>
          </p:cNvSpPr>
          <p:nvPr>
            <p:ph type="subTitle" idx="14"/>
          </p:nvPr>
        </p:nvSpPr>
        <p:spPr>
          <a:xfrm>
            <a:off x="6299200" y="3398857"/>
            <a:ext cx="1505700" cy="55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Hammersmith One"/>
              <a:buNone/>
              <a:defRPr>
                <a:solidFill>
                  <a:schemeClr val="lt1"/>
                </a:solidFill>
                <a:latin typeface="Hammersmith One"/>
                <a:ea typeface="Hammersmith One"/>
                <a:cs typeface="Hammersmith One"/>
                <a:sym typeface="Hammersmith One"/>
              </a:defRPr>
            </a:lvl1pPr>
            <a:lvl2pPr lvl="1"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2pPr>
            <a:lvl3pPr lvl="2"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3pPr>
            <a:lvl4pPr lvl="3"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4pPr>
            <a:lvl5pPr lvl="4"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5pPr>
            <a:lvl6pPr lvl="5"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6pPr>
            <a:lvl7pPr lvl="6"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7pPr>
            <a:lvl8pPr lvl="7"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8pPr>
            <a:lvl9pPr lvl="8"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9pPr>
          </a:lstStyle>
          <a:p>
            <a:endParaRPr/>
          </a:p>
        </p:txBody>
      </p:sp>
      <p:sp>
        <p:nvSpPr>
          <p:cNvPr id="101" name="Google Shape;101;p14"/>
          <p:cNvSpPr txBox="1">
            <a:spLocks noGrp="1"/>
          </p:cNvSpPr>
          <p:nvPr>
            <p:ph type="subTitle" idx="15"/>
          </p:nvPr>
        </p:nvSpPr>
        <p:spPr>
          <a:xfrm>
            <a:off x="6176650" y="3796409"/>
            <a:ext cx="17508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hasCustomPrompt="1"/>
          </p:nvPr>
        </p:nvSpPr>
        <p:spPr>
          <a:xfrm>
            <a:off x="1531692" y="1196909"/>
            <a:ext cx="1109700" cy="37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None/>
              <a:defRPr sz="2000">
                <a:solidFill>
                  <a:schemeClr val="accent3"/>
                </a:solidFill>
              </a:defRPr>
            </a:lvl1pPr>
            <a:lvl2pPr lvl="1" algn="ctr" rtl="0">
              <a:spcBef>
                <a:spcPts val="0"/>
              </a:spcBef>
              <a:spcAft>
                <a:spcPts val="0"/>
              </a:spcAft>
              <a:buClr>
                <a:schemeClr val="accent3"/>
              </a:buClr>
              <a:buSzPts val="2000"/>
              <a:buNone/>
              <a:defRPr sz="2000">
                <a:solidFill>
                  <a:schemeClr val="accent3"/>
                </a:solidFill>
              </a:defRPr>
            </a:lvl2pPr>
            <a:lvl3pPr lvl="2" algn="ctr" rtl="0">
              <a:spcBef>
                <a:spcPts val="0"/>
              </a:spcBef>
              <a:spcAft>
                <a:spcPts val="0"/>
              </a:spcAft>
              <a:buClr>
                <a:schemeClr val="accent3"/>
              </a:buClr>
              <a:buSzPts val="2000"/>
              <a:buNone/>
              <a:defRPr sz="2000">
                <a:solidFill>
                  <a:schemeClr val="accent3"/>
                </a:solidFill>
              </a:defRPr>
            </a:lvl3pPr>
            <a:lvl4pPr lvl="3" algn="ctr" rtl="0">
              <a:spcBef>
                <a:spcPts val="0"/>
              </a:spcBef>
              <a:spcAft>
                <a:spcPts val="0"/>
              </a:spcAft>
              <a:buClr>
                <a:schemeClr val="accent3"/>
              </a:buClr>
              <a:buSzPts val="2000"/>
              <a:buNone/>
              <a:defRPr sz="2000">
                <a:solidFill>
                  <a:schemeClr val="accent3"/>
                </a:solidFill>
              </a:defRPr>
            </a:lvl4pPr>
            <a:lvl5pPr lvl="4" algn="ctr" rtl="0">
              <a:spcBef>
                <a:spcPts val="0"/>
              </a:spcBef>
              <a:spcAft>
                <a:spcPts val="0"/>
              </a:spcAft>
              <a:buClr>
                <a:schemeClr val="accent3"/>
              </a:buClr>
              <a:buSzPts val="2000"/>
              <a:buNone/>
              <a:defRPr sz="2000">
                <a:solidFill>
                  <a:schemeClr val="accent3"/>
                </a:solidFill>
              </a:defRPr>
            </a:lvl5pPr>
            <a:lvl6pPr lvl="5" algn="ctr" rtl="0">
              <a:spcBef>
                <a:spcPts val="0"/>
              </a:spcBef>
              <a:spcAft>
                <a:spcPts val="0"/>
              </a:spcAft>
              <a:buClr>
                <a:schemeClr val="accent3"/>
              </a:buClr>
              <a:buSzPts val="2000"/>
              <a:buNone/>
              <a:defRPr sz="2000">
                <a:solidFill>
                  <a:schemeClr val="accent3"/>
                </a:solidFill>
              </a:defRPr>
            </a:lvl6pPr>
            <a:lvl7pPr lvl="6" algn="ctr" rtl="0">
              <a:spcBef>
                <a:spcPts val="0"/>
              </a:spcBef>
              <a:spcAft>
                <a:spcPts val="0"/>
              </a:spcAft>
              <a:buClr>
                <a:schemeClr val="accent3"/>
              </a:buClr>
              <a:buSzPts val="2000"/>
              <a:buNone/>
              <a:defRPr sz="2000">
                <a:solidFill>
                  <a:schemeClr val="accent3"/>
                </a:solidFill>
              </a:defRPr>
            </a:lvl7pPr>
            <a:lvl8pPr lvl="7" algn="ctr" rtl="0">
              <a:spcBef>
                <a:spcPts val="0"/>
              </a:spcBef>
              <a:spcAft>
                <a:spcPts val="0"/>
              </a:spcAft>
              <a:buClr>
                <a:schemeClr val="accent3"/>
              </a:buClr>
              <a:buSzPts val="2000"/>
              <a:buNone/>
              <a:defRPr sz="2000">
                <a:solidFill>
                  <a:schemeClr val="accent3"/>
                </a:solidFill>
              </a:defRPr>
            </a:lvl8pPr>
            <a:lvl9pPr lvl="8" algn="ctr" rtl="0">
              <a:spcBef>
                <a:spcPts val="0"/>
              </a:spcBef>
              <a:spcAft>
                <a:spcPts val="0"/>
              </a:spcAft>
              <a:buClr>
                <a:schemeClr val="accent3"/>
              </a:buClr>
              <a:buSzPts val="2000"/>
              <a:buNone/>
              <a:defRPr sz="2000">
                <a:solidFill>
                  <a:schemeClr val="accent3"/>
                </a:solidFill>
              </a:defRPr>
            </a:lvl9pPr>
          </a:lstStyle>
          <a:p>
            <a:r>
              <a:t>xx%</a:t>
            </a:r>
          </a:p>
        </p:txBody>
      </p:sp>
      <p:sp>
        <p:nvSpPr>
          <p:cNvPr id="103" name="Google Shape;103;p14"/>
          <p:cNvSpPr txBox="1">
            <a:spLocks noGrp="1"/>
          </p:cNvSpPr>
          <p:nvPr>
            <p:ph type="title" idx="16" hasCustomPrompt="1"/>
          </p:nvPr>
        </p:nvSpPr>
        <p:spPr>
          <a:xfrm>
            <a:off x="3999300" y="1196909"/>
            <a:ext cx="1109700" cy="37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None/>
              <a:defRPr sz="2000">
                <a:solidFill>
                  <a:schemeClr val="accent3"/>
                </a:solidFill>
              </a:defRPr>
            </a:lvl1pPr>
            <a:lvl2pPr lvl="1" algn="ctr" rtl="0">
              <a:spcBef>
                <a:spcPts val="0"/>
              </a:spcBef>
              <a:spcAft>
                <a:spcPts val="0"/>
              </a:spcAft>
              <a:buClr>
                <a:schemeClr val="accent3"/>
              </a:buClr>
              <a:buSzPts val="2000"/>
              <a:buNone/>
              <a:defRPr sz="2000">
                <a:solidFill>
                  <a:schemeClr val="accent3"/>
                </a:solidFill>
              </a:defRPr>
            </a:lvl2pPr>
            <a:lvl3pPr lvl="2" algn="ctr" rtl="0">
              <a:spcBef>
                <a:spcPts val="0"/>
              </a:spcBef>
              <a:spcAft>
                <a:spcPts val="0"/>
              </a:spcAft>
              <a:buClr>
                <a:schemeClr val="accent3"/>
              </a:buClr>
              <a:buSzPts val="2000"/>
              <a:buNone/>
              <a:defRPr sz="2000">
                <a:solidFill>
                  <a:schemeClr val="accent3"/>
                </a:solidFill>
              </a:defRPr>
            </a:lvl3pPr>
            <a:lvl4pPr lvl="3" algn="ctr" rtl="0">
              <a:spcBef>
                <a:spcPts val="0"/>
              </a:spcBef>
              <a:spcAft>
                <a:spcPts val="0"/>
              </a:spcAft>
              <a:buClr>
                <a:schemeClr val="accent3"/>
              </a:buClr>
              <a:buSzPts val="2000"/>
              <a:buNone/>
              <a:defRPr sz="2000">
                <a:solidFill>
                  <a:schemeClr val="accent3"/>
                </a:solidFill>
              </a:defRPr>
            </a:lvl4pPr>
            <a:lvl5pPr lvl="4" algn="ctr" rtl="0">
              <a:spcBef>
                <a:spcPts val="0"/>
              </a:spcBef>
              <a:spcAft>
                <a:spcPts val="0"/>
              </a:spcAft>
              <a:buClr>
                <a:schemeClr val="accent3"/>
              </a:buClr>
              <a:buSzPts val="2000"/>
              <a:buNone/>
              <a:defRPr sz="2000">
                <a:solidFill>
                  <a:schemeClr val="accent3"/>
                </a:solidFill>
              </a:defRPr>
            </a:lvl5pPr>
            <a:lvl6pPr lvl="5" algn="ctr" rtl="0">
              <a:spcBef>
                <a:spcPts val="0"/>
              </a:spcBef>
              <a:spcAft>
                <a:spcPts val="0"/>
              </a:spcAft>
              <a:buClr>
                <a:schemeClr val="accent3"/>
              </a:buClr>
              <a:buSzPts val="2000"/>
              <a:buNone/>
              <a:defRPr sz="2000">
                <a:solidFill>
                  <a:schemeClr val="accent3"/>
                </a:solidFill>
              </a:defRPr>
            </a:lvl6pPr>
            <a:lvl7pPr lvl="6" algn="ctr" rtl="0">
              <a:spcBef>
                <a:spcPts val="0"/>
              </a:spcBef>
              <a:spcAft>
                <a:spcPts val="0"/>
              </a:spcAft>
              <a:buClr>
                <a:schemeClr val="accent3"/>
              </a:buClr>
              <a:buSzPts val="2000"/>
              <a:buNone/>
              <a:defRPr sz="2000">
                <a:solidFill>
                  <a:schemeClr val="accent3"/>
                </a:solidFill>
              </a:defRPr>
            </a:lvl7pPr>
            <a:lvl8pPr lvl="7" algn="ctr" rtl="0">
              <a:spcBef>
                <a:spcPts val="0"/>
              </a:spcBef>
              <a:spcAft>
                <a:spcPts val="0"/>
              </a:spcAft>
              <a:buClr>
                <a:schemeClr val="accent3"/>
              </a:buClr>
              <a:buSzPts val="2000"/>
              <a:buNone/>
              <a:defRPr sz="2000">
                <a:solidFill>
                  <a:schemeClr val="accent3"/>
                </a:solidFill>
              </a:defRPr>
            </a:lvl8pPr>
            <a:lvl9pPr lvl="8" algn="ctr" rtl="0">
              <a:spcBef>
                <a:spcPts val="0"/>
              </a:spcBef>
              <a:spcAft>
                <a:spcPts val="0"/>
              </a:spcAft>
              <a:buClr>
                <a:schemeClr val="accent3"/>
              </a:buClr>
              <a:buSzPts val="2000"/>
              <a:buNone/>
              <a:defRPr sz="2000">
                <a:solidFill>
                  <a:schemeClr val="accent3"/>
                </a:solidFill>
              </a:defRPr>
            </a:lvl9pPr>
          </a:lstStyle>
          <a:p>
            <a:r>
              <a:t>xx%</a:t>
            </a:r>
          </a:p>
        </p:txBody>
      </p:sp>
      <p:sp>
        <p:nvSpPr>
          <p:cNvPr id="104" name="Google Shape;104;p14"/>
          <p:cNvSpPr txBox="1">
            <a:spLocks noGrp="1"/>
          </p:cNvSpPr>
          <p:nvPr>
            <p:ph type="title" idx="17" hasCustomPrompt="1"/>
          </p:nvPr>
        </p:nvSpPr>
        <p:spPr>
          <a:xfrm>
            <a:off x="6497200" y="1196909"/>
            <a:ext cx="1109700" cy="37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None/>
              <a:defRPr sz="2000">
                <a:solidFill>
                  <a:schemeClr val="accent3"/>
                </a:solidFill>
              </a:defRPr>
            </a:lvl1pPr>
            <a:lvl2pPr lvl="1" algn="ctr" rtl="0">
              <a:spcBef>
                <a:spcPts val="0"/>
              </a:spcBef>
              <a:spcAft>
                <a:spcPts val="0"/>
              </a:spcAft>
              <a:buClr>
                <a:schemeClr val="accent3"/>
              </a:buClr>
              <a:buSzPts val="2000"/>
              <a:buNone/>
              <a:defRPr sz="2000">
                <a:solidFill>
                  <a:schemeClr val="accent3"/>
                </a:solidFill>
              </a:defRPr>
            </a:lvl2pPr>
            <a:lvl3pPr lvl="2" algn="ctr" rtl="0">
              <a:spcBef>
                <a:spcPts val="0"/>
              </a:spcBef>
              <a:spcAft>
                <a:spcPts val="0"/>
              </a:spcAft>
              <a:buClr>
                <a:schemeClr val="accent3"/>
              </a:buClr>
              <a:buSzPts val="2000"/>
              <a:buNone/>
              <a:defRPr sz="2000">
                <a:solidFill>
                  <a:schemeClr val="accent3"/>
                </a:solidFill>
              </a:defRPr>
            </a:lvl3pPr>
            <a:lvl4pPr lvl="3" algn="ctr" rtl="0">
              <a:spcBef>
                <a:spcPts val="0"/>
              </a:spcBef>
              <a:spcAft>
                <a:spcPts val="0"/>
              </a:spcAft>
              <a:buClr>
                <a:schemeClr val="accent3"/>
              </a:buClr>
              <a:buSzPts val="2000"/>
              <a:buNone/>
              <a:defRPr sz="2000">
                <a:solidFill>
                  <a:schemeClr val="accent3"/>
                </a:solidFill>
              </a:defRPr>
            </a:lvl4pPr>
            <a:lvl5pPr lvl="4" algn="ctr" rtl="0">
              <a:spcBef>
                <a:spcPts val="0"/>
              </a:spcBef>
              <a:spcAft>
                <a:spcPts val="0"/>
              </a:spcAft>
              <a:buClr>
                <a:schemeClr val="accent3"/>
              </a:buClr>
              <a:buSzPts val="2000"/>
              <a:buNone/>
              <a:defRPr sz="2000">
                <a:solidFill>
                  <a:schemeClr val="accent3"/>
                </a:solidFill>
              </a:defRPr>
            </a:lvl5pPr>
            <a:lvl6pPr lvl="5" algn="ctr" rtl="0">
              <a:spcBef>
                <a:spcPts val="0"/>
              </a:spcBef>
              <a:spcAft>
                <a:spcPts val="0"/>
              </a:spcAft>
              <a:buClr>
                <a:schemeClr val="accent3"/>
              </a:buClr>
              <a:buSzPts val="2000"/>
              <a:buNone/>
              <a:defRPr sz="2000">
                <a:solidFill>
                  <a:schemeClr val="accent3"/>
                </a:solidFill>
              </a:defRPr>
            </a:lvl6pPr>
            <a:lvl7pPr lvl="6" algn="ctr" rtl="0">
              <a:spcBef>
                <a:spcPts val="0"/>
              </a:spcBef>
              <a:spcAft>
                <a:spcPts val="0"/>
              </a:spcAft>
              <a:buClr>
                <a:schemeClr val="accent3"/>
              </a:buClr>
              <a:buSzPts val="2000"/>
              <a:buNone/>
              <a:defRPr sz="2000">
                <a:solidFill>
                  <a:schemeClr val="accent3"/>
                </a:solidFill>
              </a:defRPr>
            </a:lvl7pPr>
            <a:lvl8pPr lvl="7" algn="ctr" rtl="0">
              <a:spcBef>
                <a:spcPts val="0"/>
              </a:spcBef>
              <a:spcAft>
                <a:spcPts val="0"/>
              </a:spcAft>
              <a:buClr>
                <a:schemeClr val="accent3"/>
              </a:buClr>
              <a:buSzPts val="2000"/>
              <a:buNone/>
              <a:defRPr sz="2000">
                <a:solidFill>
                  <a:schemeClr val="accent3"/>
                </a:solidFill>
              </a:defRPr>
            </a:lvl8pPr>
            <a:lvl9pPr lvl="8" algn="ctr" rtl="0">
              <a:spcBef>
                <a:spcPts val="0"/>
              </a:spcBef>
              <a:spcAft>
                <a:spcPts val="0"/>
              </a:spcAft>
              <a:buClr>
                <a:schemeClr val="accent3"/>
              </a:buClr>
              <a:buSzPts val="2000"/>
              <a:buNone/>
              <a:defRPr sz="2000">
                <a:solidFill>
                  <a:schemeClr val="accent3"/>
                </a:solidFill>
              </a:defRPr>
            </a:lvl9pPr>
          </a:lstStyle>
          <a:p>
            <a:r>
              <a:t>xx%</a:t>
            </a:r>
          </a:p>
        </p:txBody>
      </p:sp>
      <p:sp>
        <p:nvSpPr>
          <p:cNvPr id="105" name="Google Shape;105;p14"/>
          <p:cNvSpPr txBox="1">
            <a:spLocks noGrp="1"/>
          </p:cNvSpPr>
          <p:nvPr>
            <p:ph type="title" idx="18" hasCustomPrompt="1"/>
          </p:nvPr>
        </p:nvSpPr>
        <p:spPr>
          <a:xfrm>
            <a:off x="1531692" y="2987613"/>
            <a:ext cx="1109700" cy="37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None/>
              <a:defRPr sz="2000">
                <a:solidFill>
                  <a:schemeClr val="accent3"/>
                </a:solidFill>
              </a:defRPr>
            </a:lvl1pPr>
            <a:lvl2pPr lvl="1" algn="ctr" rtl="0">
              <a:spcBef>
                <a:spcPts val="0"/>
              </a:spcBef>
              <a:spcAft>
                <a:spcPts val="0"/>
              </a:spcAft>
              <a:buClr>
                <a:schemeClr val="accent3"/>
              </a:buClr>
              <a:buSzPts val="2000"/>
              <a:buNone/>
              <a:defRPr sz="2000">
                <a:solidFill>
                  <a:schemeClr val="accent3"/>
                </a:solidFill>
              </a:defRPr>
            </a:lvl2pPr>
            <a:lvl3pPr lvl="2" algn="ctr" rtl="0">
              <a:spcBef>
                <a:spcPts val="0"/>
              </a:spcBef>
              <a:spcAft>
                <a:spcPts val="0"/>
              </a:spcAft>
              <a:buClr>
                <a:schemeClr val="accent3"/>
              </a:buClr>
              <a:buSzPts val="2000"/>
              <a:buNone/>
              <a:defRPr sz="2000">
                <a:solidFill>
                  <a:schemeClr val="accent3"/>
                </a:solidFill>
              </a:defRPr>
            </a:lvl3pPr>
            <a:lvl4pPr lvl="3" algn="ctr" rtl="0">
              <a:spcBef>
                <a:spcPts val="0"/>
              </a:spcBef>
              <a:spcAft>
                <a:spcPts val="0"/>
              </a:spcAft>
              <a:buClr>
                <a:schemeClr val="accent3"/>
              </a:buClr>
              <a:buSzPts val="2000"/>
              <a:buNone/>
              <a:defRPr sz="2000">
                <a:solidFill>
                  <a:schemeClr val="accent3"/>
                </a:solidFill>
              </a:defRPr>
            </a:lvl4pPr>
            <a:lvl5pPr lvl="4" algn="ctr" rtl="0">
              <a:spcBef>
                <a:spcPts val="0"/>
              </a:spcBef>
              <a:spcAft>
                <a:spcPts val="0"/>
              </a:spcAft>
              <a:buClr>
                <a:schemeClr val="accent3"/>
              </a:buClr>
              <a:buSzPts val="2000"/>
              <a:buNone/>
              <a:defRPr sz="2000">
                <a:solidFill>
                  <a:schemeClr val="accent3"/>
                </a:solidFill>
              </a:defRPr>
            </a:lvl5pPr>
            <a:lvl6pPr lvl="5" algn="ctr" rtl="0">
              <a:spcBef>
                <a:spcPts val="0"/>
              </a:spcBef>
              <a:spcAft>
                <a:spcPts val="0"/>
              </a:spcAft>
              <a:buClr>
                <a:schemeClr val="accent3"/>
              </a:buClr>
              <a:buSzPts val="2000"/>
              <a:buNone/>
              <a:defRPr sz="2000">
                <a:solidFill>
                  <a:schemeClr val="accent3"/>
                </a:solidFill>
              </a:defRPr>
            </a:lvl6pPr>
            <a:lvl7pPr lvl="6" algn="ctr" rtl="0">
              <a:spcBef>
                <a:spcPts val="0"/>
              </a:spcBef>
              <a:spcAft>
                <a:spcPts val="0"/>
              </a:spcAft>
              <a:buClr>
                <a:schemeClr val="accent3"/>
              </a:buClr>
              <a:buSzPts val="2000"/>
              <a:buNone/>
              <a:defRPr sz="2000">
                <a:solidFill>
                  <a:schemeClr val="accent3"/>
                </a:solidFill>
              </a:defRPr>
            </a:lvl7pPr>
            <a:lvl8pPr lvl="7" algn="ctr" rtl="0">
              <a:spcBef>
                <a:spcPts val="0"/>
              </a:spcBef>
              <a:spcAft>
                <a:spcPts val="0"/>
              </a:spcAft>
              <a:buClr>
                <a:schemeClr val="accent3"/>
              </a:buClr>
              <a:buSzPts val="2000"/>
              <a:buNone/>
              <a:defRPr sz="2000">
                <a:solidFill>
                  <a:schemeClr val="accent3"/>
                </a:solidFill>
              </a:defRPr>
            </a:lvl8pPr>
            <a:lvl9pPr lvl="8" algn="ctr" rtl="0">
              <a:spcBef>
                <a:spcPts val="0"/>
              </a:spcBef>
              <a:spcAft>
                <a:spcPts val="0"/>
              </a:spcAft>
              <a:buClr>
                <a:schemeClr val="accent3"/>
              </a:buClr>
              <a:buSzPts val="2000"/>
              <a:buNone/>
              <a:defRPr sz="2000">
                <a:solidFill>
                  <a:schemeClr val="accent3"/>
                </a:solidFill>
              </a:defRPr>
            </a:lvl9pPr>
          </a:lstStyle>
          <a:p>
            <a:r>
              <a:t>xx%</a:t>
            </a:r>
          </a:p>
        </p:txBody>
      </p:sp>
      <p:sp>
        <p:nvSpPr>
          <p:cNvPr id="106" name="Google Shape;106;p14"/>
          <p:cNvSpPr txBox="1">
            <a:spLocks noGrp="1"/>
          </p:cNvSpPr>
          <p:nvPr>
            <p:ph type="title" idx="19" hasCustomPrompt="1"/>
          </p:nvPr>
        </p:nvSpPr>
        <p:spPr>
          <a:xfrm>
            <a:off x="3999300" y="2987613"/>
            <a:ext cx="1109700" cy="37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None/>
              <a:defRPr sz="2000">
                <a:solidFill>
                  <a:schemeClr val="accent3"/>
                </a:solidFill>
              </a:defRPr>
            </a:lvl1pPr>
            <a:lvl2pPr lvl="1" algn="ctr" rtl="0">
              <a:spcBef>
                <a:spcPts val="0"/>
              </a:spcBef>
              <a:spcAft>
                <a:spcPts val="0"/>
              </a:spcAft>
              <a:buClr>
                <a:schemeClr val="accent3"/>
              </a:buClr>
              <a:buSzPts val="2000"/>
              <a:buNone/>
              <a:defRPr sz="2000">
                <a:solidFill>
                  <a:schemeClr val="accent3"/>
                </a:solidFill>
              </a:defRPr>
            </a:lvl2pPr>
            <a:lvl3pPr lvl="2" algn="ctr" rtl="0">
              <a:spcBef>
                <a:spcPts val="0"/>
              </a:spcBef>
              <a:spcAft>
                <a:spcPts val="0"/>
              </a:spcAft>
              <a:buClr>
                <a:schemeClr val="accent3"/>
              </a:buClr>
              <a:buSzPts val="2000"/>
              <a:buNone/>
              <a:defRPr sz="2000">
                <a:solidFill>
                  <a:schemeClr val="accent3"/>
                </a:solidFill>
              </a:defRPr>
            </a:lvl3pPr>
            <a:lvl4pPr lvl="3" algn="ctr" rtl="0">
              <a:spcBef>
                <a:spcPts val="0"/>
              </a:spcBef>
              <a:spcAft>
                <a:spcPts val="0"/>
              </a:spcAft>
              <a:buClr>
                <a:schemeClr val="accent3"/>
              </a:buClr>
              <a:buSzPts val="2000"/>
              <a:buNone/>
              <a:defRPr sz="2000">
                <a:solidFill>
                  <a:schemeClr val="accent3"/>
                </a:solidFill>
              </a:defRPr>
            </a:lvl4pPr>
            <a:lvl5pPr lvl="4" algn="ctr" rtl="0">
              <a:spcBef>
                <a:spcPts val="0"/>
              </a:spcBef>
              <a:spcAft>
                <a:spcPts val="0"/>
              </a:spcAft>
              <a:buClr>
                <a:schemeClr val="accent3"/>
              </a:buClr>
              <a:buSzPts val="2000"/>
              <a:buNone/>
              <a:defRPr sz="2000">
                <a:solidFill>
                  <a:schemeClr val="accent3"/>
                </a:solidFill>
              </a:defRPr>
            </a:lvl5pPr>
            <a:lvl6pPr lvl="5" algn="ctr" rtl="0">
              <a:spcBef>
                <a:spcPts val="0"/>
              </a:spcBef>
              <a:spcAft>
                <a:spcPts val="0"/>
              </a:spcAft>
              <a:buClr>
                <a:schemeClr val="accent3"/>
              </a:buClr>
              <a:buSzPts val="2000"/>
              <a:buNone/>
              <a:defRPr sz="2000">
                <a:solidFill>
                  <a:schemeClr val="accent3"/>
                </a:solidFill>
              </a:defRPr>
            </a:lvl6pPr>
            <a:lvl7pPr lvl="6" algn="ctr" rtl="0">
              <a:spcBef>
                <a:spcPts val="0"/>
              </a:spcBef>
              <a:spcAft>
                <a:spcPts val="0"/>
              </a:spcAft>
              <a:buClr>
                <a:schemeClr val="accent3"/>
              </a:buClr>
              <a:buSzPts val="2000"/>
              <a:buNone/>
              <a:defRPr sz="2000">
                <a:solidFill>
                  <a:schemeClr val="accent3"/>
                </a:solidFill>
              </a:defRPr>
            </a:lvl7pPr>
            <a:lvl8pPr lvl="7" algn="ctr" rtl="0">
              <a:spcBef>
                <a:spcPts val="0"/>
              </a:spcBef>
              <a:spcAft>
                <a:spcPts val="0"/>
              </a:spcAft>
              <a:buClr>
                <a:schemeClr val="accent3"/>
              </a:buClr>
              <a:buSzPts val="2000"/>
              <a:buNone/>
              <a:defRPr sz="2000">
                <a:solidFill>
                  <a:schemeClr val="accent3"/>
                </a:solidFill>
              </a:defRPr>
            </a:lvl8pPr>
            <a:lvl9pPr lvl="8" algn="ctr" rtl="0">
              <a:spcBef>
                <a:spcPts val="0"/>
              </a:spcBef>
              <a:spcAft>
                <a:spcPts val="0"/>
              </a:spcAft>
              <a:buClr>
                <a:schemeClr val="accent3"/>
              </a:buClr>
              <a:buSzPts val="2000"/>
              <a:buNone/>
              <a:defRPr sz="2000">
                <a:solidFill>
                  <a:schemeClr val="accent3"/>
                </a:solidFill>
              </a:defRPr>
            </a:lvl9pPr>
          </a:lstStyle>
          <a:p>
            <a:r>
              <a:t>xx%</a:t>
            </a:r>
          </a:p>
        </p:txBody>
      </p:sp>
      <p:sp>
        <p:nvSpPr>
          <p:cNvPr id="107" name="Google Shape;107;p14"/>
          <p:cNvSpPr txBox="1">
            <a:spLocks noGrp="1"/>
          </p:cNvSpPr>
          <p:nvPr>
            <p:ph type="title" idx="20" hasCustomPrompt="1"/>
          </p:nvPr>
        </p:nvSpPr>
        <p:spPr>
          <a:xfrm>
            <a:off x="6497200" y="2987613"/>
            <a:ext cx="1109700" cy="37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None/>
              <a:defRPr sz="2000">
                <a:solidFill>
                  <a:schemeClr val="accent3"/>
                </a:solidFill>
              </a:defRPr>
            </a:lvl1pPr>
            <a:lvl2pPr lvl="1" algn="ctr" rtl="0">
              <a:spcBef>
                <a:spcPts val="0"/>
              </a:spcBef>
              <a:spcAft>
                <a:spcPts val="0"/>
              </a:spcAft>
              <a:buClr>
                <a:schemeClr val="accent3"/>
              </a:buClr>
              <a:buSzPts val="2000"/>
              <a:buNone/>
              <a:defRPr sz="2000">
                <a:solidFill>
                  <a:schemeClr val="accent3"/>
                </a:solidFill>
              </a:defRPr>
            </a:lvl2pPr>
            <a:lvl3pPr lvl="2" algn="ctr" rtl="0">
              <a:spcBef>
                <a:spcPts val="0"/>
              </a:spcBef>
              <a:spcAft>
                <a:spcPts val="0"/>
              </a:spcAft>
              <a:buClr>
                <a:schemeClr val="accent3"/>
              </a:buClr>
              <a:buSzPts val="2000"/>
              <a:buNone/>
              <a:defRPr sz="2000">
                <a:solidFill>
                  <a:schemeClr val="accent3"/>
                </a:solidFill>
              </a:defRPr>
            </a:lvl3pPr>
            <a:lvl4pPr lvl="3" algn="ctr" rtl="0">
              <a:spcBef>
                <a:spcPts val="0"/>
              </a:spcBef>
              <a:spcAft>
                <a:spcPts val="0"/>
              </a:spcAft>
              <a:buClr>
                <a:schemeClr val="accent3"/>
              </a:buClr>
              <a:buSzPts val="2000"/>
              <a:buNone/>
              <a:defRPr sz="2000">
                <a:solidFill>
                  <a:schemeClr val="accent3"/>
                </a:solidFill>
              </a:defRPr>
            </a:lvl4pPr>
            <a:lvl5pPr lvl="4" algn="ctr" rtl="0">
              <a:spcBef>
                <a:spcPts val="0"/>
              </a:spcBef>
              <a:spcAft>
                <a:spcPts val="0"/>
              </a:spcAft>
              <a:buClr>
                <a:schemeClr val="accent3"/>
              </a:buClr>
              <a:buSzPts val="2000"/>
              <a:buNone/>
              <a:defRPr sz="2000">
                <a:solidFill>
                  <a:schemeClr val="accent3"/>
                </a:solidFill>
              </a:defRPr>
            </a:lvl5pPr>
            <a:lvl6pPr lvl="5" algn="ctr" rtl="0">
              <a:spcBef>
                <a:spcPts val="0"/>
              </a:spcBef>
              <a:spcAft>
                <a:spcPts val="0"/>
              </a:spcAft>
              <a:buClr>
                <a:schemeClr val="accent3"/>
              </a:buClr>
              <a:buSzPts val="2000"/>
              <a:buNone/>
              <a:defRPr sz="2000">
                <a:solidFill>
                  <a:schemeClr val="accent3"/>
                </a:solidFill>
              </a:defRPr>
            </a:lvl6pPr>
            <a:lvl7pPr lvl="6" algn="ctr" rtl="0">
              <a:spcBef>
                <a:spcPts val="0"/>
              </a:spcBef>
              <a:spcAft>
                <a:spcPts val="0"/>
              </a:spcAft>
              <a:buClr>
                <a:schemeClr val="accent3"/>
              </a:buClr>
              <a:buSzPts val="2000"/>
              <a:buNone/>
              <a:defRPr sz="2000">
                <a:solidFill>
                  <a:schemeClr val="accent3"/>
                </a:solidFill>
              </a:defRPr>
            </a:lvl7pPr>
            <a:lvl8pPr lvl="7" algn="ctr" rtl="0">
              <a:spcBef>
                <a:spcPts val="0"/>
              </a:spcBef>
              <a:spcAft>
                <a:spcPts val="0"/>
              </a:spcAft>
              <a:buClr>
                <a:schemeClr val="accent3"/>
              </a:buClr>
              <a:buSzPts val="2000"/>
              <a:buNone/>
              <a:defRPr sz="2000">
                <a:solidFill>
                  <a:schemeClr val="accent3"/>
                </a:solidFill>
              </a:defRPr>
            </a:lvl8pPr>
            <a:lvl9pPr lvl="8" algn="ctr" rtl="0">
              <a:spcBef>
                <a:spcPts val="0"/>
              </a:spcBef>
              <a:spcAft>
                <a:spcPts val="0"/>
              </a:spcAft>
              <a:buClr>
                <a:schemeClr val="accent3"/>
              </a:buClr>
              <a:buSzPts val="2000"/>
              <a:buNone/>
              <a:defRPr sz="2000">
                <a:solidFill>
                  <a:schemeClr val="accent3"/>
                </a:solidFill>
              </a:defRPr>
            </a:lvl9pPr>
          </a:lstStyle>
          <a:p>
            <a:r>
              <a:t>xx%</a:t>
            </a:r>
          </a:p>
        </p:txBody>
      </p:sp>
      <p:sp>
        <p:nvSpPr>
          <p:cNvPr id="108" name="Google Shape;108;p14"/>
          <p:cNvSpPr txBox="1">
            <a:spLocks noGrp="1"/>
          </p:cNvSpPr>
          <p:nvPr>
            <p:ph type="title" idx="21"/>
          </p:nvPr>
        </p:nvSpPr>
        <p:spPr>
          <a:xfrm>
            <a:off x="713225" y="359300"/>
            <a:ext cx="7736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solidFill>
                  <a:srgbClr val="FF8B7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9" name="Google Shape;109;p14"/>
          <p:cNvGrpSpPr/>
          <p:nvPr/>
        </p:nvGrpSpPr>
        <p:grpSpPr>
          <a:xfrm rot="-10403308">
            <a:off x="215761" y="258431"/>
            <a:ext cx="774556" cy="1059026"/>
            <a:chOff x="8487996" y="3199602"/>
            <a:chExt cx="1292466" cy="1767148"/>
          </a:xfrm>
        </p:grpSpPr>
        <p:sp>
          <p:nvSpPr>
            <p:cNvPr id="110" name="Google Shape;110;p14"/>
            <p:cNvSpPr/>
            <p:nvPr/>
          </p:nvSpPr>
          <p:spPr>
            <a:xfrm rot="10800000" flipH="1">
              <a:off x="8647963" y="3199602"/>
              <a:ext cx="1132500" cy="1131675"/>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rot="10800000" flipH="1">
              <a:off x="8487996" y="4392929"/>
              <a:ext cx="573096" cy="573821"/>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4"/>
          <p:cNvSpPr/>
          <p:nvPr/>
        </p:nvSpPr>
        <p:spPr>
          <a:xfrm rot="-463513" flipH="1">
            <a:off x="8631071" y="4656934"/>
            <a:ext cx="343032" cy="343466"/>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8B7B"/>
              </a:buClr>
              <a:buSzPts val="2800"/>
              <a:buFont typeface="Hammersmith One"/>
              <a:buNone/>
              <a:defRPr sz="2800">
                <a:solidFill>
                  <a:srgbClr val="FF8B7B"/>
                </a:solidFill>
                <a:latin typeface="Hammersmith One"/>
                <a:ea typeface="Hammersmith One"/>
                <a:cs typeface="Hammersmith One"/>
                <a:sym typeface="Hammersmith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Source Sans Pro"/>
              <a:buChar char="●"/>
              <a:defRPr sz="1800">
                <a:solidFill>
                  <a:schemeClr val="lt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1"/>
              </a:buClr>
              <a:buSzPts val="1400"/>
              <a:buChar char="○"/>
              <a:defRPr>
                <a:solidFill>
                  <a:schemeClr val="lt1"/>
                </a:solidFill>
              </a:defRPr>
            </a:lvl8pPr>
            <a:lvl9pPr marL="4114800" lvl="8" indent="-317500">
              <a:lnSpc>
                <a:spcPct val="115000"/>
              </a:lnSpc>
              <a:spcBef>
                <a:spcPts val="1600"/>
              </a:spcBef>
              <a:spcAft>
                <a:spcPts val="1600"/>
              </a:spcAft>
              <a:buClr>
                <a:schemeClr val="lt1"/>
              </a:buClr>
              <a:buSzPts val="1400"/>
              <a:buChar char="■"/>
              <a:defRPr>
                <a:solidFill>
                  <a:schemeClr val="lt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6" r:id="rId5"/>
    <p:sldLayoutId id="2147483657" r:id="rId6"/>
    <p:sldLayoutId id="2147483658" r:id="rId7"/>
    <p:sldLayoutId id="2147483659" r:id="rId8"/>
    <p:sldLayoutId id="2147483660" r:id="rId9"/>
    <p:sldLayoutId id="2147483661" r:id="rId10"/>
    <p:sldLayoutId id="2147483666" r:id="rId11"/>
    <p:sldLayoutId id="2147483667" r:id="rId12"/>
    <p:sldLayoutId id="2147483668" r:id="rId13"/>
    <p:sldLayoutId id="214748366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www.servicenow.com/docs/bundle/yokohama-api-reference/page/build/applications/concept/api-reference.html"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78"/>
        <p:cNvGrpSpPr/>
        <p:nvPr/>
      </p:nvGrpSpPr>
      <p:grpSpPr>
        <a:xfrm>
          <a:off x="0" y="0"/>
          <a:ext cx="0" cy="0"/>
          <a:chOff x="0" y="0"/>
          <a:chExt cx="0" cy="0"/>
        </a:xfrm>
      </p:grpSpPr>
      <p:sp>
        <p:nvSpPr>
          <p:cNvPr id="179" name="Google Shape;179;p26"/>
          <p:cNvSpPr txBox="1">
            <a:spLocks noGrp="1"/>
          </p:cNvSpPr>
          <p:nvPr>
            <p:ph type="ctrTitle"/>
          </p:nvPr>
        </p:nvSpPr>
        <p:spPr>
          <a:xfrm>
            <a:off x="4977602" y="500844"/>
            <a:ext cx="3446400" cy="286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600" dirty="0">
                <a:solidFill>
                  <a:schemeClr val="accent3"/>
                </a:solidFill>
              </a:rPr>
              <a:t>ServiceNow Scripting Fundamentals</a:t>
            </a:r>
            <a:endParaRPr sz="3600" dirty="0">
              <a:solidFill>
                <a:schemeClr val="accent3"/>
              </a:solidFill>
            </a:endParaRPr>
          </a:p>
        </p:txBody>
      </p:sp>
      <p:grpSp>
        <p:nvGrpSpPr>
          <p:cNvPr id="181" name="Google Shape;181;p26"/>
          <p:cNvGrpSpPr/>
          <p:nvPr/>
        </p:nvGrpSpPr>
        <p:grpSpPr>
          <a:xfrm>
            <a:off x="-5" y="1080518"/>
            <a:ext cx="4588711" cy="3523405"/>
            <a:chOff x="1190200" y="796850"/>
            <a:chExt cx="5212075" cy="4002050"/>
          </a:xfrm>
        </p:grpSpPr>
        <p:sp>
          <p:nvSpPr>
            <p:cNvPr id="182" name="Google Shape;182;p26"/>
            <p:cNvSpPr/>
            <p:nvPr/>
          </p:nvSpPr>
          <p:spPr>
            <a:xfrm>
              <a:off x="1190200" y="4224300"/>
              <a:ext cx="5212075" cy="2525"/>
            </a:xfrm>
            <a:custGeom>
              <a:avLst/>
              <a:gdLst/>
              <a:ahLst/>
              <a:cxnLst/>
              <a:rect l="l" t="t" r="r" b="b"/>
              <a:pathLst>
                <a:path w="208483" h="101" extrusionOk="0">
                  <a:moveTo>
                    <a:pt x="0" y="0"/>
                  </a:moveTo>
                  <a:lnTo>
                    <a:pt x="0" y="101"/>
                  </a:lnTo>
                  <a:lnTo>
                    <a:pt x="208482" y="101"/>
                  </a:lnTo>
                  <a:lnTo>
                    <a:pt x="208482" y="0"/>
                  </a:lnTo>
                  <a:close/>
                </a:path>
              </a:pathLst>
            </a:custGeom>
            <a:solidFill>
              <a:srgbClr val="EBEBE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5534950" y="4391925"/>
              <a:ext cx="345275" cy="2525"/>
            </a:xfrm>
            <a:custGeom>
              <a:avLst/>
              <a:gdLst/>
              <a:ahLst/>
              <a:cxnLst/>
              <a:rect l="l" t="t" r="r" b="b"/>
              <a:pathLst>
                <a:path w="13811" h="101" extrusionOk="0">
                  <a:moveTo>
                    <a:pt x="1" y="0"/>
                  </a:moveTo>
                  <a:lnTo>
                    <a:pt x="1" y="100"/>
                  </a:lnTo>
                  <a:lnTo>
                    <a:pt x="13811" y="100"/>
                  </a:lnTo>
                  <a:lnTo>
                    <a:pt x="13811" y="0"/>
                  </a:lnTo>
                  <a:close/>
                </a:path>
              </a:pathLst>
            </a:custGeom>
            <a:solidFill>
              <a:srgbClr val="EBEBE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4234025" y="4420275"/>
              <a:ext cx="408650" cy="2525"/>
            </a:xfrm>
            <a:custGeom>
              <a:avLst/>
              <a:gdLst/>
              <a:ahLst/>
              <a:cxnLst/>
              <a:rect l="l" t="t" r="r" b="b"/>
              <a:pathLst>
                <a:path w="16346" h="101" extrusionOk="0">
                  <a:moveTo>
                    <a:pt x="1" y="0"/>
                  </a:moveTo>
                  <a:lnTo>
                    <a:pt x="1" y="100"/>
                  </a:lnTo>
                  <a:lnTo>
                    <a:pt x="16346" y="100"/>
                  </a:lnTo>
                  <a:lnTo>
                    <a:pt x="16346" y="0"/>
                  </a:lnTo>
                  <a:close/>
                </a:path>
              </a:pathLst>
            </a:custGeom>
            <a:solidFill>
              <a:srgbClr val="EBEBE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4930350" y="4295175"/>
              <a:ext cx="593800" cy="2525"/>
            </a:xfrm>
            <a:custGeom>
              <a:avLst/>
              <a:gdLst/>
              <a:ahLst/>
              <a:cxnLst/>
              <a:rect l="l" t="t" r="r" b="b"/>
              <a:pathLst>
                <a:path w="23752" h="101" extrusionOk="0">
                  <a:moveTo>
                    <a:pt x="1" y="1"/>
                  </a:moveTo>
                  <a:lnTo>
                    <a:pt x="1" y="101"/>
                  </a:lnTo>
                  <a:lnTo>
                    <a:pt x="23751" y="101"/>
                  </a:lnTo>
                  <a:lnTo>
                    <a:pt x="23751" y="1"/>
                  </a:lnTo>
                  <a:close/>
                </a:path>
              </a:pathLst>
            </a:custGeom>
            <a:solidFill>
              <a:srgbClr val="EBEBE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3008975" y="4312700"/>
              <a:ext cx="715550" cy="2525"/>
            </a:xfrm>
            <a:custGeom>
              <a:avLst/>
              <a:gdLst/>
              <a:ahLst/>
              <a:cxnLst/>
              <a:rect l="l" t="t" r="r" b="b"/>
              <a:pathLst>
                <a:path w="28622" h="101" extrusionOk="0">
                  <a:moveTo>
                    <a:pt x="1" y="0"/>
                  </a:moveTo>
                  <a:lnTo>
                    <a:pt x="1" y="100"/>
                  </a:lnTo>
                  <a:lnTo>
                    <a:pt x="28621" y="100"/>
                  </a:lnTo>
                  <a:lnTo>
                    <a:pt x="28621" y="0"/>
                  </a:lnTo>
                  <a:close/>
                </a:path>
              </a:pathLst>
            </a:custGeom>
            <a:solidFill>
              <a:srgbClr val="EBEBE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3817075" y="4312700"/>
              <a:ext cx="65900" cy="2525"/>
            </a:xfrm>
            <a:custGeom>
              <a:avLst/>
              <a:gdLst/>
              <a:ahLst/>
              <a:cxnLst/>
              <a:rect l="l" t="t" r="r" b="b"/>
              <a:pathLst>
                <a:path w="2636" h="101" extrusionOk="0">
                  <a:moveTo>
                    <a:pt x="0" y="0"/>
                  </a:moveTo>
                  <a:lnTo>
                    <a:pt x="0" y="100"/>
                  </a:lnTo>
                  <a:lnTo>
                    <a:pt x="2635" y="100"/>
                  </a:lnTo>
                  <a:lnTo>
                    <a:pt x="263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2215075" y="4356900"/>
              <a:ext cx="1321825" cy="2525"/>
            </a:xfrm>
            <a:custGeom>
              <a:avLst/>
              <a:gdLst/>
              <a:ahLst/>
              <a:cxnLst/>
              <a:rect l="l" t="t" r="r" b="b"/>
              <a:pathLst>
                <a:path w="52873" h="101" extrusionOk="0">
                  <a:moveTo>
                    <a:pt x="1" y="0"/>
                  </a:moveTo>
                  <a:lnTo>
                    <a:pt x="1" y="100"/>
                  </a:lnTo>
                  <a:lnTo>
                    <a:pt x="52872" y="100"/>
                  </a:lnTo>
                  <a:lnTo>
                    <a:pt x="52872" y="0"/>
                  </a:lnTo>
                  <a:close/>
                </a:path>
              </a:pathLst>
            </a:custGeom>
            <a:solidFill>
              <a:srgbClr val="EBEBE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1929875" y="1081225"/>
              <a:ext cx="2290000" cy="1707900"/>
            </a:xfrm>
            <a:custGeom>
              <a:avLst/>
              <a:gdLst/>
              <a:ahLst/>
              <a:cxnLst/>
              <a:rect l="l" t="t" r="r" b="b"/>
              <a:pathLst>
                <a:path w="91600" h="68316" extrusionOk="0">
                  <a:moveTo>
                    <a:pt x="1" y="0"/>
                  </a:moveTo>
                  <a:lnTo>
                    <a:pt x="1" y="68316"/>
                  </a:lnTo>
                  <a:lnTo>
                    <a:pt x="91600" y="68316"/>
                  </a:lnTo>
                  <a:lnTo>
                    <a:pt x="9160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4219850" y="1081225"/>
              <a:ext cx="14200" cy="1707900"/>
            </a:xfrm>
            <a:custGeom>
              <a:avLst/>
              <a:gdLst/>
              <a:ahLst/>
              <a:cxnLst/>
              <a:rect l="l" t="t" r="r" b="b"/>
              <a:pathLst>
                <a:path w="568" h="68316" extrusionOk="0">
                  <a:moveTo>
                    <a:pt x="1" y="0"/>
                  </a:moveTo>
                  <a:lnTo>
                    <a:pt x="1" y="68316"/>
                  </a:lnTo>
                  <a:lnTo>
                    <a:pt x="568" y="68316"/>
                  </a:lnTo>
                  <a:lnTo>
                    <a:pt x="56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2043300" y="1194625"/>
              <a:ext cx="2063150" cy="1481100"/>
            </a:xfrm>
            <a:custGeom>
              <a:avLst/>
              <a:gdLst/>
              <a:ahLst/>
              <a:cxnLst/>
              <a:rect l="l" t="t" r="r" b="b"/>
              <a:pathLst>
                <a:path w="82526" h="59244" extrusionOk="0">
                  <a:moveTo>
                    <a:pt x="0" y="1"/>
                  </a:moveTo>
                  <a:lnTo>
                    <a:pt x="0" y="59243"/>
                  </a:lnTo>
                  <a:lnTo>
                    <a:pt x="82526" y="59243"/>
                  </a:lnTo>
                  <a:lnTo>
                    <a:pt x="825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3557700" y="2241225"/>
              <a:ext cx="367800" cy="513725"/>
            </a:xfrm>
            <a:custGeom>
              <a:avLst/>
              <a:gdLst/>
              <a:ahLst/>
              <a:cxnLst/>
              <a:rect l="l" t="t" r="r" b="b"/>
              <a:pathLst>
                <a:path w="14712" h="20549" extrusionOk="0">
                  <a:moveTo>
                    <a:pt x="1" y="0"/>
                  </a:moveTo>
                  <a:lnTo>
                    <a:pt x="1" y="20548"/>
                  </a:lnTo>
                  <a:lnTo>
                    <a:pt x="14711" y="20548"/>
                  </a:lnTo>
                  <a:lnTo>
                    <a:pt x="147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3019825" y="2060250"/>
              <a:ext cx="392800" cy="513725"/>
            </a:xfrm>
            <a:custGeom>
              <a:avLst/>
              <a:gdLst/>
              <a:ahLst/>
              <a:cxnLst/>
              <a:rect l="l" t="t" r="r" b="b"/>
              <a:pathLst>
                <a:path w="15712" h="20549" extrusionOk="0">
                  <a:moveTo>
                    <a:pt x="1035" y="1"/>
                  </a:moveTo>
                  <a:lnTo>
                    <a:pt x="1" y="20549"/>
                  </a:lnTo>
                  <a:lnTo>
                    <a:pt x="14678" y="20549"/>
                  </a:lnTo>
                  <a:lnTo>
                    <a:pt x="157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2789675" y="2241225"/>
              <a:ext cx="366950" cy="513725"/>
            </a:xfrm>
            <a:custGeom>
              <a:avLst/>
              <a:gdLst/>
              <a:ahLst/>
              <a:cxnLst/>
              <a:rect l="l" t="t" r="r" b="b"/>
              <a:pathLst>
                <a:path w="14678" h="20549" extrusionOk="0">
                  <a:moveTo>
                    <a:pt x="0" y="0"/>
                  </a:moveTo>
                  <a:lnTo>
                    <a:pt x="0" y="20548"/>
                  </a:lnTo>
                  <a:lnTo>
                    <a:pt x="14677" y="20548"/>
                  </a:lnTo>
                  <a:lnTo>
                    <a:pt x="146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2250950" y="2060250"/>
              <a:ext cx="393625" cy="513725"/>
            </a:xfrm>
            <a:custGeom>
              <a:avLst/>
              <a:gdLst/>
              <a:ahLst/>
              <a:cxnLst/>
              <a:rect l="l" t="t" r="r" b="b"/>
              <a:pathLst>
                <a:path w="15745" h="20549" extrusionOk="0">
                  <a:moveTo>
                    <a:pt x="1068" y="1"/>
                  </a:moveTo>
                  <a:lnTo>
                    <a:pt x="0" y="20549"/>
                  </a:lnTo>
                  <a:lnTo>
                    <a:pt x="14677" y="20549"/>
                  </a:lnTo>
                  <a:lnTo>
                    <a:pt x="157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2561175" y="1235500"/>
              <a:ext cx="586275" cy="732200"/>
            </a:xfrm>
            <a:custGeom>
              <a:avLst/>
              <a:gdLst/>
              <a:ahLst/>
              <a:cxnLst/>
              <a:rect l="l" t="t" r="r" b="b"/>
              <a:pathLst>
                <a:path w="23451" h="29288" extrusionOk="0">
                  <a:moveTo>
                    <a:pt x="3436" y="0"/>
                  </a:moveTo>
                  <a:lnTo>
                    <a:pt x="0" y="27887"/>
                  </a:lnTo>
                  <a:lnTo>
                    <a:pt x="20014" y="29288"/>
                  </a:lnTo>
                  <a:lnTo>
                    <a:pt x="23450" y="1435"/>
                  </a:lnTo>
                  <a:lnTo>
                    <a:pt x="3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3762850" y="1145425"/>
              <a:ext cx="393650" cy="514575"/>
            </a:xfrm>
            <a:custGeom>
              <a:avLst/>
              <a:gdLst/>
              <a:ahLst/>
              <a:cxnLst/>
              <a:rect l="l" t="t" r="r" b="b"/>
              <a:pathLst>
                <a:path w="15746" h="20583" extrusionOk="0">
                  <a:moveTo>
                    <a:pt x="1068" y="1"/>
                  </a:moveTo>
                  <a:lnTo>
                    <a:pt x="1" y="20582"/>
                  </a:lnTo>
                  <a:lnTo>
                    <a:pt x="14678" y="20582"/>
                  </a:lnTo>
                  <a:lnTo>
                    <a:pt x="157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3280850" y="1440650"/>
              <a:ext cx="388625" cy="529550"/>
            </a:xfrm>
            <a:custGeom>
              <a:avLst/>
              <a:gdLst/>
              <a:ahLst/>
              <a:cxnLst/>
              <a:rect l="l" t="t" r="r" b="b"/>
              <a:pathLst>
                <a:path w="15545" h="21182" extrusionOk="0">
                  <a:moveTo>
                    <a:pt x="868" y="0"/>
                  </a:moveTo>
                  <a:lnTo>
                    <a:pt x="0" y="20515"/>
                  </a:lnTo>
                  <a:lnTo>
                    <a:pt x="14644" y="21182"/>
                  </a:lnTo>
                  <a:lnTo>
                    <a:pt x="15545" y="634"/>
                  </a:lnTo>
                  <a:lnTo>
                    <a:pt x="8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1979925" y="1286375"/>
              <a:ext cx="381950" cy="524550"/>
            </a:xfrm>
            <a:custGeom>
              <a:avLst/>
              <a:gdLst/>
              <a:ahLst/>
              <a:cxnLst/>
              <a:rect l="l" t="t" r="r" b="b"/>
              <a:pathLst>
                <a:path w="15278" h="20982" extrusionOk="0">
                  <a:moveTo>
                    <a:pt x="14677" y="0"/>
                  </a:moveTo>
                  <a:lnTo>
                    <a:pt x="0" y="434"/>
                  </a:lnTo>
                  <a:lnTo>
                    <a:pt x="601" y="20982"/>
                  </a:lnTo>
                  <a:lnTo>
                    <a:pt x="15278" y="20548"/>
                  </a:lnTo>
                  <a:lnTo>
                    <a:pt x="146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4699350" y="1225475"/>
              <a:ext cx="932375" cy="1371850"/>
            </a:xfrm>
            <a:custGeom>
              <a:avLst/>
              <a:gdLst/>
              <a:ahLst/>
              <a:cxnLst/>
              <a:rect l="l" t="t" r="r" b="b"/>
              <a:pathLst>
                <a:path w="37295" h="54874" extrusionOk="0">
                  <a:moveTo>
                    <a:pt x="1" y="1"/>
                  </a:moveTo>
                  <a:lnTo>
                    <a:pt x="1" y="54874"/>
                  </a:lnTo>
                  <a:lnTo>
                    <a:pt x="37294" y="54874"/>
                  </a:lnTo>
                  <a:lnTo>
                    <a:pt x="3729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4642650" y="1225475"/>
              <a:ext cx="963225" cy="1371850"/>
            </a:xfrm>
            <a:custGeom>
              <a:avLst/>
              <a:gdLst/>
              <a:ahLst/>
              <a:cxnLst/>
              <a:rect l="l" t="t" r="r" b="b"/>
              <a:pathLst>
                <a:path w="38529" h="54874" extrusionOk="0">
                  <a:moveTo>
                    <a:pt x="1" y="1"/>
                  </a:moveTo>
                  <a:lnTo>
                    <a:pt x="1" y="54874"/>
                  </a:lnTo>
                  <a:lnTo>
                    <a:pt x="38528" y="54874"/>
                  </a:lnTo>
                  <a:lnTo>
                    <a:pt x="3852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4723550" y="1333900"/>
              <a:ext cx="802250" cy="1155025"/>
            </a:xfrm>
            <a:custGeom>
              <a:avLst/>
              <a:gdLst/>
              <a:ahLst/>
              <a:cxnLst/>
              <a:rect l="l" t="t" r="r" b="b"/>
              <a:pathLst>
                <a:path w="32090" h="46201" extrusionOk="0">
                  <a:moveTo>
                    <a:pt x="0" y="0"/>
                  </a:moveTo>
                  <a:lnTo>
                    <a:pt x="0" y="46200"/>
                  </a:lnTo>
                  <a:lnTo>
                    <a:pt x="32090" y="46200"/>
                  </a:lnTo>
                  <a:lnTo>
                    <a:pt x="320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5024600" y="1767550"/>
              <a:ext cx="200150" cy="287725"/>
            </a:xfrm>
            <a:custGeom>
              <a:avLst/>
              <a:gdLst/>
              <a:ahLst/>
              <a:cxnLst/>
              <a:rect l="l" t="t" r="r" b="b"/>
              <a:pathLst>
                <a:path w="8006" h="11509" extrusionOk="0">
                  <a:moveTo>
                    <a:pt x="0" y="0"/>
                  </a:moveTo>
                  <a:lnTo>
                    <a:pt x="0" y="3536"/>
                  </a:lnTo>
                  <a:cubicBezTo>
                    <a:pt x="0" y="7939"/>
                    <a:pt x="3569" y="11508"/>
                    <a:pt x="8006" y="11508"/>
                  </a:cubicBezTo>
                  <a:lnTo>
                    <a:pt x="8006" y="8006"/>
                  </a:lnTo>
                  <a:cubicBezTo>
                    <a:pt x="8006" y="3569"/>
                    <a:pt x="4403" y="0"/>
                    <a:pt x="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5024600" y="1471500"/>
              <a:ext cx="200150" cy="286900"/>
            </a:xfrm>
            <a:custGeom>
              <a:avLst/>
              <a:gdLst/>
              <a:ahLst/>
              <a:cxnLst/>
              <a:rect l="l" t="t" r="r" b="b"/>
              <a:pathLst>
                <a:path w="8006" h="11476" extrusionOk="0">
                  <a:moveTo>
                    <a:pt x="0" y="0"/>
                  </a:moveTo>
                  <a:lnTo>
                    <a:pt x="0" y="3503"/>
                  </a:lnTo>
                  <a:cubicBezTo>
                    <a:pt x="0" y="7906"/>
                    <a:pt x="3569" y="11475"/>
                    <a:pt x="8006" y="11475"/>
                  </a:cubicBezTo>
                  <a:lnTo>
                    <a:pt x="8006" y="7973"/>
                  </a:lnTo>
                  <a:cubicBezTo>
                    <a:pt x="8006" y="3570"/>
                    <a:pt x="4403" y="0"/>
                    <a:pt x="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5024600" y="2064425"/>
              <a:ext cx="200150" cy="287725"/>
            </a:xfrm>
            <a:custGeom>
              <a:avLst/>
              <a:gdLst/>
              <a:ahLst/>
              <a:cxnLst/>
              <a:rect l="l" t="t" r="r" b="b"/>
              <a:pathLst>
                <a:path w="8006" h="11509" extrusionOk="0">
                  <a:moveTo>
                    <a:pt x="0" y="0"/>
                  </a:moveTo>
                  <a:lnTo>
                    <a:pt x="0" y="3503"/>
                  </a:lnTo>
                  <a:cubicBezTo>
                    <a:pt x="0" y="7939"/>
                    <a:pt x="3569" y="11509"/>
                    <a:pt x="8006" y="11509"/>
                  </a:cubicBezTo>
                  <a:lnTo>
                    <a:pt x="8006" y="7973"/>
                  </a:lnTo>
                  <a:cubicBezTo>
                    <a:pt x="8006" y="3570"/>
                    <a:pt x="4403" y="0"/>
                    <a:pt x="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5183875" y="3211900"/>
              <a:ext cx="106775" cy="771425"/>
            </a:xfrm>
            <a:custGeom>
              <a:avLst/>
              <a:gdLst/>
              <a:ahLst/>
              <a:cxnLst/>
              <a:rect l="l" t="t" r="r" b="b"/>
              <a:pathLst>
                <a:path w="4271" h="30857" extrusionOk="0">
                  <a:moveTo>
                    <a:pt x="4270" y="1"/>
                  </a:moveTo>
                  <a:lnTo>
                    <a:pt x="1968" y="935"/>
                  </a:lnTo>
                  <a:cubicBezTo>
                    <a:pt x="267" y="5938"/>
                    <a:pt x="0" y="19682"/>
                    <a:pt x="0" y="29755"/>
                  </a:cubicBezTo>
                  <a:cubicBezTo>
                    <a:pt x="0" y="29956"/>
                    <a:pt x="267" y="30122"/>
                    <a:pt x="601" y="30122"/>
                  </a:cubicBezTo>
                  <a:cubicBezTo>
                    <a:pt x="934" y="30122"/>
                    <a:pt x="1235" y="29956"/>
                    <a:pt x="1235" y="29755"/>
                  </a:cubicBezTo>
                  <a:cubicBezTo>
                    <a:pt x="1135" y="28288"/>
                    <a:pt x="1268" y="30856"/>
                    <a:pt x="2469" y="16413"/>
                  </a:cubicBezTo>
                  <a:cubicBezTo>
                    <a:pt x="3703" y="936"/>
                    <a:pt x="4270" y="1"/>
                    <a:pt x="4270"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4617300" y="3052625"/>
              <a:ext cx="626650" cy="422000"/>
            </a:xfrm>
            <a:custGeom>
              <a:avLst/>
              <a:gdLst/>
              <a:ahLst/>
              <a:cxnLst/>
              <a:rect l="l" t="t" r="r" b="b"/>
              <a:pathLst>
                <a:path w="25066" h="16880" extrusionOk="0">
                  <a:moveTo>
                    <a:pt x="2872" y="0"/>
                  </a:moveTo>
                  <a:cubicBezTo>
                    <a:pt x="1" y="0"/>
                    <a:pt x="8716" y="6621"/>
                    <a:pt x="14591" y="9808"/>
                  </a:cubicBezTo>
                  <a:cubicBezTo>
                    <a:pt x="19027" y="12176"/>
                    <a:pt x="23864" y="14344"/>
                    <a:pt x="25065" y="16879"/>
                  </a:cubicBezTo>
                  <a:cubicBezTo>
                    <a:pt x="24765" y="11576"/>
                    <a:pt x="24698" y="7806"/>
                    <a:pt x="21329" y="5038"/>
                  </a:cubicBezTo>
                  <a:cubicBezTo>
                    <a:pt x="17960" y="2236"/>
                    <a:pt x="10655" y="167"/>
                    <a:pt x="2916" y="1"/>
                  </a:cubicBezTo>
                  <a:cubicBezTo>
                    <a:pt x="2901" y="0"/>
                    <a:pt x="2886" y="0"/>
                    <a:pt x="2872"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4790525" y="3437075"/>
              <a:ext cx="437575" cy="294400"/>
            </a:xfrm>
            <a:custGeom>
              <a:avLst/>
              <a:gdLst/>
              <a:ahLst/>
              <a:cxnLst/>
              <a:rect l="l" t="t" r="r" b="b"/>
              <a:pathLst>
                <a:path w="17503" h="11776" extrusionOk="0">
                  <a:moveTo>
                    <a:pt x="2036" y="0"/>
                  </a:moveTo>
                  <a:cubicBezTo>
                    <a:pt x="0" y="0"/>
                    <a:pt x="6109" y="4612"/>
                    <a:pt x="10197" y="6838"/>
                  </a:cubicBezTo>
                  <a:cubicBezTo>
                    <a:pt x="13266" y="8506"/>
                    <a:pt x="16668" y="10007"/>
                    <a:pt x="17502" y="11775"/>
                  </a:cubicBezTo>
                  <a:cubicBezTo>
                    <a:pt x="17302" y="8073"/>
                    <a:pt x="17235" y="5471"/>
                    <a:pt x="14900" y="3503"/>
                  </a:cubicBezTo>
                  <a:cubicBezTo>
                    <a:pt x="12532" y="1568"/>
                    <a:pt x="7428" y="100"/>
                    <a:pt x="2058" y="0"/>
                  </a:cubicBezTo>
                  <a:cubicBezTo>
                    <a:pt x="2050" y="0"/>
                    <a:pt x="2043" y="0"/>
                    <a:pt x="2036"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5208900" y="3218575"/>
              <a:ext cx="716250" cy="468700"/>
            </a:xfrm>
            <a:custGeom>
              <a:avLst/>
              <a:gdLst/>
              <a:ahLst/>
              <a:cxnLst/>
              <a:rect l="l" t="t" r="r" b="b"/>
              <a:pathLst>
                <a:path w="28650" h="18748" extrusionOk="0">
                  <a:moveTo>
                    <a:pt x="25310" y="1"/>
                  </a:moveTo>
                  <a:cubicBezTo>
                    <a:pt x="25301" y="1"/>
                    <a:pt x="25293" y="1"/>
                    <a:pt x="25285" y="1"/>
                  </a:cubicBezTo>
                  <a:cubicBezTo>
                    <a:pt x="16645" y="101"/>
                    <a:pt x="8406" y="2369"/>
                    <a:pt x="4537" y="5471"/>
                  </a:cubicBezTo>
                  <a:cubicBezTo>
                    <a:pt x="701" y="8573"/>
                    <a:pt x="500" y="12776"/>
                    <a:pt x="0" y="18747"/>
                  </a:cubicBezTo>
                  <a:cubicBezTo>
                    <a:pt x="1401" y="15879"/>
                    <a:pt x="7239" y="12143"/>
                    <a:pt x="12876" y="9941"/>
                  </a:cubicBezTo>
                  <a:cubicBezTo>
                    <a:pt x="20995" y="6780"/>
                    <a:pt x="28650" y="1"/>
                    <a:pt x="25310"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5207225" y="2963725"/>
              <a:ext cx="472650" cy="395825"/>
            </a:xfrm>
            <a:custGeom>
              <a:avLst/>
              <a:gdLst/>
              <a:ahLst/>
              <a:cxnLst/>
              <a:rect l="l" t="t" r="r" b="b"/>
              <a:pathLst>
                <a:path w="18906" h="15833" extrusionOk="0">
                  <a:moveTo>
                    <a:pt x="17021" y="0"/>
                  </a:moveTo>
                  <a:cubicBezTo>
                    <a:pt x="16948" y="0"/>
                    <a:pt x="16867" y="7"/>
                    <a:pt x="16779" y="21"/>
                  </a:cubicBezTo>
                  <a:cubicBezTo>
                    <a:pt x="10708" y="921"/>
                    <a:pt x="5037" y="3323"/>
                    <a:pt x="2536" y="5925"/>
                  </a:cubicBezTo>
                  <a:cubicBezTo>
                    <a:pt x="0" y="8493"/>
                    <a:pt x="67" y="11529"/>
                    <a:pt x="67" y="15832"/>
                  </a:cubicBezTo>
                  <a:cubicBezTo>
                    <a:pt x="901" y="13630"/>
                    <a:pt x="4770" y="10261"/>
                    <a:pt x="8640" y="8227"/>
                  </a:cubicBezTo>
                  <a:cubicBezTo>
                    <a:pt x="15705" y="4469"/>
                    <a:pt x="18906" y="0"/>
                    <a:pt x="17021"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5037925" y="3913250"/>
              <a:ext cx="394475" cy="311075"/>
            </a:xfrm>
            <a:custGeom>
              <a:avLst/>
              <a:gdLst/>
              <a:ahLst/>
              <a:cxnLst/>
              <a:rect l="l" t="t" r="r" b="b"/>
              <a:pathLst>
                <a:path w="15779" h="12443" extrusionOk="0">
                  <a:moveTo>
                    <a:pt x="1" y="0"/>
                  </a:moveTo>
                  <a:lnTo>
                    <a:pt x="601" y="11942"/>
                  </a:lnTo>
                  <a:cubicBezTo>
                    <a:pt x="601" y="12209"/>
                    <a:pt x="868" y="12442"/>
                    <a:pt x="1135" y="12442"/>
                  </a:cubicBezTo>
                  <a:lnTo>
                    <a:pt x="14611" y="12442"/>
                  </a:lnTo>
                  <a:cubicBezTo>
                    <a:pt x="14912" y="12442"/>
                    <a:pt x="15145" y="12209"/>
                    <a:pt x="15145" y="11942"/>
                  </a:cubicBezTo>
                  <a:lnTo>
                    <a:pt x="15779"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4999575" y="3861550"/>
              <a:ext cx="471200" cy="115100"/>
            </a:xfrm>
            <a:custGeom>
              <a:avLst/>
              <a:gdLst/>
              <a:ahLst/>
              <a:cxnLst/>
              <a:rect l="l" t="t" r="r" b="b"/>
              <a:pathLst>
                <a:path w="18848" h="4604" extrusionOk="0">
                  <a:moveTo>
                    <a:pt x="0" y="0"/>
                  </a:moveTo>
                  <a:lnTo>
                    <a:pt x="501" y="4603"/>
                  </a:lnTo>
                  <a:lnTo>
                    <a:pt x="18314" y="4603"/>
                  </a:lnTo>
                  <a:lnTo>
                    <a:pt x="18847"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1774775" y="4562875"/>
              <a:ext cx="4042900" cy="236025"/>
            </a:xfrm>
            <a:custGeom>
              <a:avLst/>
              <a:gdLst/>
              <a:ahLst/>
              <a:cxnLst/>
              <a:rect l="l" t="t" r="r" b="b"/>
              <a:pathLst>
                <a:path w="161716" h="9441" extrusionOk="0">
                  <a:moveTo>
                    <a:pt x="80858" y="1"/>
                  </a:moveTo>
                  <a:cubicBezTo>
                    <a:pt x="36193" y="1"/>
                    <a:pt x="0" y="2135"/>
                    <a:pt x="0" y="4737"/>
                  </a:cubicBezTo>
                  <a:cubicBezTo>
                    <a:pt x="0" y="7339"/>
                    <a:pt x="36193" y="9441"/>
                    <a:pt x="80858" y="9441"/>
                  </a:cubicBezTo>
                  <a:cubicBezTo>
                    <a:pt x="125523" y="9441"/>
                    <a:pt x="161716" y="7339"/>
                    <a:pt x="161716" y="4737"/>
                  </a:cubicBezTo>
                  <a:cubicBezTo>
                    <a:pt x="161716" y="2135"/>
                    <a:pt x="125523" y="1"/>
                    <a:pt x="8085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5155525" y="1032850"/>
              <a:ext cx="20025" cy="60075"/>
            </a:xfrm>
            <a:custGeom>
              <a:avLst/>
              <a:gdLst/>
              <a:ahLst/>
              <a:cxnLst/>
              <a:rect l="l" t="t" r="r" b="b"/>
              <a:pathLst>
                <a:path w="801" h="2403" extrusionOk="0">
                  <a:moveTo>
                    <a:pt x="367" y="0"/>
                  </a:moveTo>
                  <a:cubicBezTo>
                    <a:pt x="367" y="768"/>
                    <a:pt x="267" y="1535"/>
                    <a:pt x="0" y="2269"/>
                  </a:cubicBezTo>
                  <a:lnTo>
                    <a:pt x="401" y="2402"/>
                  </a:lnTo>
                  <a:cubicBezTo>
                    <a:pt x="667" y="1635"/>
                    <a:pt x="801" y="801"/>
                    <a:pt x="801"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5043775" y="850225"/>
              <a:ext cx="123450" cy="130100"/>
            </a:xfrm>
            <a:custGeom>
              <a:avLst/>
              <a:gdLst/>
              <a:ahLst/>
              <a:cxnLst/>
              <a:rect l="l" t="t" r="r" b="b"/>
              <a:pathLst>
                <a:path w="4938" h="5204" extrusionOk="0">
                  <a:moveTo>
                    <a:pt x="134" y="0"/>
                  </a:moveTo>
                  <a:lnTo>
                    <a:pt x="0" y="400"/>
                  </a:lnTo>
                  <a:cubicBezTo>
                    <a:pt x="2169" y="1168"/>
                    <a:pt x="3870" y="2969"/>
                    <a:pt x="4537" y="5204"/>
                  </a:cubicBezTo>
                  <a:lnTo>
                    <a:pt x="4937" y="5070"/>
                  </a:lnTo>
                  <a:cubicBezTo>
                    <a:pt x="4237" y="2702"/>
                    <a:pt x="2435" y="834"/>
                    <a:pt x="1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4786100" y="874600"/>
              <a:ext cx="352775" cy="347575"/>
            </a:xfrm>
            <a:custGeom>
              <a:avLst/>
              <a:gdLst/>
              <a:ahLst/>
              <a:cxnLst/>
              <a:rect l="l" t="t" r="r" b="b"/>
              <a:pathLst>
                <a:path w="14111" h="13903" extrusionOk="0">
                  <a:moveTo>
                    <a:pt x="7794" y="0"/>
                  </a:moveTo>
                  <a:cubicBezTo>
                    <a:pt x="6570" y="0"/>
                    <a:pt x="5313" y="362"/>
                    <a:pt x="4170" y="1160"/>
                  </a:cubicBezTo>
                  <a:cubicBezTo>
                    <a:pt x="0" y="4095"/>
                    <a:pt x="867" y="10533"/>
                    <a:pt x="5671" y="12235"/>
                  </a:cubicBezTo>
                  <a:lnTo>
                    <a:pt x="10007" y="13903"/>
                  </a:lnTo>
                  <a:lnTo>
                    <a:pt x="9207" y="12502"/>
                  </a:lnTo>
                  <a:cubicBezTo>
                    <a:pt x="12075" y="11834"/>
                    <a:pt x="14110" y="9266"/>
                    <a:pt x="14110" y="6330"/>
                  </a:cubicBezTo>
                  <a:cubicBezTo>
                    <a:pt x="14110" y="2591"/>
                    <a:pt x="11069" y="0"/>
                    <a:pt x="779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4737725" y="1017650"/>
              <a:ext cx="258550" cy="255400"/>
            </a:xfrm>
            <a:custGeom>
              <a:avLst/>
              <a:gdLst/>
              <a:ahLst/>
              <a:cxnLst/>
              <a:rect l="l" t="t" r="r" b="b"/>
              <a:pathLst>
                <a:path w="10342" h="10216" extrusionOk="0">
                  <a:moveTo>
                    <a:pt x="4647" y="1"/>
                  </a:moveTo>
                  <a:cubicBezTo>
                    <a:pt x="2251" y="1"/>
                    <a:pt x="0" y="1897"/>
                    <a:pt x="0" y="4645"/>
                  </a:cubicBezTo>
                  <a:cubicBezTo>
                    <a:pt x="0" y="6780"/>
                    <a:pt x="1501" y="8648"/>
                    <a:pt x="3636" y="9148"/>
                  </a:cubicBezTo>
                  <a:lnTo>
                    <a:pt x="3002" y="10215"/>
                  </a:lnTo>
                  <a:lnTo>
                    <a:pt x="6205" y="8981"/>
                  </a:lnTo>
                  <a:cubicBezTo>
                    <a:pt x="9707" y="7714"/>
                    <a:pt x="10341" y="3010"/>
                    <a:pt x="7272" y="842"/>
                  </a:cubicBezTo>
                  <a:cubicBezTo>
                    <a:pt x="6449" y="263"/>
                    <a:pt x="5538" y="1"/>
                    <a:pt x="46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5134675" y="1472325"/>
              <a:ext cx="371125" cy="376975"/>
            </a:xfrm>
            <a:custGeom>
              <a:avLst/>
              <a:gdLst/>
              <a:ahLst/>
              <a:cxnLst/>
              <a:rect l="l" t="t" r="r" b="b"/>
              <a:pathLst>
                <a:path w="14845" h="15079" extrusionOk="0">
                  <a:moveTo>
                    <a:pt x="8707" y="1"/>
                  </a:moveTo>
                  <a:cubicBezTo>
                    <a:pt x="7072" y="1420"/>
                    <a:pt x="3782" y="2525"/>
                    <a:pt x="1608" y="2525"/>
                  </a:cubicBezTo>
                  <a:cubicBezTo>
                    <a:pt x="1431" y="2525"/>
                    <a:pt x="1262" y="2518"/>
                    <a:pt x="1101" y="2502"/>
                  </a:cubicBezTo>
                  <a:lnTo>
                    <a:pt x="1101" y="2502"/>
                  </a:lnTo>
                  <a:cubicBezTo>
                    <a:pt x="0" y="9507"/>
                    <a:pt x="5871" y="15078"/>
                    <a:pt x="5871" y="15078"/>
                  </a:cubicBezTo>
                  <a:cubicBezTo>
                    <a:pt x="5871" y="15078"/>
                    <a:pt x="13343" y="12009"/>
                    <a:pt x="14844" y="5104"/>
                  </a:cubicBezTo>
                  <a:cubicBezTo>
                    <a:pt x="12809" y="4504"/>
                    <a:pt x="9774" y="2069"/>
                    <a:pt x="870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5177200" y="1509850"/>
              <a:ext cx="297750" cy="307750"/>
            </a:xfrm>
            <a:custGeom>
              <a:avLst/>
              <a:gdLst/>
              <a:ahLst/>
              <a:cxnLst/>
              <a:rect l="l" t="t" r="r" b="b"/>
              <a:pathLst>
                <a:path w="11910" h="12310" extrusionOk="0">
                  <a:moveTo>
                    <a:pt x="6705" y="1"/>
                  </a:moveTo>
                  <a:cubicBezTo>
                    <a:pt x="4771" y="1168"/>
                    <a:pt x="2569" y="1869"/>
                    <a:pt x="334" y="2036"/>
                  </a:cubicBezTo>
                  <a:cubicBezTo>
                    <a:pt x="1" y="6872"/>
                    <a:pt x="3169" y="10942"/>
                    <a:pt x="4404" y="12310"/>
                  </a:cubicBezTo>
                  <a:cubicBezTo>
                    <a:pt x="6072" y="11476"/>
                    <a:pt x="10475" y="8840"/>
                    <a:pt x="11909" y="4237"/>
                  </a:cubicBezTo>
                  <a:cubicBezTo>
                    <a:pt x="9874" y="3236"/>
                    <a:pt x="8106" y="1802"/>
                    <a:pt x="6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3405925" y="842700"/>
              <a:ext cx="331100" cy="151800"/>
            </a:xfrm>
            <a:custGeom>
              <a:avLst/>
              <a:gdLst/>
              <a:ahLst/>
              <a:cxnLst/>
              <a:rect l="l" t="t" r="r" b="b"/>
              <a:pathLst>
                <a:path w="13244" h="6072" extrusionOk="0">
                  <a:moveTo>
                    <a:pt x="5705" y="1"/>
                  </a:moveTo>
                  <a:lnTo>
                    <a:pt x="1" y="6072"/>
                  </a:lnTo>
                  <a:lnTo>
                    <a:pt x="13244" y="3470"/>
                  </a:lnTo>
                  <a:lnTo>
                    <a:pt x="5705"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3380925" y="929050"/>
              <a:ext cx="427825" cy="304350"/>
            </a:xfrm>
            <a:custGeom>
              <a:avLst/>
              <a:gdLst/>
              <a:ahLst/>
              <a:cxnLst/>
              <a:rect l="l" t="t" r="r" b="b"/>
              <a:pathLst>
                <a:path w="17113" h="12174" extrusionOk="0">
                  <a:moveTo>
                    <a:pt x="14437" y="1"/>
                  </a:moveTo>
                  <a:cubicBezTo>
                    <a:pt x="14374" y="1"/>
                    <a:pt x="14309" y="6"/>
                    <a:pt x="14244" y="16"/>
                  </a:cubicBezTo>
                  <a:lnTo>
                    <a:pt x="1001" y="2618"/>
                  </a:lnTo>
                  <a:cubicBezTo>
                    <a:pt x="401" y="2718"/>
                    <a:pt x="0" y="3318"/>
                    <a:pt x="100" y="3919"/>
                  </a:cubicBezTo>
                  <a:lnTo>
                    <a:pt x="1535" y="11258"/>
                  </a:lnTo>
                  <a:cubicBezTo>
                    <a:pt x="1654" y="11796"/>
                    <a:pt x="2123" y="12173"/>
                    <a:pt x="2675" y="12173"/>
                  </a:cubicBezTo>
                  <a:cubicBezTo>
                    <a:pt x="2739" y="12173"/>
                    <a:pt x="2804" y="12168"/>
                    <a:pt x="2869" y="12158"/>
                  </a:cubicBezTo>
                  <a:lnTo>
                    <a:pt x="16112" y="9556"/>
                  </a:lnTo>
                  <a:cubicBezTo>
                    <a:pt x="16712" y="9456"/>
                    <a:pt x="17112" y="8856"/>
                    <a:pt x="17012" y="8255"/>
                  </a:cubicBezTo>
                  <a:lnTo>
                    <a:pt x="15578" y="917"/>
                  </a:lnTo>
                  <a:cubicBezTo>
                    <a:pt x="15458" y="378"/>
                    <a:pt x="14990" y="1"/>
                    <a:pt x="1443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3405925" y="929450"/>
              <a:ext cx="331100" cy="151800"/>
            </a:xfrm>
            <a:custGeom>
              <a:avLst/>
              <a:gdLst/>
              <a:ahLst/>
              <a:cxnLst/>
              <a:rect l="l" t="t" r="r" b="b"/>
              <a:pathLst>
                <a:path w="13244" h="6072" extrusionOk="0">
                  <a:moveTo>
                    <a:pt x="13244" y="0"/>
                  </a:moveTo>
                  <a:lnTo>
                    <a:pt x="1" y="2602"/>
                  </a:lnTo>
                  <a:lnTo>
                    <a:pt x="7573" y="6071"/>
                  </a:lnTo>
                  <a:lnTo>
                    <a:pt x="13244" y="0"/>
                  </a:lnTo>
                  <a:close/>
                </a:path>
              </a:pathLst>
            </a:custGeom>
            <a:solidFill>
              <a:srgbClr val="2F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3409275" y="796850"/>
              <a:ext cx="296900" cy="284400"/>
            </a:xfrm>
            <a:custGeom>
              <a:avLst/>
              <a:gdLst/>
              <a:ahLst/>
              <a:cxnLst/>
              <a:rect l="l" t="t" r="r" b="b"/>
              <a:pathLst>
                <a:path w="11876" h="11376" extrusionOk="0">
                  <a:moveTo>
                    <a:pt x="9607" y="0"/>
                  </a:moveTo>
                  <a:lnTo>
                    <a:pt x="0" y="3269"/>
                  </a:lnTo>
                  <a:lnTo>
                    <a:pt x="1902" y="8840"/>
                  </a:lnTo>
                  <a:lnTo>
                    <a:pt x="7439" y="11375"/>
                  </a:lnTo>
                  <a:lnTo>
                    <a:pt x="11876" y="6638"/>
                  </a:lnTo>
                  <a:lnTo>
                    <a:pt x="9607"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3409275" y="796850"/>
              <a:ext cx="296900" cy="284400"/>
            </a:xfrm>
            <a:custGeom>
              <a:avLst/>
              <a:gdLst/>
              <a:ahLst/>
              <a:cxnLst/>
              <a:rect l="l" t="t" r="r" b="b"/>
              <a:pathLst>
                <a:path w="11876" h="11376" extrusionOk="0">
                  <a:moveTo>
                    <a:pt x="9607" y="0"/>
                  </a:moveTo>
                  <a:lnTo>
                    <a:pt x="0" y="3269"/>
                  </a:lnTo>
                  <a:lnTo>
                    <a:pt x="1902" y="8840"/>
                  </a:lnTo>
                  <a:lnTo>
                    <a:pt x="7439" y="11375"/>
                  </a:lnTo>
                  <a:lnTo>
                    <a:pt x="11876" y="6638"/>
                  </a:lnTo>
                  <a:lnTo>
                    <a:pt x="96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3149075" y="1414800"/>
              <a:ext cx="253550" cy="252700"/>
            </a:xfrm>
            <a:custGeom>
              <a:avLst/>
              <a:gdLst/>
              <a:ahLst/>
              <a:cxnLst/>
              <a:rect l="l" t="t" r="r" b="b"/>
              <a:pathLst>
                <a:path w="10142" h="10108" extrusionOk="0">
                  <a:moveTo>
                    <a:pt x="5063" y="2982"/>
                  </a:moveTo>
                  <a:cubicBezTo>
                    <a:pt x="5924" y="2982"/>
                    <a:pt x="6780" y="3500"/>
                    <a:pt x="7073" y="4470"/>
                  </a:cubicBezTo>
                  <a:cubicBezTo>
                    <a:pt x="7406" y="5604"/>
                    <a:pt x="6739" y="6738"/>
                    <a:pt x="5638" y="7072"/>
                  </a:cubicBezTo>
                  <a:cubicBezTo>
                    <a:pt x="5442" y="7127"/>
                    <a:pt x="5248" y="7153"/>
                    <a:pt x="5061" y="7153"/>
                  </a:cubicBezTo>
                  <a:cubicBezTo>
                    <a:pt x="3559" y="7153"/>
                    <a:pt x="2436" y="5493"/>
                    <a:pt x="3237" y="4070"/>
                  </a:cubicBezTo>
                  <a:cubicBezTo>
                    <a:pt x="3643" y="3332"/>
                    <a:pt x="4355" y="2982"/>
                    <a:pt x="5063" y="2982"/>
                  </a:cubicBezTo>
                  <a:close/>
                  <a:moveTo>
                    <a:pt x="4704" y="0"/>
                  </a:moveTo>
                  <a:lnTo>
                    <a:pt x="2703" y="567"/>
                  </a:lnTo>
                  <a:lnTo>
                    <a:pt x="2636" y="1334"/>
                  </a:lnTo>
                  <a:cubicBezTo>
                    <a:pt x="2403" y="1501"/>
                    <a:pt x="2169" y="1668"/>
                    <a:pt x="1969" y="1868"/>
                  </a:cubicBezTo>
                  <a:lnTo>
                    <a:pt x="1235" y="1735"/>
                  </a:lnTo>
                  <a:lnTo>
                    <a:pt x="234" y="3603"/>
                  </a:lnTo>
                  <a:lnTo>
                    <a:pt x="735" y="4136"/>
                  </a:lnTo>
                  <a:cubicBezTo>
                    <a:pt x="668" y="4437"/>
                    <a:pt x="635" y="4703"/>
                    <a:pt x="635" y="5004"/>
                  </a:cubicBezTo>
                  <a:lnTo>
                    <a:pt x="1" y="5437"/>
                  </a:lnTo>
                  <a:lnTo>
                    <a:pt x="601" y="7439"/>
                  </a:lnTo>
                  <a:lnTo>
                    <a:pt x="1335" y="7472"/>
                  </a:lnTo>
                  <a:cubicBezTo>
                    <a:pt x="1502" y="7739"/>
                    <a:pt x="1669" y="7939"/>
                    <a:pt x="1869" y="8173"/>
                  </a:cubicBezTo>
                  <a:lnTo>
                    <a:pt x="1769" y="8906"/>
                  </a:lnTo>
                  <a:lnTo>
                    <a:pt x="3604" y="9907"/>
                  </a:lnTo>
                  <a:lnTo>
                    <a:pt x="4137" y="9407"/>
                  </a:lnTo>
                  <a:cubicBezTo>
                    <a:pt x="4437" y="9473"/>
                    <a:pt x="4738" y="9507"/>
                    <a:pt x="5005" y="9507"/>
                  </a:cubicBezTo>
                  <a:lnTo>
                    <a:pt x="5438" y="10107"/>
                  </a:lnTo>
                  <a:lnTo>
                    <a:pt x="7440" y="9540"/>
                  </a:lnTo>
                  <a:lnTo>
                    <a:pt x="7473" y="8773"/>
                  </a:lnTo>
                  <a:cubicBezTo>
                    <a:pt x="7740" y="8606"/>
                    <a:pt x="7973" y="8439"/>
                    <a:pt x="8173" y="8239"/>
                  </a:cubicBezTo>
                  <a:lnTo>
                    <a:pt x="8907" y="8373"/>
                  </a:lnTo>
                  <a:lnTo>
                    <a:pt x="9908" y="6538"/>
                  </a:lnTo>
                  <a:lnTo>
                    <a:pt x="9408" y="5971"/>
                  </a:lnTo>
                  <a:cubicBezTo>
                    <a:pt x="9474" y="5704"/>
                    <a:pt x="9508" y="5404"/>
                    <a:pt x="9508" y="5137"/>
                  </a:cubicBezTo>
                  <a:lnTo>
                    <a:pt x="10142" y="4703"/>
                  </a:lnTo>
                  <a:lnTo>
                    <a:pt x="9541" y="2669"/>
                  </a:lnTo>
                  <a:lnTo>
                    <a:pt x="8807" y="2635"/>
                  </a:lnTo>
                  <a:cubicBezTo>
                    <a:pt x="8640" y="2402"/>
                    <a:pt x="8474" y="2168"/>
                    <a:pt x="8274" y="1968"/>
                  </a:cubicBezTo>
                  <a:lnTo>
                    <a:pt x="8374" y="1234"/>
                  </a:lnTo>
                  <a:lnTo>
                    <a:pt x="6539" y="200"/>
                  </a:lnTo>
                  <a:lnTo>
                    <a:pt x="5972" y="701"/>
                  </a:lnTo>
                  <a:cubicBezTo>
                    <a:pt x="5705" y="634"/>
                    <a:pt x="5405" y="600"/>
                    <a:pt x="5138" y="600"/>
                  </a:cubicBezTo>
                  <a:lnTo>
                    <a:pt x="4704"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a:off x="2994800" y="1413950"/>
              <a:ext cx="155150" cy="155150"/>
            </a:xfrm>
            <a:custGeom>
              <a:avLst/>
              <a:gdLst/>
              <a:ahLst/>
              <a:cxnLst/>
              <a:rect l="l" t="t" r="r" b="b"/>
              <a:pathLst>
                <a:path w="6206" h="6206" extrusionOk="0">
                  <a:moveTo>
                    <a:pt x="3106" y="995"/>
                  </a:moveTo>
                  <a:cubicBezTo>
                    <a:pt x="3975" y="995"/>
                    <a:pt x="4842" y="1524"/>
                    <a:pt x="5138" y="2502"/>
                  </a:cubicBezTo>
                  <a:cubicBezTo>
                    <a:pt x="5438" y="3603"/>
                    <a:pt x="4804" y="4771"/>
                    <a:pt x="3704" y="5104"/>
                  </a:cubicBezTo>
                  <a:cubicBezTo>
                    <a:pt x="3504" y="5160"/>
                    <a:pt x="3307" y="5186"/>
                    <a:pt x="3118" y="5186"/>
                  </a:cubicBezTo>
                  <a:cubicBezTo>
                    <a:pt x="1599" y="5186"/>
                    <a:pt x="501" y="3522"/>
                    <a:pt x="1302" y="2069"/>
                  </a:cubicBezTo>
                  <a:cubicBezTo>
                    <a:pt x="1704" y="1339"/>
                    <a:pt x="2405" y="995"/>
                    <a:pt x="3106" y="995"/>
                  </a:cubicBezTo>
                  <a:close/>
                  <a:moveTo>
                    <a:pt x="2903" y="1"/>
                  </a:moveTo>
                  <a:lnTo>
                    <a:pt x="1635" y="334"/>
                  </a:lnTo>
                  <a:lnTo>
                    <a:pt x="1602" y="801"/>
                  </a:lnTo>
                  <a:cubicBezTo>
                    <a:pt x="1469" y="901"/>
                    <a:pt x="1335" y="1001"/>
                    <a:pt x="1202" y="1135"/>
                  </a:cubicBezTo>
                  <a:lnTo>
                    <a:pt x="735" y="1068"/>
                  </a:lnTo>
                  <a:lnTo>
                    <a:pt x="134" y="2202"/>
                  </a:lnTo>
                  <a:lnTo>
                    <a:pt x="435" y="2536"/>
                  </a:lnTo>
                  <a:cubicBezTo>
                    <a:pt x="401" y="2703"/>
                    <a:pt x="368" y="2869"/>
                    <a:pt x="368" y="3070"/>
                  </a:cubicBezTo>
                  <a:lnTo>
                    <a:pt x="1" y="3303"/>
                  </a:lnTo>
                  <a:lnTo>
                    <a:pt x="368" y="4571"/>
                  </a:lnTo>
                  <a:lnTo>
                    <a:pt x="801" y="4604"/>
                  </a:lnTo>
                  <a:cubicBezTo>
                    <a:pt x="902" y="4737"/>
                    <a:pt x="1035" y="4871"/>
                    <a:pt x="1135" y="5004"/>
                  </a:cubicBezTo>
                  <a:lnTo>
                    <a:pt x="1068" y="5471"/>
                  </a:lnTo>
                  <a:lnTo>
                    <a:pt x="2202" y="6072"/>
                  </a:lnTo>
                  <a:lnTo>
                    <a:pt x="2536" y="5771"/>
                  </a:lnTo>
                  <a:cubicBezTo>
                    <a:pt x="2703" y="5805"/>
                    <a:pt x="2870" y="5838"/>
                    <a:pt x="3070" y="5838"/>
                  </a:cubicBezTo>
                  <a:lnTo>
                    <a:pt x="3337" y="6205"/>
                  </a:lnTo>
                  <a:lnTo>
                    <a:pt x="4571" y="5838"/>
                  </a:lnTo>
                  <a:lnTo>
                    <a:pt x="4604" y="5405"/>
                  </a:lnTo>
                  <a:cubicBezTo>
                    <a:pt x="4738" y="5304"/>
                    <a:pt x="4904" y="5204"/>
                    <a:pt x="5004" y="5071"/>
                  </a:cubicBezTo>
                  <a:lnTo>
                    <a:pt x="5471" y="5138"/>
                  </a:lnTo>
                  <a:lnTo>
                    <a:pt x="6105" y="4004"/>
                  </a:lnTo>
                  <a:lnTo>
                    <a:pt x="5772" y="3670"/>
                  </a:lnTo>
                  <a:cubicBezTo>
                    <a:pt x="5805" y="3503"/>
                    <a:pt x="5838" y="3336"/>
                    <a:pt x="5838" y="3136"/>
                  </a:cubicBezTo>
                  <a:lnTo>
                    <a:pt x="6205" y="2869"/>
                  </a:lnTo>
                  <a:lnTo>
                    <a:pt x="5872" y="1635"/>
                  </a:lnTo>
                  <a:lnTo>
                    <a:pt x="5405" y="1602"/>
                  </a:lnTo>
                  <a:cubicBezTo>
                    <a:pt x="5305" y="1468"/>
                    <a:pt x="5205" y="1335"/>
                    <a:pt x="5071" y="1202"/>
                  </a:cubicBezTo>
                  <a:lnTo>
                    <a:pt x="5138" y="735"/>
                  </a:lnTo>
                  <a:lnTo>
                    <a:pt x="4037" y="134"/>
                  </a:lnTo>
                  <a:lnTo>
                    <a:pt x="3670" y="434"/>
                  </a:lnTo>
                  <a:cubicBezTo>
                    <a:pt x="3503" y="401"/>
                    <a:pt x="3337" y="368"/>
                    <a:pt x="3170" y="368"/>
                  </a:cubicBezTo>
                  <a:lnTo>
                    <a:pt x="29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4153975" y="1241350"/>
              <a:ext cx="150575" cy="177925"/>
            </a:xfrm>
            <a:custGeom>
              <a:avLst/>
              <a:gdLst/>
              <a:ahLst/>
              <a:cxnLst/>
              <a:rect l="l" t="t" r="r" b="b"/>
              <a:pathLst>
                <a:path w="6023" h="7117" extrusionOk="0">
                  <a:moveTo>
                    <a:pt x="3311" y="0"/>
                  </a:moveTo>
                  <a:cubicBezTo>
                    <a:pt x="1852" y="0"/>
                    <a:pt x="1239" y="1108"/>
                    <a:pt x="1268" y="2602"/>
                  </a:cubicBezTo>
                  <a:cubicBezTo>
                    <a:pt x="1335" y="4303"/>
                    <a:pt x="0" y="6771"/>
                    <a:pt x="1702" y="7105"/>
                  </a:cubicBezTo>
                  <a:cubicBezTo>
                    <a:pt x="1741" y="7113"/>
                    <a:pt x="1781" y="7116"/>
                    <a:pt x="1822" y="7116"/>
                  </a:cubicBezTo>
                  <a:cubicBezTo>
                    <a:pt x="3524" y="7116"/>
                    <a:pt x="6022" y="425"/>
                    <a:pt x="3970" y="66"/>
                  </a:cubicBezTo>
                  <a:cubicBezTo>
                    <a:pt x="3734" y="22"/>
                    <a:pt x="3514" y="0"/>
                    <a:pt x="3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3681125" y="2469700"/>
              <a:ext cx="648825" cy="1984800"/>
            </a:xfrm>
            <a:custGeom>
              <a:avLst/>
              <a:gdLst/>
              <a:ahLst/>
              <a:cxnLst/>
              <a:rect l="l" t="t" r="r" b="b"/>
              <a:pathLst>
                <a:path w="25953" h="79392" extrusionOk="0">
                  <a:moveTo>
                    <a:pt x="10075" y="1"/>
                  </a:moveTo>
                  <a:cubicBezTo>
                    <a:pt x="10075" y="1"/>
                    <a:pt x="7640" y="27187"/>
                    <a:pt x="6272" y="38762"/>
                  </a:cubicBezTo>
                  <a:cubicBezTo>
                    <a:pt x="4838" y="50771"/>
                    <a:pt x="1" y="77423"/>
                    <a:pt x="1" y="77423"/>
                  </a:cubicBezTo>
                  <a:lnTo>
                    <a:pt x="6972" y="79391"/>
                  </a:lnTo>
                  <a:cubicBezTo>
                    <a:pt x="6972" y="79391"/>
                    <a:pt x="14778" y="53272"/>
                    <a:pt x="15779" y="38328"/>
                  </a:cubicBezTo>
                  <a:cubicBezTo>
                    <a:pt x="21550" y="21783"/>
                    <a:pt x="25953" y="234"/>
                    <a:pt x="25953" y="234"/>
                  </a:cubicBezTo>
                  <a:lnTo>
                    <a:pt x="100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4124775" y="2774925"/>
              <a:ext cx="100100" cy="501225"/>
            </a:xfrm>
            <a:custGeom>
              <a:avLst/>
              <a:gdLst/>
              <a:ahLst/>
              <a:cxnLst/>
              <a:rect l="l" t="t" r="r" b="b"/>
              <a:pathLst>
                <a:path w="4004" h="20049" extrusionOk="0">
                  <a:moveTo>
                    <a:pt x="1035" y="1"/>
                  </a:moveTo>
                  <a:cubicBezTo>
                    <a:pt x="1035" y="1"/>
                    <a:pt x="568" y="12710"/>
                    <a:pt x="1" y="20048"/>
                  </a:cubicBezTo>
                  <a:cubicBezTo>
                    <a:pt x="1502" y="15278"/>
                    <a:pt x="2836" y="10375"/>
                    <a:pt x="4004" y="5872"/>
                  </a:cubicBezTo>
                  <a:lnTo>
                    <a:pt x="1035" y="1"/>
                  </a:lnTo>
                  <a:close/>
                </a:path>
              </a:pathLst>
            </a:custGeom>
            <a:solidFill>
              <a:srgbClr val="1C2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6"/>
            <p:cNvSpPr/>
            <p:nvPr/>
          </p:nvSpPr>
          <p:spPr>
            <a:xfrm>
              <a:off x="3484325" y="4394425"/>
              <a:ext cx="365275" cy="287475"/>
            </a:xfrm>
            <a:custGeom>
              <a:avLst/>
              <a:gdLst/>
              <a:ahLst/>
              <a:cxnLst/>
              <a:rect l="l" t="t" r="r" b="b"/>
              <a:pathLst>
                <a:path w="14611" h="11499" extrusionOk="0">
                  <a:moveTo>
                    <a:pt x="8974" y="0"/>
                  </a:moveTo>
                  <a:cubicBezTo>
                    <a:pt x="8974" y="0"/>
                    <a:pt x="8106" y="4103"/>
                    <a:pt x="7439" y="5204"/>
                  </a:cubicBezTo>
                  <a:cubicBezTo>
                    <a:pt x="6095" y="5597"/>
                    <a:pt x="4623" y="6506"/>
                    <a:pt x="2041" y="6506"/>
                  </a:cubicBezTo>
                  <a:cubicBezTo>
                    <a:pt x="1995" y="6506"/>
                    <a:pt x="1949" y="6506"/>
                    <a:pt x="1902" y="6505"/>
                  </a:cubicBezTo>
                  <a:cubicBezTo>
                    <a:pt x="668" y="6505"/>
                    <a:pt x="1" y="8306"/>
                    <a:pt x="1502" y="8740"/>
                  </a:cubicBezTo>
                  <a:cubicBezTo>
                    <a:pt x="3937" y="9474"/>
                    <a:pt x="5805" y="9707"/>
                    <a:pt x="7906" y="10341"/>
                  </a:cubicBezTo>
                  <a:cubicBezTo>
                    <a:pt x="9674" y="10875"/>
                    <a:pt x="10108" y="11175"/>
                    <a:pt x="11142" y="11475"/>
                  </a:cubicBezTo>
                  <a:cubicBezTo>
                    <a:pt x="11194" y="11491"/>
                    <a:pt x="11248" y="11498"/>
                    <a:pt x="11301" y="11498"/>
                  </a:cubicBezTo>
                  <a:cubicBezTo>
                    <a:pt x="11583" y="11498"/>
                    <a:pt x="11853" y="11284"/>
                    <a:pt x="11909" y="10975"/>
                  </a:cubicBezTo>
                  <a:lnTo>
                    <a:pt x="12509" y="7606"/>
                  </a:lnTo>
                  <a:cubicBezTo>
                    <a:pt x="12943" y="5871"/>
                    <a:pt x="14611" y="2002"/>
                    <a:pt x="14611" y="2002"/>
                  </a:cubicBezTo>
                  <a:lnTo>
                    <a:pt x="8974"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a:off x="3671125" y="4345400"/>
              <a:ext cx="213500" cy="133275"/>
            </a:xfrm>
            <a:custGeom>
              <a:avLst/>
              <a:gdLst/>
              <a:ahLst/>
              <a:cxnLst/>
              <a:rect l="l" t="t" r="r" b="b"/>
              <a:pathLst>
                <a:path w="8540" h="5331" extrusionOk="0">
                  <a:moveTo>
                    <a:pt x="1009" y="1"/>
                  </a:moveTo>
                  <a:cubicBezTo>
                    <a:pt x="759" y="1"/>
                    <a:pt x="523" y="185"/>
                    <a:pt x="468" y="460"/>
                  </a:cubicBezTo>
                  <a:lnTo>
                    <a:pt x="34" y="2795"/>
                  </a:lnTo>
                  <a:cubicBezTo>
                    <a:pt x="1" y="3062"/>
                    <a:pt x="167" y="3329"/>
                    <a:pt x="434" y="3396"/>
                  </a:cubicBezTo>
                  <a:lnTo>
                    <a:pt x="6805" y="5297"/>
                  </a:lnTo>
                  <a:cubicBezTo>
                    <a:pt x="6865" y="5320"/>
                    <a:pt x="6926" y="5330"/>
                    <a:pt x="6984" y="5330"/>
                  </a:cubicBezTo>
                  <a:cubicBezTo>
                    <a:pt x="7186" y="5330"/>
                    <a:pt x="7369" y="5204"/>
                    <a:pt x="7473" y="4997"/>
                  </a:cubicBezTo>
                  <a:lnTo>
                    <a:pt x="8407" y="2929"/>
                  </a:lnTo>
                  <a:cubicBezTo>
                    <a:pt x="8540" y="2662"/>
                    <a:pt x="8407" y="2295"/>
                    <a:pt x="8073" y="2195"/>
                  </a:cubicBezTo>
                  <a:lnTo>
                    <a:pt x="1168" y="27"/>
                  </a:lnTo>
                  <a:cubicBezTo>
                    <a:pt x="1115" y="9"/>
                    <a:pt x="1062" y="1"/>
                    <a:pt x="10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3671125" y="4345400"/>
              <a:ext cx="213500" cy="133275"/>
            </a:xfrm>
            <a:custGeom>
              <a:avLst/>
              <a:gdLst/>
              <a:ahLst/>
              <a:cxnLst/>
              <a:rect l="l" t="t" r="r" b="b"/>
              <a:pathLst>
                <a:path w="8540" h="5331" extrusionOk="0">
                  <a:moveTo>
                    <a:pt x="1009" y="1"/>
                  </a:moveTo>
                  <a:cubicBezTo>
                    <a:pt x="759" y="1"/>
                    <a:pt x="523" y="185"/>
                    <a:pt x="468" y="460"/>
                  </a:cubicBezTo>
                  <a:lnTo>
                    <a:pt x="34" y="2795"/>
                  </a:lnTo>
                  <a:cubicBezTo>
                    <a:pt x="1" y="3062"/>
                    <a:pt x="167" y="3329"/>
                    <a:pt x="434" y="3396"/>
                  </a:cubicBezTo>
                  <a:lnTo>
                    <a:pt x="6805" y="5297"/>
                  </a:lnTo>
                  <a:cubicBezTo>
                    <a:pt x="6865" y="5320"/>
                    <a:pt x="6926" y="5330"/>
                    <a:pt x="6984" y="5330"/>
                  </a:cubicBezTo>
                  <a:cubicBezTo>
                    <a:pt x="7186" y="5330"/>
                    <a:pt x="7369" y="5204"/>
                    <a:pt x="7473" y="4997"/>
                  </a:cubicBezTo>
                  <a:lnTo>
                    <a:pt x="8407" y="2929"/>
                  </a:lnTo>
                  <a:cubicBezTo>
                    <a:pt x="8540" y="2662"/>
                    <a:pt x="8407" y="2295"/>
                    <a:pt x="8073" y="2195"/>
                  </a:cubicBezTo>
                  <a:lnTo>
                    <a:pt x="1168" y="27"/>
                  </a:lnTo>
                  <a:cubicBezTo>
                    <a:pt x="1115" y="9"/>
                    <a:pt x="1062" y="1"/>
                    <a:pt x="1009"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p:nvPr/>
          </p:nvSpPr>
          <p:spPr>
            <a:xfrm>
              <a:off x="4230700" y="4431950"/>
              <a:ext cx="291900" cy="248775"/>
            </a:xfrm>
            <a:custGeom>
              <a:avLst/>
              <a:gdLst/>
              <a:ahLst/>
              <a:cxnLst/>
              <a:rect l="l" t="t" r="r" b="b"/>
              <a:pathLst>
                <a:path w="11676" h="9951" extrusionOk="0">
                  <a:moveTo>
                    <a:pt x="10775" y="0"/>
                  </a:moveTo>
                  <a:lnTo>
                    <a:pt x="5171" y="134"/>
                  </a:lnTo>
                  <a:cubicBezTo>
                    <a:pt x="5171" y="134"/>
                    <a:pt x="5604" y="3870"/>
                    <a:pt x="5571" y="5204"/>
                  </a:cubicBezTo>
                  <a:cubicBezTo>
                    <a:pt x="4503" y="5971"/>
                    <a:pt x="3403" y="7005"/>
                    <a:pt x="1068" y="7706"/>
                  </a:cubicBezTo>
                  <a:cubicBezTo>
                    <a:pt x="0" y="8040"/>
                    <a:pt x="100" y="9941"/>
                    <a:pt x="1535" y="9941"/>
                  </a:cubicBezTo>
                  <a:cubicBezTo>
                    <a:pt x="1776" y="9948"/>
                    <a:pt x="2011" y="9951"/>
                    <a:pt x="2239" y="9951"/>
                  </a:cubicBezTo>
                  <a:cubicBezTo>
                    <a:pt x="4162" y="9951"/>
                    <a:pt x="5660" y="9738"/>
                    <a:pt x="7380" y="9738"/>
                  </a:cubicBezTo>
                  <a:cubicBezTo>
                    <a:pt x="7488" y="9738"/>
                    <a:pt x="7596" y="9739"/>
                    <a:pt x="7706" y="9741"/>
                  </a:cubicBezTo>
                  <a:cubicBezTo>
                    <a:pt x="9440" y="9774"/>
                    <a:pt x="9640" y="9941"/>
                    <a:pt x="10674" y="9941"/>
                  </a:cubicBezTo>
                  <a:cubicBezTo>
                    <a:pt x="11275" y="9941"/>
                    <a:pt x="11675" y="9374"/>
                    <a:pt x="11508" y="8807"/>
                  </a:cubicBezTo>
                  <a:lnTo>
                    <a:pt x="10841" y="5871"/>
                  </a:lnTo>
                  <a:cubicBezTo>
                    <a:pt x="10641" y="4103"/>
                    <a:pt x="10775" y="0"/>
                    <a:pt x="1077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p:nvPr/>
          </p:nvSpPr>
          <p:spPr>
            <a:xfrm>
              <a:off x="4080575" y="2472200"/>
              <a:ext cx="457025" cy="1962275"/>
            </a:xfrm>
            <a:custGeom>
              <a:avLst/>
              <a:gdLst/>
              <a:ahLst/>
              <a:cxnLst/>
              <a:rect l="l" t="t" r="r" b="b"/>
              <a:pathLst>
                <a:path w="18281" h="78491" extrusionOk="0">
                  <a:moveTo>
                    <a:pt x="1" y="1"/>
                  </a:moveTo>
                  <a:cubicBezTo>
                    <a:pt x="1" y="1"/>
                    <a:pt x="3870" y="27187"/>
                    <a:pt x="5772" y="38495"/>
                  </a:cubicBezTo>
                  <a:cubicBezTo>
                    <a:pt x="7673" y="49803"/>
                    <a:pt x="10342" y="78390"/>
                    <a:pt x="10342" y="78390"/>
                  </a:cubicBezTo>
                  <a:lnTo>
                    <a:pt x="17447" y="78490"/>
                  </a:lnTo>
                  <a:cubicBezTo>
                    <a:pt x="17447" y="78490"/>
                    <a:pt x="18281" y="50504"/>
                    <a:pt x="15545" y="37228"/>
                  </a:cubicBezTo>
                  <a:cubicBezTo>
                    <a:pt x="15045" y="20115"/>
                    <a:pt x="16980" y="10275"/>
                    <a:pt x="14445" y="234"/>
                  </a:cubicBez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4320750" y="4377750"/>
              <a:ext cx="211850" cy="88500"/>
            </a:xfrm>
            <a:custGeom>
              <a:avLst/>
              <a:gdLst/>
              <a:ahLst/>
              <a:cxnLst/>
              <a:rect l="l" t="t" r="r" b="b"/>
              <a:pathLst>
                <a:path w="8474" h="3540" extrusionOk="0">
                  <a:moveTo>
                    <a:pt x="635" y="0"/>
                  </a:moveTo>
                  <a:cubicBezTo>
                    <a:pt x="268" y="0"/>
                    <a:pt x="1" y="300"/>
                    <a:pt x="67" y="667"/>
                  </a:cubicBezTo>
                  <a:lnTo>
                    <a:pt x="434" y="3002"/>
                  </a:lnTo>
                  <a:cubicBezTo>
                    <a:pt x="468" y="3236"/>
                    <a:pt x="668" y="3436"/>
                    <a:pt x="901" y="3436"/>
                  </a:cubicBezTo>
                  <a:lnTo>
                    <a:pt x="7606" y="3536"/>
                  </a:lnTo>
                  <a:cubicBezTo>
                    <a:pt x="7625" y="3538"/>
                    <a:pt x="7645" y="3539"/>
                    <a:pt x="7663" y="3539"/>
                  </a:cubicBezTo>
                  <a:cubicBezTo>
                    <a:pt x="7940" y="3539"/>
                    <a:pt x="8175" y="3317"/>
                    <a:pt x="8207" y="3036"/>
                  </a:cubicBezTo>
                  <a:lnTo>
                    <a:pt x="8440" y="834"/>
                  </a:lnTo>
                  <a:cubicBezTo>
                    <a:pt x="8473" y="501"/>
                    <a:pt x="8240" y="234"/>
                    <a:pt x="7940" y="234"/>
                  </a:cubicBezTo>
                  <a:lnTo>
                    <a:pt x="6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4320750" y="4377750"/>
              <a:ext cx="211850" cy="88500"/>
            </a:xfrm>
            <a:custGeom>
              <a:avLst/>
              <a:gdLst/>
              <a:ahLst/>
              <a:cxnLst/>
              <a:rect l="l" t="t" r="r" b="b"/>
              <a:pathLst>
                <a:path w="8474" h="3540" extrusionOk="0">
                  <a:moveTo>
                    <a:pt x="635" y="0"/>
                  </a:moveTo>
                  <a:cubicBezTo>
                    <a:pt x="268" y="0"/>
                    <a:pt x="1" y="300"/>
                    <a:pt x="67" y="667"/>
                  </a:cubicBezTo>
                  <a:lnTo>
                    <a:pt x="434" y="3002"/>
                  </a:lnTo>
                  <a:cubicBezTo>
                    <a:pt x="468" y="3236"/>
                    <a:pt x="668" y="3436"/>
                    <a:pt x="901" y="3436"/>
                  </a:cubicBezTo>
                  <a:lnTo>
                    <a:pt x="7606" y="3536"/>
                  </a:lnTo>
                  <a:cubicBezTo>
                    <a:pt x="7625" y="3538"/>
                    <a:pt x="7645" y="3539"/>
                    <a:pt x="7663" y="3539"/>
                  </a:cubicBezTo>
                  <a:cubicBezTo>
                    <a:pt x="7940" y="3539"/>
                    <a:pt x="8175" y="3317"/>
                    <a:pt x="8207" y="3036"/>
                  </a:cubicBezTo>
                  <a:lnTo>
                    <a:pt x="8440" y="834"/>
                  </a:lnTo>
                  <a:cubicBezTo>
                    <a:pt x="8473" y="501"/>
                    <a:pt x="8240" y="234"/>
                    <a:pt x="7940" y="234"/>
                  </a:cubicBezTo>
                  <a:lnTo>
                    <a:pt x="635"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3596900" y="1372350"/>
              <a:ext cx="528750" cy="459450"/>
            </a:xfrm>
            <a:custGeom>
              <a:avLst/>
              <a:gdLst/>
              <a:ahLst/>
              <a:cxnLst/>
              <a:rect l="l" t="t" r="r" b="b"/>
              <a:pathLst>
                <a:path w="21150" h="18378" extrusionOk="0">
                  <a:moveTo>
                    <a:pt x="1810" y="0"/>
                  </a:moveTo>
                  <a:cubicBezTo>
                    <a:pt x="1176" y="0"/>
                    <a:pt x="547" y="384"/>
                    <a:pt x="401" y="1164"/>
                  </a:cubicBezTo>
                  <a:cubicBezTo>
                    <a:pt x="201" y="2332"/>
                    <a:pt x="101" y="3499"/>
                    <a:pt x="67" y="4667"/>
                  </a:cubicBezTo>
                  <a:cubicBezTo>
                    <a:pt x="1" y="5834"/>
                    <a:pt x="34" y="7035"/>
                    <a:pt x="134" y="8203"/>
                  </a:cubicBezTo>
                  <a:cubicBezTo>
                    <a:pt x="234" y="9404"/>
                    <a:pt x="434" y="10638"/>
                    <a:pt x="768" y="11805"/>
                  </a:cubicBezTo>
                  <a:cubicBezTo>
                    <a:pt x="1102" y="13073"/>
                    <a:pt x="1635" y="14307"/>
                    <a:pt x="2302" y="15441"/>
                  </a:cubicBezTo>
                  <a:cubicBezTo>
                    <a:pt x="2636" y="16008"/>
                    <a:pt x="3203" y="16409"/>
                    <a:pt x="3837" y="16542"/>
                  </a:cubicBezTo>
                  <a:lnTo>
                    <a:pt x="4037" y="16575"/>
                  </a:lnTo>
                  <a:cubicBezTo>
                    <a:pt x="5204" y="16842"/>
                    <a:pt x="6372" y="17076"/>
                    <a:pt x="7539" y="17242"/>
                  </a:cubicBezTo>
                  <a:cubicBezTo>
                    <a:pt x="8707" y="17443"/>
                    <a:pt x="9874" y="17643"/>
                    <a:pt x="11075" y="17776"/>
                  </a:cubicBezTo>
                  <a:cubicBezTo>
                    <a:pt x="12243" y="17943"/>
                    <a:pt x="13410" y="18076"/>
                    <a:pt x="14578" y="18176"/>
                  </a:cubicBezTo>
                  <a:cubicBezTo>
                    <a:pt x="15779" y="18277"/>
                    <a:pt x="16946" y="18343"/>
                    <a:pt x="18180" y="18377"/>
                  </a:cubicBezTo>
                  <a:cubicBezTo>
                    <a:pt x="18201" y="18377"/>
                    <a:pt x="18221" y="18377"/>
                    <a:pt x="18241" y="18377"/>
                  </a:cubicBezTo>
                  <a:cubicBezTo>
                    <a:pt x="19748" y="18377"/>
                    <a:pt x="20984" y="17155"/>
                    <a:pt x="21082" y="15641"/>
                  </a:cubicBezTo>
                  <a:cubicBezTo>
                    <a:pt x="21149" y="14107"/>
                    <a:pt x="19982" y="12773"/>
                    <a:pt x="18447" y="12606"/>
                  </a:cubicBezTo>
                  <a:lnTo>
                    <a:pt x="18414" y="12606"/>
                  </a:lnTo>
                  <a:lnTo>
                    <a:pt x="11642" y="12105"/>
                  </a:lnTo>
                  <a:cubicBezTo>
                    <a:pt x="9741" y="11939"/>
                    <a:pt x="7840" y="11772"/>
                    <a:pt x="5972" y="11572"/>
                  </a:cubicBezTo>
                  <a:cubicBezTo>
                    <a:pt x="5738" y="11138"/>
                    <a:pt x="5505" y="10704"/>
                    <a:pt x="5338" y="10271"/>
                  </a:cubicBezTo>
                  <a:cubicBezTo>
                    <a:pt x="4938" y="9337"/>
                    <a:pt x="4637" y="8403"/>
                    <a:pt x="4371" y="7469"/>
                  </a:cubicBezTo>
                  <a:cubicBezTo>
                    <a:pt x="4137" y="6501"/>
                    <a:pt x="3904" y="5467"/>
                    <a:pt x="3737" y="4433"/>
                  </a:cubicBezTo>
                  <a:cubicBezTo>
                    <a:pt x="3537" y="3399"/>
                    <a:pt x="3370" y="2365"/>
                    <a:pt x="3270" y="1331"/>
                  </a:cubicBezTo>
                  <a:lnTo>
                    <a:pt x="3270" y="1264"/>
                  </a:lnTo>
                  <a:cubicBezTo>
                    <a:pt x="3150" y="426"/>
                    <a:pt x="2477" y="0"/>
                    <a:pt x="18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3869600" y="1664125"/>
              <a:ext cx="404475" cy="235975"/>
            </a:xfrm>
            <a:custGeom>
              <a:avLst/>
              <a:gdLst/>
              <a:ahLst/>
              <a:cxnLst/>
              <a:rect l="l" t="t" r="r" b="b"/>
              <a:pathLst>
                <a:path w="16179" h="9439" extrusionOk="0">
                  <a:moveTo>
                    <a:pt x="734" y="1"/>
                  </a:moveTo>
                  <a:cubicBezTo>
                    <a:pt x="1" y="2936"/>
                    <a:pt x="67" y="6038"/>
                    <a:pt x="901" y="8974"/>
                  </a:cubicBezTo>
                  <a:cubicBezTo>
                    <a:pt x="901" y="8974"/>
                    <a:pt x="1811" y="9438"/>
                    <a:pt x="4214" y="9438"/>
                  </a:cubicBezTo>
                  <a:cubicBezTo>
                    <a:pt x="5031" y="9438"/>
                    <a:pt x="6021" y="9385"/>
                    <a:pt x="7206" y="9241"/>
                  </a:cubicBezTo>
                  <a:cubicBezTo>
                    <a:pt x="12443" y="8574"/>
                    <a:pt x="16179" y="2236"/>
                    <a:pt x="11809" y="1335"/>
                  </a:cubicBezTo>
                  <a:cubicBezTo>
                    <a:pt x="8140" y="635"/>
                    <a:pt x="4437" y="201"/>
                    <a:pt x="734"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3903800" y="1696625"/>
              <a:ext cx="657150" cy="836500"/>
            </a:xfrm>
            <a:custGeom>
              <a:avLst/>
              <a:gdLst/>
              <a:ahLst/>
              <a:cxnLst/>
              <a:rect l="l" t="t" r="r" b="b"/>
              <a:pathLst>
                <a:path w="26286" h="33460" extrusionOk="0">
                  <a:moveTo>
                    <a:pt x="10476" y="0"/>
                  </a:moveTo>
                  <a:cubicBezTo>
                    <a:pt x="6202" y="0"/>
                    <a:pt x="2890" y="2135"/>
                    <a:pt x="2068" y="6340"/>
                  </a:cubicBezTo>
                  <a:cubicBezTo>
                    <a:pt x="434" y="14912"/>
                    <a:pt x="0" y="23652"/>
                    <a:pt x="734" y="32358"/>
                  </a:cubicBezTo>
                  <a:cubicBezTo>
                    <a:pt x="750" y="33108"/>
                    <a:pt x="5442" y="33460"/>
                    <a:pt x="10427" y="33460"/>
                  </a:cubicBezTo>
                  <a:cubicBezTo>
                    <a:pt x="15643" y="33460"/>
                    <a:pt x="21180" y="33075"/>
                    <a:pt x="22016" y="32358"/>
                  </a:cubicBezTo>
                  <a:cubicBezTo>
                    <a:pt x="22716" y="26821"/>
                    <a:pt x="21916" y="20917"/>
                    <a:pt x="25552" y="8541"/>
                  </a:cubicBezTo>
                  <a:cubicBezTo>
                    <a:pt x="26286" y="6006"/>
                    <a:pt x="25151" y="2203"/>
                    <a:pt x="22616" y="1570"/>
                  </a:cubicBezTo>
                  <a:cubicBezTo>
                    <a:pt x="18680" y="669"/>
                    <a:pt x="14677" y="135"/>
                    <a:pt x="10674" y="2"/>
                  </a:cubicBezTo>
                  <a:cubicBezTo>
                    <a:pt x="10608" y="1"/>
                    <a:pt x="10542" y="0"/>
                    <a:pt x="104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4156475" y="1825000"/>
              <a:ext cx="20875" cy="32700"/>
            </a:xfrm>
            <a:custGeom>
              <a:avLst/>
              <a:gdLst/>
              <a:ahLst/>
              <a:cxnLst/>
              <a:rect l="l" t="t" r="r" b="b"/>
              <a:pathLst>
                <a:path w="835" h="1308" extrusionOk="0">
                  <a:moveTo>
                    <a:pt x="529" y="1"/>
                  </a:moveTo>
                  <a:cubicBezTo>
                    <a:pt x="342" y="1"/>
                    <a:pt x="161" y="227"/>
                    <a:pt x="67" y="571"/>
                  </a:cubicBezTo>
                  <a:cubicBezTo>
                    <a:pt x="0" y="938"/>
                    <a:pt x="67" y="1271"/>
                    <a:pt x="267" y="1305"/>
                  </a:cubicBezTo>
                  <a:cubicBezTo>
                    <a:pt x="280" y="1307"/>
                    <a:pt x="293" y="1308"/>
                    <a:pt x="305" y="1308"/>
                  </a:cubicBezTo>
                  <a:cubicBezTo>
                    <a:pt x="492" y="1308"/>
                    <a:pt x="674" y="1081"/>
                    <a:pt x="768" y="738"/>
                  </a:cubicBezTo>
                  <a:cubicBezTo>
                    <a:pt x="834" y="404"/>
                    <a:pt x="768" y="37"/>
                    <a:pt x="567" y="4"/>
                  </a:cubicBezTo>
                  <a:cubicBezTo>
                    <a:pt x="555" y="2"/>
                    <a:pt x="542" y="1"/>
                    <a:pt x="5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4418325" y="1458900"/>
              <a:ext cx="603800" cy="431625"/>
            </a:xfrm>
            <a:custGeom>
              <a:avLst/>
              <a:gdLst/>
              <a:ahLst/>
              <a:cxnLst/>
              <a:rect l="l" t="t" r="r" b="b"/>
              <a:pathLst>
                <a:path w="24152" h="17265" extrusionOk="0">
                  <a:moveTo>
                    <a:pt x="22555" y="0"/>
                  </a:moveTo>
                  <a:cubicBezTo>
                    <a:pt x="21938" y="0"/>
                    <a:pt x="21326" y="352"/>
                    <a:pt x="21116" y="1105"/>
                  </a:cubicBezTo>
                  <a:lnTo>
                    <a:pt x="21082" y="1205"/>
                  </a:lnTo>
                  <a:cubicBezTo>
                    <a:pt x="20815" y="2239"/>
                    <a:pt x="20482" y="3340"/>
                    <a:pt x="20115" y="4374"/>
                  </a:cubicBezTo>
                  <a:cubicBezTo>
                    <a:pt x="19781" y="5441"/>
                    <a:pt x="19414" y="6475"/>
                    <a:pt x="18981" y="7443"/>
                  </a:cubicBezTo>
                  <a:cubicBezTo>
                    <a:pt x="18580" y="8410"/>
                    <a:pt x="18080" y="9344"/>
                    <a:pt x="17580" y="10245"/>
                  </a:cubicBezTo>
                  <a:cubicBezTo>
                    <a:pt x="17313" y="10678"/>
                    <a:pt x="17013" y="11112"/>
                    <a:pt x="16712" y="11512"/>
                  </a:cubicBezTo>
                  <a:cubicBezTo>
                    <a:pt x="14711" y="11445"/>
                    <a:pt x="12676" y="11345"/>
                    <a:pt x="10675" y="11212"/>
                  </a:cubicBezTo>
                  <a:lnTo>
                    <a:pt x="3503" y="10712"/>
                  </a:lnTo>
                  <a:lnTo>
                    <a:pt x="3470" y="10712"/>
                  </a:lnTo>
                  <a:cubicBezTo>
                    <a:pt x="3368" y="10701"/>
                    <a:pt x="3268" y="10697"/>
                    <a:pt x="3168" y="10697"/>
                  </a:cubicBezTo>
                  <a:cubicBezTo>
                    <a:pt x="1624" y="10697"/>
                    <a:pt x="291" y="11882"/>
                    <a:pt x="134" y="13480"/>
                  </a:cubicBezTo>
                  <a:cubicBezTo>
                    <a:pt x="1" y="15148"/>
                    <a:pt x="1235" y="16649"/>
                    <a:pt x="2903" y="16783"/>
                  </a:cubicBezTo>
                  <a:cubicBezTo>
                    <a:pt x="4204" y="16949"/>
                    <a:pt x="5404" y="17049"/>
                    <a:pt x="6672" y="17116"/>
                  </a:cubicBezTo>
                  <a:cubicBezTo>
                    <a:pt x="7940" y="17216"/>
                    <a:pt x="9174" y="17250"/>
                    <a:pt x="10441" y="17250"/>
                  </a:cubicBezTo>
                  <a:cubicBezTo>
                    <a:pt x="10853" y="17261"/>
                    <a:pt x="11268" y="17264"/>
                    <a:pt x="11684" y="17264"/>
                  </a:cubicBezTo>
                  <a:cubicBezTo>
                    <a:pt x="12517" y="17264"/>
                    <a:pt x="13355" y="17250"/>
                    <a:pt x="14177" y="17250"/>
                  </a:cubicBezTo>
                  <a:cubicBezTo>
                    <a:pt x="15445" y="17250"/>
                    <a:pt x="16712" y="17150"/>
                    <a:pt x="17980" y="17083"/>
                  </a:cubicBezTo>
                  <a:lnTo>
                    <a:pt x="18214" y="17083"/>
                  </a:lnTo>
                  <a:cubicBezTo>
                    <a:pt x="18881" y="17049"/>
                    <a:pt x="19514" y="16716"/>
                    <a:pt x="19948" y="16182"/>
                  </a:cubicBezTo>
                  <a:cubicBezTo>
                    <a:pt x="20849" y="15081"/>
                    <a:pt x="21583" y="13881"/>
                    <a:pt x="22116" y="12580"/>
                  </a:cubicBezTo>
                  <a:cubicBezTo>
                    <a:pt x="22617" y="11412"/>
                    <a:pt x="23017" y="10178"/>
                    <a:pt x="23317" y="8910"/>
                  </a:cubicBezTo>
                  <a:cubicBezTo>
                    <a:pt x="23617" y="7676"/>
                    <a:pt x="23851" y="6442"/>
                    <a:pt x="23984" y="5208"/>
                  </a:cubicBezTo>
                  <a:cubicBezTo>
                    <a:pt x="24118" y="3940"/>
                    <a:pt x="24151" y="2706"/>
                    <a:pt x="24118" y="1472"/>
                  </a:cubicBezTo>
                  <a:cubicBezTo>
                    <a:pt x="24063" y="520"/>
                    <a:pt x="23305" y="0"/>
                    <a:pt x="225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4273225" y="1718025"/>
              <a:ext cx="422000" cy="247600"/>
            </a:xfrm>
            <a:custGeom>
              <a:avLst/>
              <a:gdLst/>
              <a:ahLst/>
              <a:cxnLst/>
              <a:rect l="l" t="t" r="r" b="b"/>
              <a:pathLst>
                <a:path w="16880" h="9904" extrusionOk="0">
                  <a:moveTo>
                    <a:pt x="8535" y="1"/>
                  </a:moveTo>
                  <a:cubicBezTo>
                    <a:pt x="7281" y="1"/>
                    <a:pt x="6026" y="27"/>
                    <a:pt x="4770" y="80"/>
                  </a:cubicBezTo>
                  <a:cubicBezTo>
                    <a:pt x="0" y="380"/>
                    <a:pt x="3003" y="7585"/>
                    <a:pt x="8340" y="9053"/>
                  </a:cubicBezTo>
                  <a:cubicBezTo>
                    <a:pt x="10820" y="9737"/>
                    <a:pt x="12511" y="9904"/>
                    <a:pt x="13570" y="9904"/>
                  </a:cubicBezTo>
                  <a:cubicBezTo>
                    <a:pt x="14576" y="9904"/>
                    <a:pt x="15011" y="9753"/>
                    <a:pt x="15011" y="9753"/>
                  </a:cubicBezTo>
                  <a:cubicBezTo>
                    <a:pt x="16345" y="6785"/>
                    <a:pt x="16879" y="3549"/>
                    <a:pt x="16546" y="347"/>
                  </a:cubicBezTo>
                  <a:cubicBezTo>
                    <a:pt x="13887" y="119"/>
                    <a:pt x="11213" y="1"/>
                    <a:pt x="853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4922025" y="1403950"/>
              <a:ext cx="162625" cy="137625"/>
            </a:xfrm>
            <a:custGeom>
              <a:avLst/>
              <a:gdLst/>
              <a:ahLst/>
              <a:cxnLst/>
              <a:rect l="l" t="t" r="r" b="b"/>
              <a:pathLst>
                <a:path w="6505" h="5505" extrusionOk="0">
                  <a:moveTo>
                    <a:pt x="2702" y="0"/>
                  </a:moveTo>
                  <a:cubicBezTo>
                    <a:pt x="2702" y="0"/>
                    <a:pt x="0" y="2569"/>
                    <a:pt x="1068" y="4237"/>
                  </a:cubicBezTo>
                  <a:lnTo>
                    <a:pt x="3236" y="5504"/>
                  </a:lnTo>
                  <a:lnTo>
                    <a:pt x="6505" y="3069"/>
                  </a:lnTo>
                  <a:lnTo>
                    <a:pt x="27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4988725" y="1349025"/>
              <a:ext cx="135975" cy="131675"/>
            </a:xfrm>
            <a:custGeom>
              <a:avLst/>
              <a:gdLst/>
              <a:ahLst/>
              <a:cxnLst/>
              <a:rect l="l" t="t" r="r" b="b"/>
              <a:pathLst>
                <a:path w="5439" h="5267" extrusionOk="0">
                  <a:moveTo>
                    <a:pt x="2348" y="1"/>
                  </a:moveTo>
                  <a:cubicBezTo>
                    <a:pt x="1931" y="1"/>
                    <a:pt x="1525" y="200"/>
                    <a:pt x="1268" y="563"/>
                  </a:cubicBezTo>
                  <a:lnTo>
                    <a:pt x="1" y="2197"/>
                  </a:lnTo>
                  <a:lnTo>
                    <a:pt x="3804" y="5266"/>
                  </a:lnTo>
                  <a:lnTo>
                    <a:pt x="5071" y="2998"/>
                  </a:lnTo>
                  <a:cubicBezTo>
                    <a:pt x="5438" y="2297"/>
                    <a:pt x="5238" y="1430"/>
                    <a:pt x="4537" y="1030"/>
                  </a:cubicBezTo>
                  <a:lnTo>
                    <a:pt x="3036" y="196"/>
                  </a:lnTo>
                  <a:cubicBezTo>
                    <a:pt x="2820" y="64"/>
                    <a:pt x="2582" y="1"/>
                    <a:pt x="2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4417575" y="1800925"/>
              <a:ext cx="698775" cy="373075"/>
            </a:xfrm>
            <a:custGeom>
              <a:avLst/>
              <a:gdLst/>
              <a:ahLst/>
              <a:cxnLst/>
              <a:rect l="l" t="t" r="r" b="b"/>
              <a:pathLst>
                <a:path w="27951" h="14923" extrusionOk="0">
                  <a:moveTo>
                    <a:pt x="4077" y="0"/>
                  </a:moveTo>
                  <a:cubicBezTo>
                    <a:pt x="1889" y="0"/>
                    <a:pt x="0" y="2741"/>
                    <a:pt x="1899" y="4870"/>
                  </a:cubicBezTo>
                  <a:cubicBezTo>
                    <a:pt x="2732" y="5770"/>
                    <a:pt x="3566" y="6571"/>
                    <a:pt x="4400" y="7405"/>
                  </a:cubicBezTo>
                  <a:cubicBezTo>
                    <a:pt x="5234" y="8239"/>
                    <a:pt x="6102" y="9039"/>
                    <a:pt x="7002" y="9840"/>
                  </a:cubicBezTo>
                  <a:cubicBezTo>
                    <a:pt x="7869" y="10607"/>
                    <a:pt x="8770" y="11374"/>
                    <a:pt x="9704" y="12141"/>
                  </a:cubicBezTo>
                  <a:cubicBezTo>
                    <a:pt x="10605" y="12875"/>
                    <a:pt x="11572" y="13609"/>
                    <a:pt x="12506" y="14343"/>
                  </a:cubicBezTo>
                  <a:lnTo>
                    <a:pt x="12706" y="14476"/>
                  </a:lnTo>
                  <a:cubicBezTo>
                    <a:pt x="13091" y="14759"/>
                    <a:pt x="13574" y="14922"/>
                    <a:pt x="14065" y="14922"/>
                  </a:cubicBezTo>
                  <a:cubicBezTo>
                    <a:pt x="14213" y="14922"/>
                    <a:pt x="14361" y="14908"/>
                    <a:pt x="14508" y="14877"/>
                  </a:cubicBezTo>
                  <a:cubicBezTo>
                    <a:pt x="15742" y="14643"/>
                    <a:pt x="16943" y="14310"/>
                    <a:pt x="18110" y="13909"/>
                  </a:cubicBezTo>
                  <a:cubicBezTo>
                    <a:pt x="19211" y="13476"/>
                    <a:pt x="20312" y="13009"/>
                    <a:pt x="21379" y="12475"/>
                  </a:cubicBezTo>
                  <a:cubicBezTo>
                    <a:pt x="22413" y="11941"/>
                    <a:pt x="23414" y="11374"/>
                    <a:pt x="24415" y="10774"/>
                  </a:cubicBezTo>
                  <a:cubicBezTo>
                    <a:pt x="25382" y="10140"/>
                    <a:pt x="26349" y="9506"/>
                    <a:pt x="27283" y="8806"/>
                  </a:cubicBezTo>
                  <a:cubicBezTo>
                    <a:pt x="27750" y="8405"/>
                    <a:pt x="27950" y="7738"/>
                    <a:pt x="27717" y="7138"/>
                  </a:cubicBezTo>
                  <a:cubicBezTo>
                    <a:pt x="27509" y="6566"/>
                    <a:pt x="26957" y="6217"/>
                    <a:pt x="26360" y="6217"/>
                  </a:cubicBezTo>
                  <a:cubicBezTo>
                    <a:pt x="26191" y="6217"/>
                    <a:pt x="26018" y="6245"/>
                    <a:pt x="25849" y="6304"/>
                  </a:cubicBezTo>
                  <a:lnTo>
                    <a:pt x="25816" y="6304"/>
                  </a:lnTo>
                  <a:cubicBezTo>
                    <a:pt x="24815" y="6671"/>
                    <a:pt x="23781" y="7071"/>
                    <a:pt x="22780" y="7438"/>
                  </a:cubicBezTo>
                  <a:cubicBezTo>
                    <a:pt x="21779" y="7772"/>
                    <a:pt x="20745" y="8139"/>
                    <a:pt x="19745" y="8439"/>
                  </a:cubicBezTo>
                  <a:cubicBezTo>
                    <a:pt x="18711" y="8772"/>
                    <a:pt x="17710" y="9039"/>
                    <a:pt x="16709" y="9273"/>
                  </a:cubicBezTo>
                  <a:cubicBezTo>
                    <a:pt x="16142" y="9406"/>
                    <a:pt x="15608" y="9506"/>
                    <a:pt x="15041" y="9606"/>
                  </a:cubicBezTo>
                  <a:cubicBezTo>
                    <a:pt x="13674" y="8305"/>
                    <a:pt x="12273" y="7004"/>
                    <a:pt x="10872" y="5637"/>
                  </a:cubicBezTo>
                  <a:lnTo>
                    <a:pt x="6068" y="867"/>
                  </a:lnTo>
                  <a:lnTo>
                    <a:pt x="6035" y="833"/>
                  </a:lnTo>
                  <a:cubicBezTo>
                    <a:pt x="5418" y="248"/>
                    <a:pt x="4734" y="0"/>
                    <a:pt x="40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4363925" y="1733250"/>
              <a:ext cx="342975" cy="346200"/>
            </a:xfrm>
            <a:custGeom>
              <a:avLst/>
              <a:gdLst/>
              <a:ahLst/>
              <a:cxnLst/>
              <a:rect l="l" t="t" r="r" b="b"/>
              <a:pathLst>
                <a:path w="13719" h="13848" extrusionOk="0">
                  <a:moveTo>
                    <a:pt x="3892" y="0"/>
                  </a:moveTo>
                  <a:cubicBezTo>
                    <a:pt x="1280" y="0"/>
                    <a:pt x="1" y="5556"/>
                    <a:pt x="2510" y="9278"/>
                  </a:cubicBezTo>
                  <a:cubicBezTo>
                    <a:pt x="5112" y="13147"/>
                    <a:pt x="6847" y="13848"/>
                    <a:pt x="6847" y="13848"/>
                  </a:cubicBezTo>
                  <a:cubicBezTo>
                    <a:pt x="9582" y="12547"/>
                    <a:pt x="11950" y="10545"/>
                    <a:pt x="13718" y="8077"/>
                  </a:cubicBezTo>
                  <a:cubicBezTo>
                    <a:pt x="11116" y="5408"/>
                    <a:pt x="8348" y="2907"/>
                    <a:pt x="5446" y="605"/>
                  </a:cubicBezTo>
                  <a:cubicBezTo>
                    <a:pt x="4893" y="187"/>
                    <a:pt x="4370" y="0"/>
                    <a:pt x="3892"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5041275" y="1897625"/>
              <a:ext cx="145125" cy="125125"/>
            </a:xfrm>
            <a:custGeom>
              <a:avLst/>
              <a:gdLst/>
              <a:ahLst/>
              <a:cxnLst/>
              <a:rect l="l" t="t" r="r" b="b"/>
              <a:pathLst>
                <a:path w="5805" h="5005" extrusionOk="0">
                  <a:moveTo>
                    <a:pt x="3103" y="1"/>
                  </a:moveTo>
                  <a:cubicBezTo>
                    <a:pt x="3103" y="1"/>
                    <a:pt x="0" y="1669"/>
                    <a:pt x="601" y="3503"/>
                  </a:cubicBezTo>
                  <a:lnTo>
                    <a:pt x="2169" y="5004"/>
                  </a:lnTo>
                  <a:lnTo>
                    <a:pt x="5804" y="3770"/>
                  </a:lnTo>
                  <a:lnTo>
                    <a:pt x="31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5116325" y="1862350"/>
              <a:ext cx="123450" cy="128700"/>
            </a:xfrm>
            <a:custGeom>
              <a:avLst/>
              <a:gdLst/>
              <a:ahLst/>
              <a:cxnLst/>
              <a:rect l="l" t="t" r="r" b="b"/>
              <a:pathLst>
                <a:path w="4938" h="5148" extrusionOk="0">
                  <a:moveTo>
                    <a:pt x="2341" y="1"/>
                  </a:moveTo>
                  <a:cubicBezTo>
                    <a:pt x="2063" y="1"/>
                    <a:pt x="1781" y="93"/>
                    <a:pt x="1535" y="278"/>
                  </a:cubicBezTo>
                  <a:lnTo>
                    <a:pt x="0" y="1479"/>
                  </a:lnTo>
                  <a:lnTo>
                    <a:pt x="2769" y="5148"/>
                  </a:lnTo>
                  <a:lnTo>
                    <a:pt x="4404" y="3447"/>
                  </a:lnTo>
                  <a:cubicBezTo>
                    <a:pt x="4937" y="2913"/>
                    <a:pt x="4937" y="2046"/>
                    <a:pt x="4404" y="1512"/>
                  </a:cubicBezTo>
                  <a:lnTo>
                    <a:pt x="3236" y="378"/>
                  </a:lnTo>
                  <a:cubicBezTo>
                    <a:pt x="2985" y="126"/>
                    <a:pt x="2666" y="1"/>
                    <a:pt x="23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4192325" y="1708200"/>
              <a:ext cx="210175" cy="141925"/>
            </a:xfrm>
            <a:custGeom>
              <a:avLst/>
              <a:gdLst/>
              <a:ahLst/>
              <a:cxnLst/>
              <a:rect l="l" t="t" r="r" b="b"/>
              <a:pathLst>
                <a:path w="8407" h="5677" extrusionOk="0">
                  <a:moveTo>
                    <a:pt x="7411" y="0"/>
                  </a:moveTo>
                  <a:cubicBezTo>
                    <a:pt x="7364" y="0"/>
                    <a:pt x="7339" y="6"/>
                    <a:pt x="7339" y="6"/>
                  </a:cubicBezTo>
                  <a:cubicBezTo>
                    <a:pt x="7339" y="6"/>
                    <a:pt x="4671" y="2307"/>
                    <a:pt x="1" y="3175"/>
                  </a:cubicBezTo>
                  <a:cubicBezTo>
                    <a:pt x="601" y="3875"/>
                    <a:pt x="901" y="4776"/>
                    <a:pt x="901" y="5676"/>
                  </a:cubicBezTo>
                  <a:cubicBezTo>
                    <a:pt x="4804" y="5009"/>
                    <a:pt x="8006" y="3108"/>
                    <a:pt x="8407" y="539"/>
                  </a:cubicBezTo>
                  <a:cubicBezTo>
                    <a:pt x="7925" y="58"/>
                    <a:pt x="7559" y="0"/>
                    <a:pt x="74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4087250" y="1692950"/>
              <a:ext cx="118450" cy="132150"/>
            </a:xfrm>
            <a:custGeom>
              <a:avLst/>
              <a:gdLst/>
              <a:ahLst/>
              <a:cxnLst/>
              <a:rect l="l" t="t" r="r" b="b"/>
              <a:pathLst>
                <a:path w="4738" h="5286" extrusionOk="0">
                  <a:moveTo>
                    <a:pt x="4204" y="1"/>
                  </a:moveTo>
                  <a:cubicBezTo>
                    <a:pt x="3848" y="1"/>
                    <a:pt x="3492" y="60"/>
                    <a:pt x="3136" y="149"/>
                  </a:cubicBezTo>
                  <a:cubicBezTo>
                    <a:pt x="1935" y="749"/>
                    <a:pt x="1" y="3851"/>
                    <a:pt x="1502" y="5286"/>
                  </a:cubicBezTo>
                  <a:cubicBezTo>
                    <a:pt x="2202" y="4485"/>
                    <a:pt x="3170" y="3985"/>
                    <a:pt x="4204" y="3785"/>
                  </a:cubicBezTo>
                  <a:cubicBezTo>
                    <a:pt x="3103" y="916"/>
                    <a:pt x="4737" y="49"/>
                    <a:pt x="4737" y="49"/>
                  </a:cubicBezTo>
                  <a:cubicBezTo>
                    <a:pt x="4560" y="15"/>
                    <a:pt x="4382" y="1"/>
                    <a:pt x="42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4143125" y="1483175"/>
              <a:ext cx="249375" cy="308650"/>
            </a:xfrm>
            <a:custGeom>
              <a:avLst/>
              <a:gdLst/>
              <a:ahLst/>
              <a:cxnLst/>
              <a:rect l="l" t="t" r="r" b="b"/>
              <a:pathLst>
                <a:path w="9975" h="12346" extrusionOk="0">
                  <a:moveTo>
                    <a:pt x="9974" y="0"/>
                  </a:moveTo>
                  <a:lnTo>
                    <a:pt x="4204" y="3870"/>
                  </a:lnTo>
                  <a:cubicBezTo>
                    <a:pt x="4471" y="5905"/>
                    <a:pt x="4337" y="8039"/>
                    <a:pt x="1835" y="8640"/>
                  </a:cubicBezTo>
                  <a:cubicBezTo>
                    <a:pt x="1235" y="8773"/>
                    <a:pt x="735" y="9174"/>
                    <a:pt x="468" y="9741"/>
                  </a:cubicBezTo>
                  <a:cubicBezTo>
                    <a:pt x="1" y="10841"/>
                    <a:pt x="134" y="12109"/>
                    <a:pt x="2603" y="12309"/>
                  </a:cubicBezTo>
                  <a:cubicBezTo>
                    <a:pt x="2869" y="12333"/>
                    <a:pt x="3136" y="12345"/>
                    <a:pt x="3402" y="12345"/>
                  </a:cubicBezTo>
                  <a:cubicBezTo>
                    <a:pt x="5331" y="12345"/>
                    <a:pt x="7220" y="11714"/>
                    <a:pt x="8774" y="10541"/>
                  </a:cubicBezTo>
                  <a:cubicBezTo>
                    <a:pt x="9274" y="10174"/>
                    <a:pt x="9474" y="9474"/>
                    <a:pt x="9241" y="8907"/>
                  </a:cubicBezTo>
                  <a:cubicBezTo>
                    <a:pt x="8273" y="6505"/>
                    <a:pt x="9241" y="2369"/>
                    <a:pt x="99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4248200" y="1523200"/>
              <a:ext cx="86750" cy="95925"/>
            </a:xfrm>
            <a:custGeom>
              <a:avLst/>
              <a:gdLst/>
              <a:ahLst/>
              <a:cxnLst/>
              <a:rect l="l" t="t" r="r" b="b"/>
              <a:pathLst>
                <a:path w="3470" h="3837" extrusionOk="0">
                  <a:moveTo>
                    <a:pt x="3403" y="0"/>
                  </a:moveTo>
                  <a:lnTo>
                    <a:pt x="1" y="2269"/>
                  </a:lnTo>
                  <a:cubicBezTo>
                    <a:pt x="67" y="2802"/>
                    <a:pt x="101" y="3303"/>
                    <a:pt x="101" y="3837"/>
                  </a:cubicBezTo>
                  <a:cubicBezTo>
                    <a:pt x="1268" y="3803"/>
                    <a:pt x="3036" y="2702"/>
                    <a:pt x="3303" y="1468"/>
                  </a:cubicBezTo>
                  <a:cubicBezTo>
                    <a:pt x="3436" y="1001"/>
                    <a:pt x="3470" y="501"/>
                    <a:pt x="3403" y="0"/>
                  </a:cubicBezTo>
                  <a:close/>
                </a:path>
              </a:pathLst>
            </a:custGeom>
            <a:solidFill>
              <a:srgbClr val="9E5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4156875" y="1227025"/>
              <a:ext cx="319850" cy="367775"/>
            </a:xfrm>
            <a:custGeom>
              <a:avLst/>
              <a:gdLst/>
              <a:ahLst/>
              <a:cxnLst/>
              <a:rect l="l" t="t" r="r" b="b"/>
              <a:pathLst>
                <a:path w="12794" h="14711" extrusionOk="0">
                  <a:moveTo>
                    <a:pt x="6881" y="1"/>
                  </a:moveTo>
                  <a:cubicBezTo>
                    <a:pt x="6600" y="1"/>
                    <a:pt x="6313" y="24"/>
                    <a:pt x="6022" y="72"/>
                  </a:cubicBezTo>
                  <a:cubicBezTo>
                    <a:pt x="2086" y="673"/>
                    <a:pt x="151" y="5977"/>
                    <a:pt x="51" y="9479"/>
                  </a:cubicBezTo>
                  <a:cubicBezTo>
                    <a:pt x="1" y="12410"/>
                    <a:pt x="2324" y="14710"/>
                    <a:pt x="4976" y="14710"/>
                  </a:cubicBezTo>
                  <a:cubicBezTo>
                    <a:pt x="5825" y="14710"/>
                    <a:pt x="6707" y="14475"/>
                    <a:pt x="7556" y="13949"/>
                  </a:cubicBezTo>
                  <a:cubicBezTo>
                    <a:pt x="9891" y="12515"/>
                    <a:pt x="10425" y="10346"/>
                    <a:pt x="11593" y="6744"/>
                  </a:cubicBezTo>
                  <a:cubicBezTo>
                    <a:pt x="12794" y="3386"/>
                    <a:pt x="10269" y="1"/>
                    <a:pt x="68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4145625" y="1271600"/>
              <a:ext cx="114275" cy="141550"/>
            </a:xfrm>
            <a:custGeom>
              <a:avLst/>
              <a:gdLst/>
              <a:ahLst/>
              <a:cxnLst/>
              <a:rect l="l" t="t" r="r" b="b"/>
              <a:pathLst>
                <a:path w="4571" h="5662" extrusionOk="0">
                  <a:moveTo>
                    <a:pt x="2836" y="224"/>
                  </a:moveTo>
                  <a:cubicBezTo>
                    <a:pt x="2970" y="224"/>
                    <a:pt x="3136" y="224"/>
                    <a:pt x="3270" y="291"/>
                  </a:cubicBezTo>
                  <a:cubicBezTo>
                    <a:pt x="3737" y="491"/>
                    <a:pt x="4104" y="925"/>
                    <a:pt x="4204" y="1458"/>
                  </a:cubicBezTo>
                  <a:cubicBezTo>
                    <a:pt x="4371" y="2125"/>
                    <a:pt x="4304" y="2793"/>
                    <a:pt x="4070" y="3460"/>
                  </a:cubicBezTo>
                  <a:cubicBezTo>
                    <a:pt x="3642" y="4658"/>
                    <a:pt x="2726" y="5466"/>
                    <a:pt x="1865" y="5466"/>
                  </a:cubicBezTo>
                  <a:cubicBezTo>
                    <a:pt x="1719" y="5466"/>
                    <a:pt x="1575" y="5443"/>
                    <a:pt x="1435" y="5394"/>
                  </a:cubicBezTo>
                  <a:cubicBezTo>
                    <a:pt x="968" y="5194"/>
                    <a:pt x="601" y="4761"/>
                    <a:pt x="501" y="4227"/>
                  </a:cubicBezTo>
                  <a:cubicBezTo>
                    <a:pt x="201" y="2859"/>
                    <a:pt x="701" y="1458"/>
                    <a:pt x="1802" y="591"/>
                  </a:cubicBezTo>
                  <a:cubicBezTo>
                    <a:pt x="2102" y="358"/>
                    <a:pt x="2436" y="224"/>
                    <a:pt x="2836" y="224"/>
                  </a:cubicBezTo>
                  <a:close/>
                  <a:moveTo>
                    <a:pt x="2769" y="0"/>
                  </a:moveTo>
                  <a:cubicBezTo>
                    <a:pt x="2384" y="0"/>
                    <a:pt x="1993" y="134"/>
                    <a:pt x="1669" y="424"/>
                  </a:cubicBezTo>
                  <a:cubicBezTo>
                    <a:pt x="534" y="1358"/>
                    <a:pt x="1" y="2826"/>
                    <a:pt x="301" y="4294"/>
                  </a:cubicBezTo>
                  <a:cubicBezTo>
                    <a:pt x="434" y="4861"/>
                    <a:pt x="835" y="5361"/>
                    <a:pt x="1368" y="5595"/>
                  </a:cubicBezTo>
                  <a:cubicBezTo>
                    <a:pt x="1535" y="5628"/>
                    <a:pt x="1702" y="5661"/>
                    <a:pt x="1869" y="5661"/>
                  </a:cubicBezTo>
                  <a:cubicBezTo>
                    <a:pt x="2836" y="5661"/>
                    <a:pt x="3837" y="4794"/>
                    <a:pt x="4270" y="3526"/>
                  </a:cubicBezTo>
                  <a:cubicBezTo>
                    <a:pt x="4537" y="2826"/>
                    <a:pt x="4571" y="2092"/>
                    <a:pt x="4404" y="1392"/>
                  </a:cubicBezTo>
                  <a:cubicBezTo>
                    <a:pt x="4271" y="526"/>
                    <a:pt x="3533" y="0"/>
                    <a:pt x="27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4249875" y="1309675"/>
              <a:ext cx="116775" cy="141000"/>
            </a:xfrm>
            <a:custGeom>
              <a:avLst/>
              <a:gdLst/>
              <a:ahLst/>
              <a:cxnLst/>
              <a:rect l="l" t="t" r="r" b="b"/>
              <a:pathLst>
                <a:path w="4671" h="5640" extrusionOk="0">
                  <a:moveTo>
                    <a:pt x="2936" y="202"/>
                  </a:moveTo>
                  <a:cubicBezTo>
                    <a:pt x="3069" y="202"/>
                    <a:pt x="3236" y="236"/>
                    <a:pt x="3369" y="269"/>
                  </a:cubicBezTo>
                  <a:cubicBezTo>
                    <a:pt x="3870" y="469"/>
                    <a:pt x="4203" y="903"/>
                    <a:pt x="4303" y="1436"/>
                  </a:cubicBezTo>
                  <a:cubicBezTo>
                    <a:pt x="4470" y="2104"/>
                    <a:pt x="4437" y="2804"/>
                    <a:pt x="4203" y="3438"/>
                  </a:cubicBezTo>
                  <a:cubicBezTo>
                    <a:pt x="3775" y="4636"/>
                    <a:pt x="2859" y="5444"/>
                    <a:pt x="1998" y="5444"/>
                  </a:cubicBezTo>
                  <a:cubicBezTo>
                    <a:pt x="1852" y="5444"/>
                    <a:pt x="1708" y="5421"/>
                    <a:pt x="1568" y="5373"/>
                  </a:cubicBezTo>
                  <a:cubicBezTo>
                    <a:pt x="601" y="5039"/>
                    <a:pt x="234" y="3605"/>
                    <a:pt x="734" y="2204"/>
                  </a:cubicBezTo>
                  <a:cubicBezTo>
                    <a:pt x="934" y="1570"/>
                    <a:pt x="1335" y="1003"/>
                    <a:pt x="1868" y="569"/>
                  </a:cubicBezTo>
                  <a:cubicBezTo>
                    <a:pt x="2169" y="336"/>
                    <a:pt x="2536" y="202"/>
                    <a:pt x="2936" y="202"/>
                  </a:cubicBezTo>
                  <a:close/>
                  <a:moveTo>
                    <a:pt x="2845" y="1"/>
                  </a:moveTo>
                  <a:cubicBezTo>
                    <a:pt x="2469" y="1"/>
                    <a:pt x="2088" y="127"/>
                    <a:pt x="1768" y="402"/>
                  </a:cubicBezTo>
                  <a:cubicBezTo>
                    <a:pt x="1201" y="836"/>
                    <a:pt x="768" y="1470"/>
                    <a:pt x="534" y="2137"/>
                  </a:cubicBezTo>
                  <a:cubicBezTo>
                    <a:pt x="0" y="3638"/>
                    <a:pt x="434" y="5172"/>
                    <a:pt x="1468" y="5573"/>
                  </a:cubicBezTo>
                  <a:cubicBezTo>
                    <a:pt x="1635" y="5606"/>
                    <a:pt x="1802" y="5639"/>
                    <a:pt x="1968" y="5639"/>
                  </a:cubicBezTo>
                  <a:cubicBezTo>
                    <a:pt x="2902" y="5639"/>
                    <a:pt x="3903" y="4772"/>
                    <a:pt x="4370" y="3505"/>
                  </a:cubicBezTo>
                  <a:cubicBezTo>
                    <a:pt x="4604" y="2837"/>
                    <a:pt x="4670" y="2070"/>
                    <a:pt x="4504" y="1370"/>
                  </a:cubicBezTo>
                  <a:cubicBezTo>
                    <a:pt x="4347" y="521"/>
                    <a:pt x="3607" y="1"/>
                    <a:pt x="28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4247375" y="1355900"/>
              <a:ext cx="20875" cy="10550"/>
            </a:xfrm>
            <a:custGeom>
              <a:avLst/>
              <a:gdLst/>
              <a:ahLst/>
              <a:cxnLst/>
              <a:rect l="l" t="t" r="r" b="b"/>
              <a:pathLst>
                <a:path w="835" h="422" extrusionOk="0">
                  <a:moveTo>
                    <a:pt x="237" y="0"/>
                  </a:moveTo>
                  <a:cubicBezTo>
                    <a:pt x="180" y="0"/>
                    <a:pt x="123" y="7"/>
                    <a:pt x="67" y="21"/>
                  </a:cubicBezTo>
                  <a:cubicBezTo>
                    <a:pt x="34" y="21"/>
                    <a:pt x="0" y="88"/>
                    <a:pt x="34" y="154"/>
                  </a:cubicBezTo>
                  <a:cubicBezTo>
                    <a:pt x="34" y="188"/>
                    <a:pt x="100" y="221"/>
                    <a:pt x="134" y="221"/>
                  </a:cubicBezTo>
                  <a:cubicBezTo>
                    <a:pt x="178" y="207"/>
                    <a:pt x="222" y="200"/>
                    <a:pt x="264" y="200"/>
                  </a:cubicBezTo>
                  <a:cubicBezTo>
                    <a:pt x="417" y="200"/>
                    <a:pt x="556" y="284"/>
                    <a:pt x="634" y="388"/>
                  </a:cubicBezTo>
                  <a:cubicBezTo>
                    <a:pt x="667" y="421"/>
                    <a:pt x="701" y="421"/>
                    <a:pt x="734" y="421"/>
                  </a:cubicBezTo>
                  <a:cubicBezTo>
                    <a:pt x="734" y="421"/>
                    <a:pt x="768" y="421"/>
                    <a:pt x="801" y="388"/>
                  </a:cubicBezTo>
                  <a:cubicBezTo>
                    <a:pt x="834" y="355"/>
                    <a:pt x="834" y="288"/>
                    <a:pt x="801" y="255"/>
                  </a:cubicBezTo>
                  <a:cubicBezTo>
                    <a:pt x="669" y="96"/>
                    <a:pt x="453" y="0"/>
                    <a:pt x="2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4351875" y="1398850"/>
              <a:ext cx="80650" cy="47650"/>
            </a:xfrm>
            <a:custGeom>
              <a:avLst/>
              <a:gdLst/>
              <a:ahLst/>
              <a:cxnLst/>
              <a:rect l="l" t="t" r="r" b="b"/>
              <a:pathLst>
                <a:path w="3226" h="1906" extrusionOk="0">
                  <a:moveTo>
                    <a:pt x="128" y="1"/>
                  </a:moveTo>
                  <a:cubicBezTo>
                    <a:pt x="19" y="1"/>
                    <a:pt x="0" y="174"/>
                    <a:pt x="123" y="204"/>
                  </a:cubicBezTo>
                  <a:cubicBezTo>
                    <a:pt x="123" y="204"/>
                    <a:pt x="924" y="371"/>
                    <a:pt x="3025" y="1906"/>
                  </a:cubicBezTo>
                  <a:lnTo>
                    <a:pt x="3092" y="1906"/>
                  </a:lnTo>
                  <a:cubicBezTo>
                    <a:pt x="3126" y="1906"/>
                    <a:pt x="3159" y="1906"/>
                    <a:pt x="3192" y="1872"/>
                  </a:cubicBezTo>
                  <a:cubicBezTo>
                    <a:pt x="3226" y="1839"/>
                    <a:pt x="3192" y="1772"/>
                    <a:pt x="3159" y="1739"/>
                  </a:cubicBezTo>
                  <a:cubicBezTo>
                    <a:pt x="991" y="171"/>
                    <a:pt x="190" y="4"/>
                    <a:pt x="157" y="4"/>
                  </a:cubicBezTo>
                  <a:cubicBezTo>
                    <a:pt x="147" y="2"/>
                    <a:pt x="137" y="1"/>
                    <a:pt x="1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4196700" y="1101925"/>
              <a:ext cx="398450" cy="369600"/>
            </a:xfrm>
            <a:custGeom>
              <a:avLst/>
              <a:gdLst/>
              <a:ahLst/>
              <a:cxnLst/>
              <a:rect l="l" t="t" r="r" b="b"/>
              <a:pathLst>
                <a:path w="15938" h="14784" extrusionOk="0">
                  <a:moveTo>
                    <a:pt x="4940" y="0"/>
                  </a:moveTo>
                  <a:cubicBezTo>
                    <a:pt x="3062" y="0"/>
                    <a:pt x="393" y="1194"/>
                    <a:pt x="159" y="3809"/>
                  </a:cubicBezTo>
                  <a:cubicBezTo>
                    <a:pt x="1" y="5648"/>
                    <a:pt x="1259" y="6854"/>
                    <a:pt x="2587" y="6854"/>
                  </a:cubicBezTo>
                  <a:cubicBezTo>
                    <a:pt x="2656" y="6854"/>
                    <a:pt x="2725" y="6851"/>
                    <a:pt x="2795" y="6844"/>
                  </a:cubicBezTo>
                  <a:cubicBezTo>
                    <a:pt x="2938" y="6829"/>
                    <a:pt x="3069" y="6822"/>
                    <a:pt x="3191" y="6822"/>
                  </a:cubicBezTo>
                  <a:cubicBezTo>
                    <a:pt x="5184" y="6822"/>
                    <a:pt x="4598" y="8716"/>
                    <a:pt x="8823" y="8716"/>
                  </a:cubicBezTo>
                  <a:cubicBezTo>
                    <a:pt x="8923" y="8716"/>
                    <a:pt x="9026" y="8714"/>
                    <a:pt x="9132" y="8712"/>
                  </a:cubicBezTo>
                  <a:lnTo>
                    <a:pt x="9132" y="8712"/>
                  </a:lnTo>
                  <a:cubicBezTo>
                    <a:pt x="7932" y="10180"/>
                    <a:pt x="9399" y="10847"/>
                    <a:pt x="8432" y="11448"/>
                  </a:cubicBezTo>
                  <a:cubicBezTo>
                    <a:pt x="7565" y="12015"/>
                    <a:pt x="6197" y="13482"/>
                    <a:pt x="7598" y="14783"/>
                  </a:cubicBezTo>
                  <a:cubicBezTo>
                    <a:pt x="9099" y="14683"/>
                    <a:pt x="10533" y="14316"/>
                    <a:pt x="11934" y="13749"/>
                  </a:cubicBezTo>
                  <a:cubicBezTo>
                    <a:pt x="14069" y="12749"/>
                    <a:pt x="15937" y="9013"/>
                    <a:pt x="12568" y="8179"/>
                  </a:cubicBezTo>
                  <a:cubicBezTo>
                    <a:pt x="12835" y="4943"/>
                    <a:pt x="10700" y="6277"/>
                    <a:pt x="8999" y="4743"/>
                  </a:cubicBezTo>
                  <a:cubicBezTo>
                    <a:pt x="7798" y="3642"/>
                    <a:pt x="8232" y="2508"/>
                    <a:pt x="5963" y="2308"/>
                  </a:cubicBezTo>
                  <a:cubicBezTo>
                    <a:pt x="5063" y="2208"/>
                    <a:pt x="4663" y="1007"/>
                    <a:pt x="6664" y="640"/>
                  </a:cubicBezTo>
                  <a:cubicBezTo>
                    <a:pt x="6404" y="220"/>
                    <a:pt x="5744" y="0"/>
                    <a:pt x="49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4481700" y="1238000"/>
              <a:ext cx="85925" cy="70000"/>
            </a:xfrm>
            <a:custGeom>
              <a:avLst/>
              <a:gdLst/>
              <a:ahLst/>
              <a:cxnLst/>
              <a:rect l="l" t="t" r="r" b="b"/>
              <a:pathLst>
                <a:path w="3437" h="2800" extrusionOk="0">
                  <a:moveTo>
                    <a:pt x="2402" y="0"/>
                  </a:moveTo>
                  <a:lnTo>
                    <a:pt x="2402" y="0"/>
                  </a:lnTo>
                  <a:cubicBezTo>
                    <a:pt x="2569" y="1435"/>
                    <a:pt x="1435" y="2669"/>
                    <a:pt x="1" y="2669"/>
                  </a:cubicBezTo>
                  <a:cubicBezTo>
                    <a:pt x="388" y="2755"/>
                    <a:pt x="757" y="2799"/>
                    <a:pt x="1093" y="2799"/>
                  </a:cubicBezTo>
                  <a:cubicBezTo>
                    <a:pt x="2583" y="2799"/>
                    <a:pt x="3437" y="1933"/>
                    <a:pt x="24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4364375" y="1427350"/>
              <a:ext cx="114025" cy="93400"/>
            </a:xfrm>
            <a:custGeom>
              <a:avLst/>
              <a:gdLst/>
              <a:ahLst/>
              <a:cxnLst/>
              <a:rect l="l" t="t" r="r" b="b"/>
              <a:pathLst>
                <a:path w="4561" h="3736" extrusionOk="0">
                  <a:moveTo>
                    <a:pt x="3120" y="1"/>
                  </a:moveTo>
                  <a:cubicBezTo>
                    <a:pt x="2229" y="1"/>
                    <a:pt x="1198" y="900"/>
                    <a:pt x="691" y="1633"/>
                  </a:cubicBezTo>
                  <a:cubicBezTo>
                    <a:pt x="0" y="2619"/>
                    <a:pt x="120" y="3735"/>
                    <a:pt x="1241" y="3735"/>
                  </a:cubicBezTo>
                  <a:cubicBezTo>
                    <a:pt x="1258" y="3735"/>
                    <a:pt x="1274" y="3735"/>
                    <a:pt x="1291" y="3734"/>
                  </a:cubicBezTo>
                  <a:cubicBezTo>
                    <a:pt x="2192" y="3668"/>
                    <a:pt x="3026" y="3267"/>
                    <a:pt x="3693" y="2634"/>
                  </a:cubicBezTo>
                  <a:cubicBezTo>
                    <a:pt x="4494" y="1800"/>
                    <a:pt x="4560" y="532"/>
                    <a:pt x="3593" y="98"/>
                  </a:cubicBezTo>
                  <a:cubicBezTo>
                    <a:pt x="3443" y="31"/>
                    <a:pt x="3284" y="1"/>
                    <a:pt x="3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4399150" y="1453100"/>
              <a:ext cx="70900" cy="63500"/>
            </a:xfrm>
            <a:custGeom>
              <a:avLst/>
              <a:gdLst/>
              <a:ahLst/>
              <a:cxnLst/>
              <a:rect l="l" t="t" r="r" b="b"/>
              <a:pathLst>
                <a:path w="2836" h="2540" extrusionOk="0">
                  <a:moveTo>
                    <a:pt x="1738" y="0"/>
                  </a:moveTo>
                  <a:cubicBezTo>
                    <a:pt x="1375" y="0"/>
                    <a:pt x="965" y="172"/>
                    <a:pt x="634" y="503"/>
                  </a:cubicBezTo>
                  <a:cubicBezTo>
                    <a:pt x="100" y="1037"/>
                    <a:pt x="0" y="1837"/>
                    <a:pt x="401" y="2271"/>
                  </a:cubicBezTo>
                  <a:cubicBezTo>
                    <a:pt x="582" y="2452"/>
                    <a:pt x="826" y="2540"/>
                    <a:pt x="1089" y="2540"/>
                  </a:cubicBezTo>
                  <a:cubicBezTo>
                    <a:pt x="1456" y="2540"/>
                    <a:pt x="1857" y="2368"/>
                    <a:pt x="2169" y="2037"/>
                  </a:cubicBezTo>
                  <a:cubicBezTo>
                    <a:pt x="2736" y="1504"/>
                    <a:pt x="2836" y="703"/>
                    <a:pt x="2402" y="269"/>
                  </a:cubicBezTo>
                  <a:cubicBezTo>
                    <a:pt x="2235" y="88"/>
                    <a:pt x="1998" y="0"/>
                    <a:pt x="17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4229025" y="1504100"/>
              <a:ext cx="45175" cy="35600"/>
            </a:xfrm>
            <a:custGeom>
              <a:avLst/>
              <a:gdLst/>
              <a:ahLst/>
              <a:cxnLst/>
              <a:rect l="l" t="t" r="r" b="b"/>
              <a:pathLst>
                <a:path w="1807" h="1424" extrusionOk="0">
                  <a:moveTo>
                    <a:pt x="937" y="1"/>
                  </a:moveTo>
                  <a:cubicBezTo>
                    <a:pt x="871" y="1"/>
                    <a:pt x="803" y="10"/>
                    <a:pt x="734" y="31"/>
                  </a:cubicBezTo>
                  <a:cubicBezTo>
                    <a:pt x="134" y="197"/>
                    <a:pt x="0" y="965"/>
                    <a:pt x="501" y="1332"/>
                  </a:cubicBezTo>
                  <a:cubicBezTo>
                    <a:pt x="625" y="1393"/>
                    <a:pt x="758" y="1423"/>
                    <a:pt x="889" y="1423"/>
                  </a:cubicBezTo>
                  <a:cubicBezTo>
                    <a:pt x="1182" y="1423"/>
                    <a:pt x="1463" y="1274"/>
                    <a:pt x="1602" y="998"/>
                  </a:cubicBezTo>
                  <a:cubicBezTo>
                    <a:pt x="1807" y="499"/>
                    <a:pt x="1419" y="1"/>
                    <a:pt x="9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4245375" y="1489425"/>
              <a:ext cx="182150" cy="42150"/>
            </a:xfrm>
            <a:custGeom>
              <a:avLst/>
              <a:gdLst/>
              <a:ahLst/>
              <a:cxnLst/>
              <a:rect l="l" t="t" r="r" b="b"/>
              <a:pathLst>
                <a:path w="7286" h="1686" extrusionOk="0">
                  <a:moveTo>
                    <a:pt x="7052" y="0"/>
                  </a:moveTo>
                  <a:cubicBezTo>
                    <a:pt x="7002" y="0"/>
                    <a:pt x="6952" y="17"/>
                    <a:pt x="6919" y="51"/>
                  </a:cubicBezTo>
                  <a:cubicBezTo>
                    <a:pt x="6068" y="854"/>
                    <a:pt x="4146" y="1256"/>
                    <a:pt x="2374" y="1256"/>
                  </a:cubicBezTo>
                  <a:cubicBezTo>
                    <a:pt x="1645" y="1256"/>
                    <a:pt x="941" y="1187"/>
                    <a:pt x="347" y="1051"/>
                  </a:cubicBezTo>
                  <a:cubicBezTo>
                    <a:pt x="327" y="1046"/>
                    <a:pt x="307" y="1044"/>
                    <a:pt x="289" y="1044"/>
                  </a:cubicBezTo>
                  <a:cubicBezTo>
                    <a:pt x="67" y="1044"/>
                    <a:pt x="1" y="1390"/>
                    <a:pt x="247" y="1452"/>
                  </a:cubicBezTo>
                  <a:cubicBezTo>
                    <a:pt x="948" y="1618"/>
                    <a:pt x="1681" y="1685"/>
                    <a:pt x="2382" y="1685"/>
                  </a:cubicBezTo>
                  <a:cubicBezTo>
                    <a:pt x="4250" y="1685"/>
                    <a:pt x="6285" y="1251"/>
                    <a:pt x="7185" y="351"/>
                  </a:cubicBezTo>
                  <a:cubicBezTo>
                    <a:pt x="7285" y="251"/>
                    <a:pt x="7285" y="117"/>
                    <a:pt x="7185" y="51"/>
                  </a:cubicBezTo>
                  <a:cubicBezTo>
                    <a:pt x="7152" y="17"/>
                    <a:pt x="7102" y="0"/>
                    <a:pt x="70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4283225" y="1368600"/>
              <a:ext cx="21700" cy="27150"/>
            </a:xfrm>
            <a:custGeom>
              <a:avLst/>
              <a:gdLst/>
              <a:ahLst/>
              <a:cxnLst/>
              <a:rect l="l" t="t" r="r" b="b"/>
              <a:pathLst>
                <a:path w="868" h="1086" extrusionOk="0">
                  <a:moveTo>
                    <a:pt x="554" y="0"/>
                  </a:moveTo>
                  <a:cubicBezTo>
                    <a:pt x="375" y="0"/>
                    <a:pt x="188" y="182"/>
                    <a:pt x="101" y="414"/>
                  </a:cubicBezTo>
                  <a:cubicBezTo>
                    <a:pt x="1" y="714"/>
                    <a:pt x="67" y="1014"/>
                    <a:pt x="268" y="1081"/>
                  </a:cubicBezTo>
                  <a:cubicBezTo>
                    <a:pt x="284" y="1084"/>
                    <a:pt x="302" y="1085"/>
                    <a:pt x="319" y="1085"/>
                  </a:cubicBezTo>
                  <a:cubicBezTo>
                    <a:pt x="506" y="1085"/>
                    <a:pt x="710" y="922"/>
                    <a:pt x="801" y="647"/>
                  </a:cubicBezTo>
                  <a:cubicBezTo>
                    <a:pt x="868" y="347"/>
                    <a:pt x="801" y="80"/>
                    <a:pt x="634" y="13"/>
                  </a:cubicBezTo>
                  <a:cubicBezTo>
                    <a:pt x="608" y="5"/>
                    <a:pt x="581" y="0"/>
                    <a:pt x="5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4193175" y="1337125"/>
              <a:ext cx="22525" cy="27150"/>
            </a:xfrm>
            <a:custGeom>
              <a:avLst/>
              <a:gdLst/>
              <a:ahLst/>
              <a:cxnLst/>
              <a:rect l="l" t="t" r="r" b="b"/>
              <a:pathLst>
                <a:path w="901" h="1086" extrusionOk="0">
                  <a:moveTo>
                    <a:pt x="590" y="1"/>
                  </a:moveTo>
                  <a:cubicBezTo>
                    <a:pt x="423" y="1"/>
                    <a:pt x="192" y="164"/>
                    <a:pt x="100" y="438"/>
                  </a:cubicBezTo>
                  <a:cubicBezTo>
                    <a:pt x="0" y="739"/>
                    <a:pt x="100" y="1006"/>
                    <a:pt x="267" y="1072"/>
                  </a:cubicBezTo>
                  <a:cubicBezTo>
                    <a:pt x="293" y="1081"/>
                    <a:pt x="320" y="1085"/>
                    <a:pt x="347" y="1085"/>
                  </a:cubicBezTo>
                  <a:cubicBezTo>
                    <a:pt x="526" y="1085"/>
                    <a:pt x="714" y="904"/>
                    <a:pt x="801" y="672"/>
                  </a:cubicBezTo>
                  <a:cubicBezTo>
                    <a:pt x="901" y="372"/>
                    <a:pt x="834" y="72"/>
                    <a:pt x="634" y="5"/>
                  </a:cubicBezTo>
                  <a:cubicBezTo>
                    <a:pt x="620" y="2"/>
                    <a:pt x="605" y="1"/>
                    <a:pt x="5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4180650" y="1378100"/>
              <a:ext cx="65075" cy="62575"/>
            </a:xfrm>
            <a:custGeom>
              <a:avLst/>
              <a:gdLst/>
              <a:ahLst/>
              <a:cxnLst/>
              <a:rect l="l" t="t" r="r" b="b"/>
              <a:pathLst>
                <a:path w="2603" h="2503" extrusionOk="0">
                  <a:moveTo>
                    <a:pt x="2603" y="0"/>
                  </a:moveTo>
                  <a:lnTo>
                    <a:pt x="2603" y="0"/>
                  </a:lnTo>
                  <a:cubicBezTo>
                    <a:pt x="1702" y="467"/>
                    <a:pt x="835" y="968"/>
                    <a:pt x="1" y="1535"/>
                  </a:cubicBezTo>
                  <a:cubicBezTo>
                    <a:pt x="201" y="2235"/>
                    <a:pt x="1302" y="2502"/>
                    <a:pt x="1302" y="2502"/>
                  </a:cubicBezTo>
                  <a:lnTo>
                    <a:pt x="2603" y="0"/>
                  </a:lnTo>
                  <a:close/>
                </a:path>
              </a:pathLst>
            </a:custGeom>
            <a:solidFill>
              <a:srgbClr val="FF5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4213175" y="1464275"/>
              <a:ext cx="61750" cy="11725"/>
            </a:xfrm>
            <a:custGeom>
              <a:avLst/>
              <a:gdLst/>
              <a:ahLst/>
              <a:cxnLst/>
              <a:rect l="l" t="t" r="r" b="b"/>
              <a:pathLst>
                <a:path w="2470" h="469" extrusionOk="0">
                  <a:moveTo>
                    <a:pt x="2390" y="1"/>
                  </a:moveTo>
                  <a:cubicBezTo>
                    <a:pt x="2369" y="1"/>
                    <a:pt x="2350" y="9"/>
                    <a:pt x="2336" y="22"/>
                  </a:cubicBezTo>
                  <a:cubicBezTo>
                    <a:pt x="1977" y="210"/>
                    <a:pt x="1592" y="302"/>
                    <a:pt x="1208" y="302"/>
                  </a:cubicBezTo>
                  <a:cubicBezTo>
                    <a:pt x="842" y="302"/>
                    <a:pt x="476" y="219"/>
                    <a:pt x="134" y="56"/>
                  </a:cubicBezTo>
                  <a:cubicBezTo>
                    <a:pt x="124" y="46"/>
                    <a:pt x="112" y="42"/>
                    <a:pt x="98" y="42"/>
                  </a:cubicBezTo>
                  <a:cubicBezTo>
                    <a:pt x="65" y="42"/>
                    <a:pt x="24" y="66"/>
                    <a:pt x="1" y="89"/>
                  </a:cubicBezTo>
                  <a:cubicBezTo>
                    <a:pt x="1" y="123"/>
                    <a:pt x="1" y="189"/>
                    <a:pt x="34" y="223"/>
                  </a:cubicBezTo>
                  <a:cubicBezTo>
                    <a:pt x="167" y="256"/>
                    <a:pt x="301" y="323"/>
                    <a:pt x="434" y="356"/>
                  </a:cubicBezTo>
                  <a:cubicBezTo>
                    <a:pt x="672" y="431"/>
                    <a:pt x="924" y="469"/>
                    <a:pt x="1179" y="469"/>
                  </a:cubicBezTo>
                  <a:cubicBezTo>
                    <a:pt x="1604" y="469"/>
                    <a:pt x="2040" y="364"/>
                    <a:pt x="2436" y="156"/>
                  </a:cubicBezTo>
                  <a:cubicBezTo>
                    <a:pt x="2469" y="156"/>
                    <a:pt x="2469" y="89"/>
                    <a:pt x="2469" y="56"/>
                  </a:cubicBezTo>
                  <a:cubicBezTo>
                    <a:pt x="2450" y="17"/>
                    <a:pt x="2419" y="1"/>
                    <a:pt x="23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4316575" y="1337025"/>
              <a:ext cx="35900" cy="35050"/>
            </a:xfrm>
            <a:custGeom>
              <a:avLst/>
              <a:gdLst/>
              <a:ahLst/>
              <a:cxnLst/>
              <a:rect l="l" t="t" r="r" b="b"/>
              <a:pathLst>
                <a:path w="1436" h="1402" extrusionOk="0">
                  <a:moveTo>
                    <a:pt x="215" y="0"/>
                  </a:moveTo>
                  <a:cubicBezTo>
                    <a:pt x="134" y="0"/>
                    <a:pt x="62" y="60"/>
                    <a:pt x="34" y="142"/>
                  </a:cubicBezTo>
                  <a:cubicBezTo>
                    <a:pt x="1" y="242"/>
                    <a:pt x="68" y="342"/>
                    <a:pt x="168" y="342"/>
                  </a:cubicBezTo>
                  <a:cubicBezTo>
                    <a:pt x="601" y="509"/>
                    <a:pt x="935" y="843"/>
                    <a:pt x="1068" y="1276"/>
                  </a:cubicBezTo>
                  <a:cubicBezTo>
                    <a:pt x="1102" y="1343"/>
                    <a:pt x="1135" y="1376"/>
                    <a:pt x="1202" y="1376"/>
                  </a:cubicBezTo>
                  <a:cubicBezTo>
                    <a:pt x="1219" y="1393"/>
                    <a:pt x="1235" y="1401"/>
                    <a:pt x="1252" y="1401"/>
                  </a:cubicBezTo>
                  <a:cubicBezTo>
                    <a:pt x="1269" y="1401"/>
                    <a:pt x="1285" y="1393"/>
                    <a:pt x="1302" y="1376"/>
                  </a:cubicBezTo>
                  <a:cubicBezTo>
                    <a:pt x="1402" y="1343"/>
                    <a:pt x="1435" y="1243"/>
                    <a:pt x="1402" y="1176"/>
                  </a:cubicBezTo>
                  <a:cubicBezTo>
                    <a:pt x="1235" y="609"/>
                    <a:pt x="802" y="176"/>
                    <a:pt x="268" y="9"/>
                  </a:cubicBezTo>
                  <a:cubicBezTo>
                    <a:pt x="250" y="3"/>
                    <a:pt x="232" y="0"/>
                    <a:pt x="2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4193175" y="1299350"/>
              <a:ext cx="47550" cy="14350"/>
            </a:xfrm>
            <a:custGeom>
              <a:avLst/>
              <a:gdLst/>
              <a:ahLst/>
              <a:cxnLst/>
              <a:rect l="l" t="t" r="r" b="b"/>
              <a:pathLst>
                <a:path w="1902" h="574" extrusionOk="0">
                  <a:moveTo>
                    <a:pt x="1009" y="1"/>
                  </a:moveTo>
                  <a:cubicBezTo>
                    <a:pt x="701" y="1"/>
                    <a:pt x="391" y="85"/>
                    <a:pt x="100" y="248"/>
                  </a:cubicBezTo>
                  <a:cubicBezTo>
                    <a:pt x="0" y="315"/>
                    <a:pt x="0" y="482"/>
                    <a:pt x="100" y="548"/>
                  </a:cubicBezTo>
                  <a:lnTo>
                    <a:pt x="134" y="548"/>
                  </a:lnTo>
                  <a:cubicBezTo>
                    <a:pt x="150" y="565"/>
                    <a:pt x="175" y="573"/>
                    <a:pt x="204" y="573"/>
                  </a:cubicBezTo>
                  <a:cubicBezTo>
                    <a:pt x="234" y="573"/>
                    <a:pt x="267" y="565"/>
                    <a:pt x="300" y="548"/>
                  </a:cubicBezTo>
                  <a:cubicBezTo>
                    <a:pt x="523" y="418"/>
                    <a:pt x="767" y="350"/>
                    <a:pt x="1015" y="350"/>
                  </a:cubicBezTo>
                  <a:cubicBezTo>
                    <a:pt x="1211" y="350"/>
                    <a:pt x="1409" y="393"/>
                    <a:pt x="1601" y="482"/>
                  </a:cubicBezTo>
                  <a:cubicBezTo>
                    <a:pt x="1628" y="491"/>
                    <a:pt x="1655" y="495"/>
                    <a:pt x="1680" y="495"/>
                  </a:cubicBezTo>
                  <a:cubicBezTo>
                    <a:pt x="1750" y="495"/>
                    <a:pt x="1810" y="464"/>
                    <a:pt x="1835" y="415"/>
                  </a:cubicBezTo>
                  <a:cubicBezTo>
                    <a:pt x="1901" y="315"/>
                    <a:pt x="1868" y="215"/>
                    <a:pt x="1768" y="182"/>
                  </a:cubicBezTo>
                  <a:cubicBezTo>
                    <a:pt x="1525" y="60"/>
                    <a:pt x="1267" y="1"/>
                    <a:pt x="10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3551875" y="1309725"/>
              <a:ext cx="153475" cy="127600"/>
            </a:xfrm>
            <a:custGeom>
              <a:avLst/>
              <a:gdLst/>
              <a:ahLst/>
              <a:cxnLst/>
              <a:rect l="l" t="t" r="r" b="b"/>
              <a:pathLst>
                <a:path w="6139" h="5104" extrusionOk="0">
                  <a:moveTo>
                    <a:pt x="3803" y="0"/>
                  </a:moveTo>
                  <a:lnTo>
                    <a:pt x="0" y="2602"/>
                  </a:lnTo>
                  <a:lnTo>
                    <a:pt x="2903" y="5104"/>
                  </a:lnTo>
                  <a:lnTo>
                    <a:pt x="5004" y="4103"/>
                  </a:lnTo>
                  <a:cubicBezTo>
                    <a:pt x="6138" y="2602"/>
                    <a:pt x="3803" y="0"/>
                    <a:pt x="3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3519576" y="1253626"/>
              <a:ext cx="128450" cy="121375"/>
            </a:xfrm>
            <a:custGeom>
              <a:avLst/>
              <a:gdLst/>
              <a:ahLst/>
              <a:cxnLst/>
              <a:rect l="l" t="t" r="r" b="b"/>
              <a:pathLst>
                <a:path w="5138" h="4855" extrusionOk="0">
                  <a:moveTo>
                    <a:pt x="3014" y="1"/>
                  </a:moveTo>
                  <a:cubicBezTo>
                    <a:pt x="2832" y="1"/>
                    <a:pt x="2646" y="39"/>
                    <a:pt x="2469" y="118"/>
                  </a:cubicBezTo>
                  <a:lnTo>
                    <a:pt x="1001" y="785"/>
                  </a:lnTo>
                  <a:cubicBezTo>
                    <a:pt x="300" y="1119"/>
                    <a:pt x="0" y="1919"/>
                    <a:pt x="334" y="2620"/>
                  </a:cubicBezTo>
                  <a:lnTo>
                    <a:pt x="1334" y="4855"/>
                  </a:lnTo>
                  <a:lnTo>
                    <a:pt x="5137" y="2253"/>
                  </a:lnTo>
                  <a:lnTo>
                    <a:pt x="4103" y="618"/>
                  </a:lnTo>
                  <a:cubicBezTo>
                    <a:pt x="3868" y="218"/>
                    <a:pt x="3450" y="1"/>
                    <a:pt x="3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3321900" y="1807950"/>
              <a:ext cx="742025" cy="252325"/>
            </a:xfrm>
            <a:custGeom>
              <a:avLst/>
              <a:gdLst/>
              <a:ahLst/>
              <a:cxnLst/>
              <a:rect l="l" t="t" r="r" b="b"/>
              <a:pathLst>
                <a:path w="29681" h="10093" extrusionOk="0">
                  <a:moveTo>
                    <a:pt x="1925" y="1"/>
                  </a:moveTo>
                  <a:cubicBezTo>
                    <a:pt x="770" y="1"/>
                    <a:pt x="0" y="1517"/>
                    <a:pt x="994" y="2454"/>
                  </a:cubicBezTo>
                  <a:cubicBezTo>
                    <a:pt x="1894" y="3254"/>
                    <a:pt x="2795" y="3988"/>
                    <a:pt x="3762" y="4689"/>
                  </a:cubicBezTo>
                  <a:cubicBezTo>
                    <a:pt x="4696" y="5389"/>
                    <a:pt x="5664" y="6056"/>
                    <a:pt x="6664" y="6723"/>
                  </a:cubicBezTo>
                  <a:cubicBezTo>
                    <a:pt x="7665" y="7357"/>
                    <a:pt x="8699" y="7958"/>
                    <a:pt x="9800" y="8525"/>
                  </a:cubicBezTo>
                  <a:cubicBezTo>
                    <a:pt x="10901" y="9125"/>
                    <a:pt x="12102" y="9592"/>
                    <a:pt x="13302" y="9992"/>
                  </a:cubicBezTo>
                  <a:cubicBezTo>
                    <a:pt x="13569" y="10059"/>
                    <a:pt x="13803" y="10093"/>
                    <a:pt x="14070" y="10093"/>
                  </a:cubicBezTo>
                  <a:lnTo>
                    <a:pt x="14236" y="10093"/>
                  </a:lnTo>
                  <a:cubicBezTo>
                    <a:pt x="15437" y="9992"/>
                    <a:pt x="16605" y="9826"/>
                    <a:pt x="17772" y="9626"/>
                  </a:cubicBezTo>
                  <a:cubicBezTo>
                    <a:pt x="18373" y="9525"/>
                    <a:pt x="18940" y="9392"/>
                    <a:pt x="19507" y="9259"/>
                  </a:cubicBezTo>
                  <a:cubicBezTo>
                    <a:pt x="20107" y="9125"/>
                    <a:pt x="20674" y="8958"/>
                    <a:pt x="21208" y="8792"/>
                  </a:cubicBezTo>
                  <a:cubicBezTo>
                    <a:pt x="22342" y="8491"/>
                    <a:pt x="23443" y="8091"/>
                    <a:pt x="24544" y="7657"/>
                  </a:cubicBezTo>
                  <a:cubicBezTo>
                    <a:pt x="25111" y="7457"/>
                    <a:pt x="25645" y="7257"/>
                    <a:pt x="26178" y="6990"/>
                  </a:cubicBezTo>
                  <a:cubicBezTo>
                    <a:pt x="26445" y="6857"/>
                    <a:pt x="26712" y="6723"/>
                    <a:pt x="26979" y="6590"/>
                  </a:cubicBezTo>
                  <a:cubicBezTo>
                    <a:pt x="27246" y="6457"/>
                    <a:pt x="27513" y="6323"/>
                    <a:pt x="27813" y="6156"/>
                  </a:cubicBezTo>
                  <a:cubicBezTo>
                    <a:pt x="29147" y="5456"/>
                    <a:pt x="29681" y="3821"/>
                    <a:pt x="29014" y="2454"/>
                  </a:cubicBezTo>
                  <a:cubicBezTo>
                    <a:pt x="28528" y="1433"/>
                    <a:pt x="27511" y="820"/>
                    <a:pt x="26453" y="820"/>
                  </a:cubicBezTo>
                  <a:cubicBezTo>
                    <a:pt x="26058" y="820"/>
                    <a:pt x="25658" y="905"/>
                    <a:pt x="25278" y="1086"/>
                  </a:cubicBezTo>
                  <a:lnTo>
                    <a:pt x="25144" y="1153"/>
                  </a:lnTo>
                  <a:lnTo>
                    <a:pt x="24510" y="1453"/>
                  </a:lnTo>
                  <a:lnTo>
                    <a:pt x="23810" y="1753"/>
                  </a:lnTo>
                  <a:cubicBezTo>
                    <a:pt x="23343" y="1953"/>
                    <a:pt x="22876" y="2187"/>
                    <a:pt x="22409" y="2354"/>
                  </a:cubicBezTo>
                  <a:cubicBezTo>
                    <a:pt x="21442" y="2787"/>
                    <a:pt x="20508" y="3121"/>
                    <a:pt x="19540" y="3454"/>
                  </a:cubicBezTo>
                  <a:cubicBezTo>
                    <a:pt x="18573" y="3788"/>
                    <a:pt x="17572" y="4088"/>
                    <a:pt x="16605" y="4355"/>
                  </a:cubicBezTo>
                  <a:cubicBezTo>
                    <a:pt x="15737" y="4589"/>
                    <a:pt x="14870" y="4755"/>
                    <a:pt x="14003" y="4922"/>
                  </a:cubicBezTo>
                  <a:cubicBezTo>
                    <a:pt x="13269" y="4722"/>
                    <a:pt x="12468" y="4488"/>
                    <a:pt x="11668" y="4188"/>
                  </a:cubicBezTo>
                  <a:cubicBezTo>
                    <a:pt x="10701" y="3821"/>
                    <a:pt x="9666" y="3421"/>
                    <a:pt x="8666" y="2954"/>
                  </a:cubicBezTo>
                  <a:cubicBezTo>
                    <a:pt x="7665" y="2520"/>
                    <a:pt x="6631" y="2053"/>
                    <a:pt x="5630" y="1586"/>
                  </a:cubicBezTo>
                  <a:lnTo>
                    <a:pt x="2595" y="152"/>
                  </a:lnTo>
                  <a:lnTo>
                    <a:pt x="2561" y="152"/>
                  </a:lnTo>
                  <a:cubicBezTo>
                    <a:pt x="2342" y="48"/>
                    <a:pt x="2128" y="1"/>
                    <a:pt x="1925" y="1"/>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3790375" y="1776625"/>
              <a:ext cx="353300" cy="298650"/>
            </a:xfrm>
            <a:custGeom>
              <a:avLst/>
              <a:gdLst/>
              <a:ahLst/>
              <a:cxnLst/>
              <a:rect l="l" t="t" r="r" b="b"/>
              <a:pathLst>
                <a:path w="14132" h="11946" extrusionOk="0">
                  <a:moveTo>
                    <a:pt x="10980" y="0"/>
                  </a:moveTo>
                  <a:cubicBezTo>
                    <a:pt x="10687" y="0"/>
                    <a:pt x="10363" y="54"/>
                    <a:pt x="10008" y="171"/>
                  </a:cubicBezTo>
                  <a:cubicBezTo>
                    <a:pt x="6572" y="1372"/>
                    <a:pt x="3236" y="2773"/>
                    <a:pt x="1" y="4441"/>
                  </a:cubicBezTo>
                  <a:cubicBezTo>
                    <a:pt x="835" y="7276"/>
                    <a:pt x="2369" y="9878"/>
                    <a:pt x="4504" y="11946"/>
                  </a:cubicBezTo>
                  <a:cubicBezTo>
                    <a:pt x="4504" y="11946"/>
                    <a:pt x="6305" y="11846"/>
                    <a:pt x="9974" y="9077"/>
                  </a:cubicBezTo>
                  <a:cubicBezTo>
                    <a:pt x="13728" y="6270"/>
                    <a:pt x="14131" y="0"/>
                    <a:pt x="10980"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3274175" y="1764200"/>
              <a:ext cx="121775" cy="114275"/>
            </a:xfrm>
            <a:custGeom>
              <a:avLst/>
              <a:gdLst/>
              <a:ahLst/>
              <a:cxnLst/>
              <a:rect l="l" t="t" r="r" b="b"/>
              <a:pathLst>
                <a:path w="4871" h="4571" extrusionOk="0">
                  <a:moveTo>
                    <a:pt x="1535" y="1"/>
                  </a:moveTo>
                  <a:lnTo>
                    <a:pt x="1" y="4237"/>
                  </a:lnTo>
                  <a:lnTo>
                    <a:pt x="3737" y="4571"/>
                  </a:lnTo>
                  <a:lnTo>
                    <a:pt x="4837" y="2603"/>
                  </a:lnTo>
                  <a:cubicBezTo>
                    <a:pt x="4871" y="735"/>
                    <a:pt x="1535" y="1"/>
                    <a:pt x="15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3201851" y="1745001"/>
              <a:ext cx="111750" cy="126200"/>
            </a:xfrm>
            <a:custGeom>
              <a:avLst/>
              <a:gdLst/>
              <a:ahLst/>
              <a:cxnLst/>
              <a:rect l="l" t="t" r="r" b="b"/>
              <a:pathLst>
                <a:path w="4470" h="5048" extrusionOk="0">
                  <a:moveTo>
                    <a:pt x="2225" y="0"/>
                  </a:moveTo>
                  <a:cubicBezTo>
                    <a:pt x="1790" y="0"/>
                    <a:pt x="1384" y="235"/>
                    <a:pt x="1168" y="644"/>
                  </a:cubicBezTo>
                  <a:lnTo>
                    <a:pt x="367" y="2012"/>
                  </a:lnTo>
                  <a:cubicBezTo>
                    <a:pt x="0" y="2679"/>
                    <a:pt x="234" y="3479"/>
                    <a:pt x="901" y="3846"/>
                  </a:cubicBezTo>
                  <a:lnTo>
                    <a:pt x="2936" y="5047"/>
                  </a:lnTo>
                  <a:lnTo>
                    <a:pt x="4470" y="811"/>
                  </a:lnTo>
                  <a:lnTo>
                    <a:pt x="2735" y="110"/>
                  </a:lnTo>
                  <a:cubicBezTo>
                    <a:pt x="2567" y="36"/>
                    <a:pt x="2394" y="0"/>
                    <a:pt x="22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2112525" y="2701550"/>
              <a:ext cx="3367425" cy="54225"/>
            </a:xfrm>
            <a:custGeom>
              <a:avLst/>
              <a:gdLst/>
              <a:ahLst/>
              <a:cxnLst/>
              <a:rect l="l" t="t" r="r" b="b"/>
              <a:pathLst>
                <a:path w="134697" h="2169" extrusionOk="0">
                  <a:moveTo>
                    <a:pt x="1101" y="0"/>
                  </a:moveTo>
                  <a:cubicBezTo>
                    <a:pt x="500" y="0"/>
                    <a:pt x="0" y="501"/>
                    <a:pt x="33" y="1101"/>
                  </a:cubicBezTo>
                  <a:cubicBezTo>
                    <a:pt x="33" y="1668"/>
                    <a:pt x="500" y="2168"/>
                    <a:pt x="1101" y="2168"/>
                  </a:cubicBezTo>
                  <a:lnTo>
                    <a:pt x="133595" y="2168"/>
                  </a:lnTo>
                  <a:cubicBezTo>
                    <a:pt x="134196" y="2168"/>
                    <a:pt x="134663" y="1668"/>
                    <a:pt x="134663" y="1101"/>
                  </a:cubicBezTo>
                  <a:cubicBezTo>
                    <a:pt x="134696" y="501"/>
                    <a:pt x="134196" y="0"/>
                    <a:pt x="13359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4733550" y="2502225"/>
              <a:ext cx="157650" cy="199350"/>
            </a:xfrm>
            <a:custGeom>
              <a:avLst/>
              <a:gdLst/>
              <a:ahLst/>
              <a:cxnLst/>
              <a:rect l="l" t="t" r="r" b="b"/>
              <a:pathLst>
                <a:path w="6306" h="7974" extrusionOk="0">
                  <a:moveTo>
                    <a:pt x="534" y="1"/>
                  </a:moveTo>
                  <a:cubicBezTo>
                    <a:pt x="234" y="1"/>
                    <a:pt x="1" y="234"/>
                    <a:pt x="1" y="535"/>
                  </a:cubicBezTo>
                  <a:lnTo>
                    <a:pt x="1" y="7439"/>
                  </a:lnTo>
                  <a:cubicBezTo>
                    <a:pt x="1" y="7740"/>
                    <a:pt x="234" y="7973"/>
                    <a:pt x="534" y="7973"/>
                  </a:cubicBezTo>
                  <a:lnTo>
                    <a:pt x="5771" y="7973"/>
                  </a:lnTo>
                  <a:cubicBezTo>
                    <a:pt x="6072" y="7973"/>
                    <a:pt x="6305" y="7740"/>
                    <a:pt x="6305" y="7439"/>
                  </a:cubicBezTo>
                  <a:lnTo>
                    <a:pt x="6305" y="535"/>
                  </a:lnTo>
                  <a:cubicBezTo>
                    <a:pt x="6305" y="234"/>
                    <a:pt x="6072" y="1"/>
                    <a:pt x="577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4795250" y="2529925"/>
              <a:ext cx="167650" cy="143300"/>
            </a:xfrm>
            <a:custGeom>
              <a:avLst/>
              <a:gdLst/>
              <a:ahLst/>
              <a:cxnLst/>
              <a:rect l="l" t="t" r="r" b="b"/>
              <a:pathLst>
                <a:path w="6706" h="5732" extrusionOk="0">
                  <a:moveTo>
                    <a:pt x="3797" y="861"/>
                  </a:moveTo>
                  <a:cubicBezTo>
                    <a:pt x="3810" y="861"/>
                    <a:pt x="3824" y="861"/>
                    <a:pt x="3837" y="861"/>
                  </a:cubicBezTo>
                  <a:cubicBezTo>
                    <a:pt x="4971" y="861"/>
                    <a:pt x="5872" y="1762"/>
                    <a:pt x="5872" y="2862"/>
                  </a:cubicBezTo>
                  <a:cubicBezTo>
                    <a:pt x="5872" y="4107"/>
                    <a:pt x="4859" y="4921"/>
                    <a:pt x="3812" y="4921"/>
                  </a:cubicBezTo>
                  <a:cubicBezTo>
                    <a:pt x="3315" y="4921"/>
                    <a:pt x="2811" y="4738"/>
                    <a:pt x="2403" y="4330"/>
                  </a:cubicBezTo>
                  <a:cubicBezTo>
                    <a:pt x="1112" y="3039"/>
                    <a:pt x="2022" y="861"/>
                    <a:pt x="3797" y="861"/>
                  </a:cubicBezTo>
                  <a:close/>
                  <a:moveTo>
                    <a:pt x="3816" y="0"/>
                  </a:moveTo>
                  <a:cubicBezTo>
                    <a:pt x="3108" y="0"/>
                    <a:pt x="2387" y="266"/>
                    <a:pt x="1802" y="861"/>
                  </a:cubicBezTo>
                  <a:cubicBezTo>
                    <a:pt x="1" y="2662"/>
                    <a:pt x="1269" y="5731"/>
                    <a:pt x="3837" y="5731"/>
                  </a:cubicBezTo>
                  <a:cubicBezTo>
                    <a:pt x="5438" y="5731"/>
                    <a:pt x="6706" y="4463"/>
                    <a:pt x="6706" y="2862"/>
                  </a:cubicBezTo>
                  <a:cubicBezTo>
                    <a:pt x="6706" y="1150"/>
                    <a:pt x="5290" y="0"/>
                    <a:pt x="381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4505050" y="2701550"/>
              <a:ext cx="974900" cy="54225"/>
            </a:xfrm>
            <a:custGeom>
              <a:avLst/>
              <a:gdLst/>
              <a:ahLst/>
              <a:cxnLst/>
              <a:rect l="l" t="t" r="r" b="b"/>
              <a:pathLst>
                <a:path w="38996" h="2169" extrusionOk="0">
                  <a:moveTo>
                    <a:pt x="1068" y="0"/>
                  </a:moveTo>
                  <a:cubicBezTo>
                    <a:pt x="468" y="0"/>
                    <a:pt x="1" y="501"/>
                    <a:pt x="1" y="1101"/>
                  </a:cubicBezTo>
                  <a:cubicBezTo>
                    <a:pt x="1" y="1668"/>
                    <a:pt x="468" y="2168"/>
                    <a:pt x="1068" y="2168"/>
                  </a:cubicBezTo>
                  <a:lnTo>
                    <a:pt x="37894" y="2168"/>
                  </a:lnTo>
                  <a:cubicBezTo>
                    <a:pt x="38495" y="2168"/>
                    <a:pt x="38962" y="1668"/>
                    <a:pt x="38962" y="1101"/>
                  </a:cubicBezTo>
                  <a:cubicBezTo>
                    <a:pt x="38995" y="501"/>
                    <a:pt x="38495" y="0"/>
                    <a:pt x="37894" y="0"/>
                  </a:cubicBezTo>
                  <a:close/>
                </a:path>
              </a:pathLst>
            </a:custGeom>
            <a:solidFill>
              <a:srgbClr val="2F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4941200" y="2755750"/>
              <a:ext cx="101775" cy="813100"/>
            </a:xfrm>
            <a:custGeom>
              <a:avLst/>
              <a:gdLst/>
              <a:ahLst/>
              <a:cxnLst/>
              <a:rect l="l" t="t" r="r" b="b"/>
              <a:pathLst>
                <a:path w="4071" h="32524" extrusionOk="0">
                  <a:moveTo>
                    <a:pt x="0" y="0"/>
                  </a:moveTo>
                  <a:lnTo>
                    <a:pt x="0" y="32524"/>
                  </a:lnTo>
                  <a:lnTo>
                    <a:pt x="4070" y="32524"/>
                  </a:lnTo>
                  <a:lnTo>
                    <a:pt x="40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5145500" y="2755750"/>
              <a:ext cx="194350" cy="41725"/>
            </a:xfrm>
            <a:custGeom>
              <a:avLst/>
              <a:gdLst/>
              <a:ahLst/>
              <a:cxnLst/>
              <a:rect l="l" t="t" r="r" b="b"/>
              <a:pathLst>
                <a:path w="7774" h="1669" extrusionOk="0">
                  <a:moveTo>
                    <a:pt x="1" y="0"/>
                  </a:moveTo>
                  <a:lnTo>
                    <a:pt x="1" y="768"/>
                  </a:lnTo>
                  <a:cubicBezTo>
                    <a:pt x="1" y="1268"/>
                    <a:pt x="401" y="1668"/>
                    <a:pt x="902" y="1668"/>
                  </a:cubicBezTo>
                  <a:lnTo>
                    <a:pt x="6873" y="1668"/>
                  </a:lnTo>
                  <a:cubicBezTo>
                    <a:pt x="7373" y="1668"/>
                    <a:pt x="7773" y="1268"/>
                    <a:pt x="7773" y="768"/>
                  </a:cubicBezTo>
                  <a:lnTo>
                    <a:pt x="777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4916175" y="3367025"/>
              <a:ext cx="151800" cy="813100"/>
            </a:xfrm>
            <a:custGeom>
              <a:avLst/>
              <a:gdLst/>
              <a:ahLst/>
              <a:cxnLst/>
              <a:rect l="l" t="t" r="r" b="b"/>
              <a:pathLst>
                <a:path w="6072" h="32524" extrusionOk="0">
                  <a:moveTo>
                    <a:pt x="1" y="0"/>
                  </a:moveTo>
                  <a:lnTo>
                    <a:pt x="1" y="32524"/>
                  </a:lnTo>
                  <a:lnTo>
                    <a:pt x="6072" y="32524"/>
                  </a:lnTo>
                  <a:lnTo>
                    <a:pt x="60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4891175" y="3868200"/>
              <a:ext cx="202650" cy="813125"/>
            </a:xfrm>
            <a:custGeom>
              <a:avLst/>
              <a:gdLst/>
              <a:ahLst/>
              <a:cxnLst/>
              <a:rect l="l" t="t" r="r" b="b"/>
              <a:pathLst>
                <a:path w="8106" h="32525" extrusionOk="0">
                  <a:moveTo>
                    <a:pt x="0" y="1"/>
                  </a:moveTo>
                  <a:lnTo>
                    <a:pt x="0" y="32524"/>
                  </a:lnTo>
                  <a:lnTo>
                    <a:pt x="8106" y="32524"/>
                  </a:lnTo>
                  <a:lnTo>
                    <a:pt x="810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4772750" y="4636250"/>
              <a:ext cx="438675" cy="45075"/>
            </a:xfrm>
            <a:custGeom>
              <a:avLst/>
              <a:gdLst/>
              <a:ahLst/>
              <a:cxnLst/>
              <a:rect l="l" t="t" r="r" b="b"/>
              <a:pathLst>
                <a:path w="17547" h="1803" extrusionOk="0">
                  <a:moveTo>
                    <a:pt x="1802" y="1"/>
                  </a:moveTo>
                  <a:cubicBezTo>
                    <a:pt x="801" y="1"/>
                    <a:pt x="0" y="802"/>
                    <a:pt x="0" y="1802"/>
                  </a:cubicBezTo>
                  <a:lnTo>
                    <a:pt x="17546" y="1802"/>
                  </a:lnTo>
                  <a:cubicBezTo>
                    <a:pt x="17546" y="802"/>
                    <a:pt x="16746" y="1"/>
                    <a:pt x="157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2549500" y="2755750"/>
              <a:ext cx="101750" cy="813100"/>
            </a:xfrm>
            <a:custGeom>
              <a:avLst/>
              <a:gdLst/>
              <a:ahLst/>
              <a:cxnLst/>
              <a:rect l="l" t="t" r="r" b="b"/>
              <a:pathLst>
                <a:path w="4070" h="32524" extrusionOk="0">
                  <a:moveTo>
                    <a:pt x="0" y="0"/>
                  </a:moveTo>
                  <a:lnTo>
                    <a:pt x="0" y="32524"/>
                  </a:lnTo>
                  <a:lnTo>
                    <a:pt x="4070" y="32524"/>
                  </a:lnTo>
                  <a:lnTo>
                    <a:pt x="40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2524475" y="3367025"/>
              <a:ext cx="151800" cy="813100"/>
            </a:xfrm>
            <a:custGeom>
              <a:avLst/>
              <a:gdLst/>
              <a:ahLst/>
              <a:cxnLst/>
              <a:rect l="l" t="t" r="r" b="b"/>
              <a:pathLst>
                <a:path w="6072" h="32524" extrusionOk="0">
                  <a:moveTo>
                    <a:pt x="0" y="0"/>
                  </a:moveTo>
                  <a:lnTo>
                    <a:pt x="0" y="32524"/>
                  </a:lnTo>
                  <a:lnTo>
                    <a:pt x="6071" y="32524"/>
                  </a:lnTo>
                  <a:lnTo>
                    <a:pt x="60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2498625" y="3868200"/>
              <a:ext cx="202675" cy="813125"/>
            </a:xfrm>
            <a:custGeom>
              <a:avLst/>
              <a:gdLst/>
              <a:ahLst/>
              <a:cxnLst/>
              <a:rect l="l" t="t" r="r" b="b"/>
              <a:pathLst>
                <a:path w="8107" h="32525" extrusionOk="0">
                  <a:moveTo>
                    <a:pt x="0" y="1"/>
                  </a:moveTo>
                  <a:lnTo>
                    <a:pt x="0" y="32524"/>
                  </a:lnTo>
                  <a:lnTo>
                    <a:pt x="8106" y="32524"/>
                  </a:lnTo>
                  <a:lnTo>
                    <a:pt x="810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2381050" y="4636250"/>
              <a:ext cx="438650" cy="45075"/>
            </a:xfrm>
            <a:custGeom>
              <a:avLst/>
              <a:gdLst/>
              <a:ahLst/>
              <a:cxnLst/>
              <a:rect l="l" t="t" r="r" b="b"/>
              <a:pathLst>
                <a:path w="17546" h="1803" extrusionOk="0">
                  <a:moveTo>
                    <a:pt x="1801" y="1"/>
                  </a:moveTo>
                  <a:cubicBezTo>
                    <a:pt x="801" y="1"/>
                    <a:pt x="0" y="802"/>
                    <a:pt x="0" y="1802"/>
                  </a:cubicBezTo>
                  <a:lnTo>
                    <a:pt x="17546" y="1802"/>
                  </a:lnTo>
                  <a:cubicBezTo>
                    <a:pt x="17546" y="802"/>
                    <a:pt x="16745" y="1"/>
                    <a:pt x="157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2597025" y="2669025"/>
              <a:ext cx="1280950" cy="32550"/>
            </a:xfrm>
            <a:custGeom>
              <a:avLst/>
              <a:gdLst/>
              <a:ahLst/>
              <a:cxnLst/>
              <a:rect l="l" t="t" r="r" b="b"/>
              <a:pathLst>
                <a:path w="51238" h="1302" extrusionOk="0">
                  <a:moveTo>
                    <a:pt x="634" y="0"/>
                  </a:moveTo>
                  <a:cubicBezTo>
                    <a:pt x="267" y="0"/>
                    <a:pt x="1" y="300"/>
                    <a:pt x="1" y="667"/>
                  </a:cubicBezTo>
                  <a:cubicBezTo>
                    <a:pt x="1" y="1001"/>
                    <a:pt x="267" y="1301"/>
                    <a:pt x="634" y="1301"/>
                  </a:cubicBezTo>
                  <a:lnTo>
                    <a:pt x="50570" y="1301"/>
                  </a:lnTo>
                  <a:cubicBezTo>
                    <a:pt x="50937" y="1301"/>
                    <a:pt x="51237" y="1001"/>
                    <a:pt x="51237" y="667"/>
                  </a:cubicBezTo>
                  <a:cubicBezTo>
                    <a:pt x="51237" y="300"/>
                    <a:pt x="50937" y="0"/>
                    <a:pt x="50570"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2597025" y="2669025"/>
              <a:ext cx="1280950" cy="32550"/>
            </a:xfrm>
            <a:custGeom>
              <a:avLst/>
              <a:gdLst/>
              <a:ahLst/>
              <a:cxnLst/>
              <a:rect l="l" t="t" r="r" b="b"/>
              <a:pathLst>
                <a:path w="51238" h="1302" extrusionOk="0">
                  <a:moveTo>
                    <a:pt x="634" y="0"/>
                  </a:moveTo>
                  <a:cubicBezTo>
                    <a:pt x="267" y="0"/>
                    <a:pt x="1" y="300"/>
                    <a:pt x="1" y="667"/>
                  </a:cubicBezTo>
                  <a:cubicBezTo>
                    <a:pt x="1" y="1001"/>
                    <a:pt x="267" y="1301"/>
                    <a:pt x="634" y="1301"/>
                  </a:cubicBezTo>
                  <a:lnTo>
                    <a:pt x="50570" y="1301"/>
                  </a:lnTo>
                  <a:cubicBezTo>
                    <a:pt x="50937" y="1301"/>
                    <a:pt x="51237" y="1001"/>
                    <a:pt x="51237" y="667"/>
                  </a:cubicBezTo>
                  <a:cubicBezTo>
                    <a:pt x="51237" y="300"/>
                    <a:pt x="50937" y="0"/>
                    <a:pt x="50570" y="0"/>
                  </a:cubicBezTo>
                  <a:close/>
                </a:path>
              </a:pathLst>
            </a:custGeom>
            <a:solidFill>
              <a:srgbClr val="2F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2495375" y="2086925"/>
              <a:ext cx="1060700" cy="598800"/>
            </a:xfrm>
            <a:custGeom>
              <a:avLst/>
              <a:gdLst/>
              <a:ahLst/>
              <a:cxnLst/>
              <a:rect l="l" t="t" r="r" b="b"/>
              <a:pathLst>
                <a:path w="42428" h="23952" extrusionOk="0">
                  <a:moveTo>
                    <a:pt x="1711" y="0"/>
                  </a:moveTo>
                  <a:cubicBezTo>
                    <a:pt x="737" y="0"/>
                    <a:pt x="1" y="886"/>
                    <a:pt x="197" y="1869"/>
                  </a:cubicBezTo>
                  <a:lnTo>
                    <a:pt x="3099" y="22083"/>
                  </a:lnTo>
                  <a:cubicBezTo>
                    <a:pt x="3266" y="23117"/>
                    <a:pt x="4167" y="23918"/>
                    <a:pt x="5234" y="23951"/>
                  </a:cubicBezTo>
                  <a:lnTo>
                    <a:pt x="40659" y="23951"/>
                  </a:lnTo>
                  <a:cubicBezTo>
                    <a:pt x="41660" y="23951"/>
                    <a:pt x="42427" y="23084"/>
                    <a:pt x="42260" y="22083"/>
                  </a:cubicBezTo>
                  <a:lnTo>
                    <a:pt x="39325" y="1869"/>
                  </a:lnTo>
                  <a:cubicBezTo>
                    <a:pt x="39158" y="802"/>
                    <a:pt x="38258" y="34"/>
                    <a:pt x="37224" y="1"/>
                  </a:cubicBezTo>
                  <a:lnTo>
                    <a:pt x="1765" y="1"/>
                  </a:lnTo>
                  <a:cubicBezTo>
                    <a:pt x="1747" y="0"/>
                    <a:pt x="1729" y="0"/>
                    <a:pt x="1711"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2495375" y="2086925"/>
              <a:ext cx="673750" cy="598800"/>
            </a:xfrm>
            <a:custGeom>
              <a:avLst/>
              <a:gdLst/>
              <a:ahLst/>
              <a:cxnLst/>
              <a:rect l="l" t="t" r="r" b="b"/>
              <a:pathLst>
                <a:path w="26950" h="23952" extrusionOk="0">
                  <a:moveTo>
                    <a:pt x="1711" y="0"/>
                  </a:moveTo>
                  <a:cubicBezTo>
                    <a:pt x="737" y="0"/>
                    <a:pt x="1" y="886"/>
                    <a:pt x="197" y="1869"/>
                  </a:cubicBezTo>
                  <a:lnTo>
                    <a:pt x="3099" y="22083"/>
                  </a:lnTo>
                  <a:cubicBezTo>
                    <a:pt x="3266" y="23117"/>
                    <a:pt x="4167" y="23918"/>
                    <a:pt x="5234" y="23951"/>
                  </a:cubicBezTo>
                  <a:lnTo>
                    <a:pt x="11805" y="23951"/>
                  </a:lnTo>
                  <a:cubicBezTo>
                    <a:pt x="13073" y="23951"/>
                    <a:pt x="14240" y="23284"/>
                    <a:pt x="14874" y="22183"/>
                  </a:cubicBezTo>
                  <a:lnTo>
                    <a:pt x="26216" y="2803"/>
                  </a:lnTo>
                  <a:cubicBezTo>
                    <a:pt x="26950" y="1569"/>
                    <a:pt x="26049" y="1"/>
                    <a:pt x="24615" y="1"/>
                  </a:cubicBezTo>
                  <a:lnTo>
                    <a:pt x="1765" y="1"/>
                  </a:lnTo>
                  <a:cubicBezTo>
                    <a:pt x="1747" y="0"/>
                    <a:pt x="1729" y="0"/>
                    <a:pt x="1711" y="0"/>
                  </a:cubicBezTo>
                  <a:close/>
                </a:path>
              </a:pathLst>
            </a:custGeom>
            <a:solidFill>
              <a:srgbClr val="61D5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511DD-077D-F480-F929-9F0DBBAEC9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D17507-60E8-8FD9-BBE4-2510063B236F}"/>
              </a:ext>
            </a:extLst>
          </p:cNvPr>
          <p:cNvSpPr>
            <a:spLocks noGrp="1"/>
          </p:cNvSpPr>
          <p:nvPr>
            <p:ph type="title"/>
          </p:nvPr>
        </p:nvSpPr>
        <p:spPr/>
        <p:txBody>
          <a:bodyPr/>
          <a:lstStyle/>
          <a:p>
            <a:r>
              <a:rPr lang="en-US" dirty="0"/>
              <a:t>Data Policies</a:t>
            </a:r>
          </a:p>
        </p:txBody>
      </p:sp>
      <p:sp>
        <p:nvSpPr>
          <p:cNvPr id="3" name="TextBox 2">
            <a:extLst>
              <a:ext uri="{FF2B5EF4-FFF2-40B4-BE49-F238E27FC236}">
                <a16:creationId xmlns:a16="http://schemas.microsoft.com/office/drawing/2014/main" id="{E6ED1485-A269-16AE-C521-7E5E27420567}"/>
              </a:ext>
            </a:extLst>
          </p:cNvPr>
          <p:cNvSpPr txBox="1"/>
          <p:nvPr/>
        </p:nvSpPr>
        <p:spPr>
          <a:xfrm>
            <a:off x="713225" y="1278785"/>
            <a:ext cx="7736700" cy="1815882"/>
          </a:xfrm>
          <a:prstGeom prst="rect">
            <a:avLst/>
          </a:prstGeom>
          <a:noFill/>
        </p:spPr>
        <p:txBody>
          <a:bodyPr wrap="square" rtlCol="0">
            <a:spAutoFit/>
          </a:bodyPr>
          <a:lstStyle/>
          <a:p>
            <a:r>
              <a:rPr lang="en-US" dirty="0">
                <a:solidFill>
                  <a:schemeClr val="bg1"/>
                </a:solidFill>
              </a:rPr>
              <a:t>A </a:t>
            </a:r>
            <a:r>
              <a:rPr lang="en-US" dirty="0">
                <a:solidFill>
                  <a:schemeClr val="accent3"/>
                </a:solidFill>
              </a:rPr>
              <a:t>Data Policy </a:t>
            </a:r>
            <a:r>
              <a:rPr lang="en-US" dirty="0">
                <a:solidFill>
                  <a:schemeClr val="bg1"/>
                </a:solidFill>
              </a:rPr>
              <a:t>runs on the server-side and behave like a UI Policy, i.e. we can mark fields as mandatory or read-only. </a:t>
            </a:r>
            <a:r>
              <a:rPr lang="en-US" dirty="0">
                <a:solidFill>
                  <a:schemeClr val="accent3"/>
                </a:solidFill>
              </a:rPr>
              <a:t>Data Policies </a:t>
            </a:r>
            <a:r>
              <a:rPr lang="en-US" dirty="0">
                <a:solidFill>
                  <a:schemeClr val="bg1"/>
                </a:solidFill>
              </a:rPr>
              <a:t>differ from UI Policies in that they can NOT hide fields or related lists. They also apply properties to fields regardless if a user submits through the UI or from an API or any external source.  </a:t>
            </a:r>
          </a:p>
          <a:p>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To reemphasize, Data Policies are always in place. E.g. UI, Import Sets, Web Services. – While UI Policies only apply to the UI</a:t>
            </a:r>
          </a:p>
          <a:p>
            <a:pPr marL="285750" indent="-285750">
              <a:buClr>
                <a:schemeClr val="bg1"/>
              </a:buClr>
              <a:buFont typeface="Arial" panose="020B0604020202020204" pitchFamily="34" charset="0"/>
              <a:buChar char="•"/>
            </a:pPr>
            <a:r>
              <a:rPr lang="en-US" dirty="0">
                <a:solidFill>
                  <a:schemeClr val="bg1"/>
                </a:solidFill>
              </a:rPr>
              <a:t>Data Policies can be configured to run both server-side AND client-side through a toggle:</a:t>
            </a:r>
          </a:p>
        </p:txBody>
      </p:sp>
      <p:pic>
        <p:nvPicPr>
          <p:cNvPr id="5" name="Picture 4">
            <a:extLst>
              <a:ext uri="{FF2B5EF4-FFF2-40B4-BE49-F238E27FC236}">
                <a16:creationId xmlns:a16="http://schemas.microsoft.com/office/drawing/2014/main" id="{9CA2EF0C-D4F6-BB2D-25E5-E51388807757}"/>
              </a:ext>
            </a:extLst>
          </p:cNvPr>
          <p:cNvPicPr>
            <a:picLocks noChangeAspect="1"/>
          </p:cNvPicPr>
          <p:nvPr/>
        </p:nvPicPr>
        <p:blipFill>
          <a:blip r:embed="rId2"/>
          <a:stretch>
            <a:fillRect/>
          </a:stretch>
        </p:blipFill>
        <p:spPr>
          <a:xfrm>
            <a:off x="3362935" y="3531293"/>
            <a:ext cx="2000529" cy="333422"/>
          </a:xfrm>
          <a:prstGeom prst="rect">
            <a:avLst/>
          </a:prstGeom>
        </p:spPr>
      </p:pic>
    </p:spTree>
    <p:extLst>
      <p:ext uri="{BB962C8B-B14F-4D97-AF65-F5344CB8AC3E}">
        <p14:creationId xmlns:p14="http://schemas.microsoft.com/office/powerpoint/2010/main" val="607785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E85CD-8E97-717D-9C11-56FB0719A8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EFFF48-0CAA-175F-AC12-C7AC7DA0B893}"/>
              </a:ext>
            </a:extLst>
          </p:cNvPr>
          <p:cNvSpPr>
            <a:spLocks noGrp="1"/>
          </p:cNvSpPr>
          <p:nvPr>
            <p:ph type="title"/>
          </p:nvPr>
        </p:nvSpPr>
        <p:spPr/>
        <p:txBody>
          <a:bodyPr/>
          <a:lstStyle/>
          <a:p>
            <a:r>
              <a:rPr lang="en-US" dirty="0"/>
              <a:t>ServiceNow Scripts Challenge 2</a:t>
            </a:r>
          </a:p>
        </p:txBody>
      </p:sp>
      <p:sp>
        <p:nvSpPr>
          <p:cNvPr id="3" name="TextBox 2">
            <a:extLst>
              <a:ext uri="{FF2B5EF4-FFF2-40B4-BE49-F238E27FC236}">
                <a16:creationId xmlns:a16="http://schemas.microsoft.com/office/drawing/2014/main" id="{AF82F952-E3F6-F7DC-C216-C20E669B2233}"/>
              </a:ext>
            </a:extLst>
          </p:cNvPr>
          <p:cNvSpPr txBox="1"/>
          <p:nvPr/>
        </p:nvSpPr>
        <p:spPr>
          <a:xfrm>
            <a:off x="779228" y="1327868"/>
            <a:ext cx="1987826" cy="584775"/>
          </a:xfrm>
          <a:prstGeom prst="rect">
            <a:avLst/>
          </a:prstGeom>
          <a:noFill/>
        </p:spPr>
        <p:txBody>
          <a:bodyPr wrap="square" rtlCol="0">
            <a:spAutoFit/>
          </a:bodyPr>
          <a:lstStyle/>
          <a:p>
            <a:r>
              <a:rPr lang="en-US" sz="1800" b="1" dirty="0">
                <a:solidFill>
                  <a:schemeClr val="bg1"/>
                </a:solidFill>
              </a:rPr>
              <a:t>Goal:</a:t>
            </a:r>
          </a:p>
          <a:p>
            <a:r>
              <a:rPr lang="en-US" dirty="0">
                <a:solidFill>
                  <a:schemeClr val="bg1"/>
                </a:solidFill>
              </a:rPr>
              <a:t>Create a Data Policy. </a:t>
            </a:r>
          </a:p>
        </p:txBody>
      </p:sp>
      <p:sp>
        <p:nvSpPr>
          <p:cNvPr id="4" name="TextBox 3">
            <a:extLst>
              <a:ext uri="{FF2B5EF4-FFF2-40B4-BE49-F238E27FC236}">
                <a16:creationId xmlns:a16="http://schemas.microsoft.com/office/drawing/2014/main" id="{A4847A4D-5539-FAB5-63EF-54D5FF79E8B8}"/>
              </a:ext>
            </a:extLst>
          </p:cNvPr>
          <p:cNvSpPr txBox="1"/>
          <p:nvPr/>
        </p:nvSpPr>
        <p:spPr>
          <a:xfrm>
            <a:off x="2830664" y="1327868"/>
            <a:ext cx="5764696" cy="1877437"/>
          </a:xfrm>
          <a:prstGeom prst="rect">
            <a:avLst/>
          </a:prstGeom>
          <a:noFill/>
        </p:spPr>
        <p:txBody>
          <a:bodyPr wrap="square" rtlCol="0">
            <a:spAutoFit/>
          </a:bodyPr>
          <a:lstStyle/>
          <a:p>
            <a:r>
              <a:rPr lang="en-US" sz="1800" b="1" dirty="0">
                <a:solidFill>
                  <a:schemeClr val="bg1"/>
                </a:solidFill>
              </a:rPr>
              <a:t>Scenario:                                                          5 min</a:t>
            </a:r>
          </a:p>
          <a:p>
            <a:endParaRPr lang="en-US" dirty="0">
              <a:solidFill>
                <a:schemeClr val="bg1"/>
              </a:solidFill>
            </a:endParaRPr>
          </a:p>
          <a:p>
            <a:r>
              <a:rPr lang="en-US" dirty="0">
                <a:solidFill>
                  <a:schemeClr val="bg1"/>
                </a:solidFill>
              </a:rPr>
              <a:t>We need to make sure that all new developers will have an email field. This is a hard requirement. The field should be required on the UI, when inserting records through an API, or any other method. </a:t>
            </a:r>
          </a:p>
          <a:p>
            <a:endParaRPr lang="en-US" dirty="0">
              <a:solidFill>
                <a:schemeClr val="bg1"/>
              </a:solidFill>
            </a:endParaRPr>
          </a:p>
          <a:p>
            <a:r>
              <a:rPr lang="en-US" dirty="0">
                <a:solidFill>
                  <a:schemeClr val="bg1"/>
                </a:solidFill>
              </a:rPr>
              <a:t>Use a Data Policy to require the email field on user records where the user is a member of the Development department.</a:t>
            </a:r>
          </a:p>
        </p:txBody>
      </p:sp>
    </p:spTree>
    <p:extLst>
      <p:ext uri="{BB962C8B-B14F-4D97-AF65-F5344CB8AC3E}">
        <p14:creationId xmlns:p14="http://schemas.microsoft.com/office/powerpoint/2010/main" val="927428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3">
          <a:extLst>
            <a:ext uri="{FF2B5EF4-FFF2-40B4-BE49-F238E27FC236}">
              <a16:creationId xmlns:a16="http://schemas.microsoft.com/office/drawing/2014/main" id="{2319AB7D-F793-8E45-940B-5403EAC5E067}"/>
            </a:ext>
          </a:extLst>
        </p:cNvPr>
        <p:cNvGrpSpPr/>
        <p:nvPr/>
      </p:nvGrpSpPr>
      <p:grpSpPr>
        <a:xfrm>
          <a:off x="0" y="0"/>
          <a:ext cx="0" cy="0"/>
          <a:chOff x="0" y="0"/>
          <a:chExt cx="0" cy="0"/>
        </a:xfrm>
      </p:grpSpPr>
      <p:sp>
        <p:nvSpPr>
          <p:cNvPr id="404" name="Google Shape;404;p30">
            <a:extLst>
              <a:ext uri="{FF2B5EF4-FFF2-40B4-BE49-F238E27FC236}">
                <a16:creationId xmlns:a16="http://schemas.microsoft.com/office/drawing/2014/main" id="{8436C868-D733-08F2-A6BF-139009CC1E3B}"/>
              </a:ext>
            </a:extLst>
          </p:cNvPr>
          <p:cNvSpPr txBox="1">
            <a:spLocks noGrp="1"/>
          </p:cNvSpPr>
          <p:nvPr>
            <p:ph type="ctrTitle"/>
          </p:nvPr>
        </p:nvSpPr>
        <p:spPr>
          <a:xfrm>
            <a:off x="720000" y="2101463"/>
            <a:ext cx="2697900" cy="129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Client Scripts</a:t>
            </a:r>
            <a:endParaRPr dirty="0"/>
          </a:p>
        </p:txBody>
      </p:sp>
      <p:sp>
        <p:nvSpPr>
          <p:cNvPr id="406" name="Google Shape;406;p30">
            <a:extLst>
              <a:ext uri="{FF2B5EF4-FFF2-40B4-BE49-F238E27FC236}">
                <a16:creationId xmlns:a16="http://schemas.microsoft.com/office/drawing/2014/main" id="{D42C5C56-0F45-6394-E5A6-0724CD6F963F}"/>
              </a:ext>
            </a:extLst>
          </p:cNvPr>
          <p:cNvSpPr txBox="1">
            <a:spLocks noGrp="1"/>
          </p:cNvSpPr>
          <p:nvPr>
            <p:ph type="title" idx="2"/>
          </p:nvPr>
        </p:nvSpPr>
        <p:spPr>
          <a:xfrm>
            <a:off x="720000" y="837488"/>
            <a:ext cx="1554900" cy="105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grpSp>
        <p:nvGrpSpPr>
          <p:cNvPr id="407" name="Google Shape;407;p30">
            <a:extLst>
              <a:ext uri="{FF2B5EF4-FFF2-40B4-BE49-F238E27FC236}">
                <a16:creationId xmlns:a16="http://schemas.microsoft.com/office/drawing/2014/main" id="{E568B7A3-133F-6D8A-6BB2-C7D8619E1335}"/>
              </a:ext>
            </a:extLst>
          </p:cNvPr>
          <p:cNvGrpSpPr/>
          <p:nvPr/>
        </p:nvGrpSpPr>
        <p:grpSpPr>
          <a:xfrm>
            <a:off x="4455820" y="1542185"/>
            <a:ext cx="4005090" cy="3068089"/>
            <a:chOff x="4428901" y="1471229"/>
            <a:chExt cx="4797089" cy="3674798"/>
          </a:xfrm>
        </p:grpSpPr>
        <p:sp>
          <p:nvSpPr>
            <p:cNvPr id="408" name="Google Shape;408;p30">
              <a:extLst>
                <a:ext uri="{FF2B5EF4-FFF2-40B4-BE49-F238E27FC236}">
                  <a16:creationId xmlns:a16="http://schemas.microsoft.com/office/drawing/2014/main" id="{1727D113-C635-D388-A13E-6FF1A439462C}"/>
                </a:ext>
              </a:extLst>
            </p:cNvPr>
            <p:cNvSpPr/>
            <p:nvPr/>
          </p:nvSpPr>
          <p:spPr>
            <a:xfrm flipH="1">
              <a:off x="4428901" y="4806641"/>
              <a:ext cx="306677" cy="2831"/>
            </a:xfrm>
            <a:custGeom>
              <a:avLst/>
              <a:gdLst/>
              <a:ahLst/>
              <a:cxnLst/>
              <a:rect l="l" t="t" r="r" b="b"/>
              <a:pathLst>
                <a:path w="10942" h="101" extrusionOk="0">
                  <a:moveTo>
                    <a:pt x="0" y="0"/>
                  </a:moveTo>
                  <a:lnTo>
                    <a:pt x="0" y="100"/>
                  </a:lnTo>
                  <a:lnTo>
                    <a:pt x="10942" y="100"/>
                  </a:lnTo>
                  <a:lnTo>
                    <a:pt x="1094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a:extLst>
                <a:ext uri="{FF2B5EF4-FFF2-40B4-BE49-F238E27FC236}">
                  <a16:creationId xmlns:a16="http://schemas.microsoft.com/office/drawing/2014/main" id="{23B93162-587E-73D6-FBD6-95FC81DCBDB3}"/>
                </a:ext>
              </a:extLst>
            </p:cNvPr>
            <p:cNvSpPr/>
            <p:nvPr/>
          </p:nvSpPr>
          <p:spPr>
            <a:xfrm flipH="1">
              <a:off x="5518078" y="4768300"/>
              <a:ext cx="399224" cy="3784"/>
            </a:xfrm>
            <a:custGeom>
              <a:avLst/>
              <a:gdLst/>
              <a:ahLst/>
              <a:cxnLst/>
              <a:rect l="l" t="t" r="r" b="b"/>
              <a:pathLst>
                <a:path w="14244" h="135" extrusionOk="0">
                  <a:moveTo>
                    <a:pt x="0" y="1"/>
                  </a:moveTo>
                  <a:lnTo>
                    <a:pt x="0" y="134"/>
                  </a:lnTo>
                  <a:lnTo>
                    <a:pt x="14244" y="134"/>
                  </a:lnTo>
                  <a:lnTo>
                    <a:pt x="1424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a:extLst>
                <a:ext uri="{FF2B5EF4-FFF2-40B4-BE49-F238E27FC236}">
                  <a16:creationId xmlns:a16="http://schemas.microsoft.com/office/drawing/2014/main" id="{C2C56FB9-BFEF-D3D2-BBD3-8244A4F7001D}"/>
                </a:ext>
              </a:extLst>
            </p:cNvPr>
            <p:cNvSpPr/>
            <p:nvPr/>
          </p:nvSpPr>
          <p:spPr>
            <a:xfrm flipH="1">
              <a:off x="4828097" y="4698175"/>
              <a:ext cx="308555" cy="2831"/>
            </a:xfrm>
            <a:custGeom>
              <a:avLst/>
              <a:gdLst/>
              <a:ahLst/>
              <a:cxnLst/>
              <a:rect l="l" t="t" r="r" b="b"/>
              <a:pathLst>
                <a:path w="11009" h="101" extrusionOk="0">
                  <a:moveTo>
                    <a:pt x="0" y="1"/>
                  </a:moveTo>
                  <a:lnTo>
                    <a:pt x="0" y="101"/>
                  </a:lnTo>
                  <a:lnTo>
                    <a:pt x="11008" y="101"/>
                  </a:lnTo>
                  <a:lnTo>
                    <a:pt x="11008"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a:extLst>
                <a:ext uri="{FF2B5EF4-FFF2-40B4-BE49-F238E27FC236}">
                  <a16:creationId xmlns:a16="http://schemas.microsoft.com/office/drawing/2014/main" id="{EE7B68A4-5D7E-C0B5-CF92-6A08FA477EF2}"/>
                </a:ext>
              </a:extLst>
            </p:cNvPr>
            <p:cNvSpPr/>
            <p:nvPr/>
          </p:nvSpPr>
          <p:spPr>
            <a:xfrm flipH="1">
              <a:off x="8391065" y="4717822"/>
              <a:ext cx="504887" cy="2831"/>
            </a:xfrm>
            <a:custGeom>
              <a:avLst/>
              <a:gdLst/>
              <a:ahLst/>
              <a:cxnLst/>
              <a:rect l="l" t="t" r="r" b="b"/>
              <a:pathLst>
                <a:path w="18014" h="101" extrusionOk="0">
                  <a:moveTo>
                    <a:pt x="0" y="0"/>
                  </a:moveTo>
                  <a:lnTo>
                    <a:pt x="0" y="100"/>
                  </a:lnTo>
                  <a:lnTo>
                    <a:pt x="18013" y="100"/>
                  </a:lnTo>
                  <a:lnTo>
                    <a:pt x="180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a:extLst>
                <a:ext uri="{FF2B5EF4-FFF2-40B4-BE49-F238E27FC236}">
                  <a16:creationId xmlns:a16="http://schemas.microsoft.com/office/drawing/2014/main" id="{0020B321-3222-C728-CA18-F944393C12E6}"/>
                </a:ext>
              </a:extLst>
            </p:cNvPr>
            <p:cNvSpPr/>
            <p:nvPr/>
          </p:nvSpPr>
          <p:spPr>
            <a:xfrm flipH="1">
              <a:off x="9152110" y="4717822"/>
              <a:ext cx="73880" cy="2831"/>
            </a:xfrm>
            <a:custGeom>
              <a:avLst/>
              <a:gdLst/>
              <a:ahLst/>
              <a:cxnLst/>
              <a:rect l="l" t="t" r="r" b="b"/>
              <a:pathLst>
                <a:path w="2636" h="101" extrusionOk="0">
                  <a:moveTo>
                    <a:pt x="0" y="0"/>
                  </a:moveTo>
                  <a:lnTo>
                    <a:pt x="0" y="100"/>
                  </a:lnTo>
                  <a:lnTo>
                    <a:pt x="2636" y="100"/>
                  </a:lnTo>
                  <a:lnTo>
                    <a:pt x="263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a:extLst>
                <a:ext uri="{FF2B5EF4-FFF2-40B4-BE49-F238E27FC236}">
                  <a16:creationId xmlns:a16="http://schemas.microsoft.com/office/drawing/2014/main" id="{38733FB1-939B-0C65-45A0-08B76FE5B1B7}"/>
                </a:ext>
              </a:extLst>
            </p:cNvPr>
            <p:cNvSpPr/>
            <p:nvPr/>
          </p:nvSpPr>
          <p:spPr>
            <a:xfrm flipH="1">
              <a:off x="7493568" y="4767375"/>
              <a:ext cx="657273" cy="2831"/>
            </a:xfrm>
            <a:custGeom>
              <a:avLst/>
              <a:gdLst/>
              <a:ahLst/>
              <a:cxnLst/>
              <a:rect l="l" t="t" r="r" b="b"/>
              <a:pathLst>
                <a:path w="23451" h="101" extrusionOk="0">
                  <a:moveTo>
                    <a:pt x="1" y="0"/>
                  </a:moveTo>
                  <a:lnTo>
                    <a:pt x="1" y="100"/>
                  </a:lnTo>
                  <a:lnTo>
                    <a:pt x="23451" y="100"/>
                  </a:lnTo>
                  <a:lnTo>
                    <a:pt x="23451"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a:extLst>
                <a:ext uri="{FF2B5EF4-FFF2-40B4-BE49-F238E27FC236}">
                  <a16:creationId xmlns:a16="http://schemas.microsoft.com/office/drawing/2014/main" id="{9E40B35A-A25A-F67B-DD48-DE596B5BFB4A}"/>
                </a:ext>
              </a:extLst>
            </p:cNvPr>
            <p:cNvSpPr/>
            <p:nvPr/>
          </p:nvSpPr>
          <p:spPr>
            <a:xfrm flipH="1">
              <a:off x="5679825" y="3525841"/>
              <a:ext cx="184197" cy="157991"/>
            </a:xfrm>
            <a:custGeom>
              <a:avLst/>
              <a:gdLst/>
              <a:ahLst/>
              <a:cxnLst/>
              <a:rect l="l" t="t" r="r" b="b"/>
              <a:pathLst>
                <a:path w="6572" h="5637" extrusionOk="0">
                  <a:moveTo>
                    <a:pt x="3736" y="499"/>
                  </a:moveTo>
                  <a:cubicBezTo>
                    <a:pt x="5037" y="499"/>
                    <a:pt x="6071" y="1533"/>
                    <a:pt x="6071" y="2801"/>
                  </a:cubicBezTo>
                  <a:cubicBezTo>
                    <a:pt x="6071" y="4199"/>
                    <a:pt x="4929" y="5124"/>
                    <a:pt x="3735" y="5124"/>
                  </a:cubicBezTo>
                  <a:cubicBezTo>
                    <a:pt x="3162" y="5124"/>
                    <a:pt x="2578" y="4911"/>
                    <a:pt x="2102" y="4435"/>
                  </a:cubicBezTo>
                  <a:cubicBezTo>
                    <a:pt x="634" y="3001"/>
                    <a:pt x="1702" y="499"/>
                    <a:pt x="3736" y="499"/>
                  </a:cubicBezTo>
                  <a:close/>
                  <a:moveTo>
                    <a:pt x="3746" y="1"/>
                  </a:moveTo>
                  <a:cubicBezTo>
                    <a:pt x="3051" y="1"/>
                    <a:pt x="2343" y="258"/>
                    <a:pt x="1768" y="833"/>
                  </a:cubicBezTo>
                  <a:cubicBezTo>
                    <a:pt x="0" y="2601"/>
                    <a:pt x="1235" y="5636"/>
                    <a:pt x="3736" y="5636"/>
                  </a:cubicBezTo>
                  <a:cubicBezTo>
                    <a:pt x="5304" y="5603"/>
                    <a:pt x="6538"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a:extLst>
                <a:ext uri="{FF2B5EF4-FFF2-40B4-BE49-F238E27FC236}">
                  <a16:creationId xmlns:a16="http://schemas.microsoft.com/office/drawing/2014/main" id="{E56C3CC5-6110-8E4F-F3DF-8A640378D38F}"/>
                </a:ext>
              </a:extLst>
            </p:cNvPr>
            <p:cNvSpPr/>
            <p:nvPr/>
          </p:nvSpPr>
          <p:spPr>
            <a:xfrm flipH="1">
              <a:off x="6043509" y="3525841"/>
              <a:ext cx="184197" cy="157991"/>
            </a:xfrm>
            <a:custGeom>
              <a:avLst/>
              <a:gdLst/>
              <a:ahLst/>
              <a:cxnLst/>
              <a:rect l="l" t="t" r="r" b="b"/>
              <a:pathLst>
                <a:path w="6572" h="5637" extrusionOk="0">
                  <a:moveTo>
                    <a:pt x="3770" y="499"/>
                  </a:moveTo>
                  <a:cubicBezTo>
                    <a:pt x="5037" y="499"/>
                    <a:pt x="6071" y="1533"/>
                    <a:pt x="6071" y="2801"/>
                  </a:cubicBezTo>
                  <a:cubicBezTo>
                    <a:pt x="6071" y="4199"/>
                    <a:pt x="4929" y="5124"/>
                    <a:pt x="3735" y="5124"/>
                  </a:cubicBezTo>
                  <a:cubicBezTo>
                    <a:pt x="3162" y="5124"/>
                    <a:pt x="2578" y="4911"/>
                    <a:pt x="2102" y="4435"/>
                  </a:cubicBezTo>
                  <a:cubicBezTo>
                    <a:pt x="668" y="3001"/>
                    <a:pt x="1702" y="499"/>
                    <a:pt x="3770" y="499"/>
                  </a:cubicBezTo>
                  <a:close/>
                  <a:moveTo>
                    <a:pt x="3746" y="1"/>
                  </a:moveTo>
                  <a:cubicBezTo>
                    <a:pt x="3051" y="1"/>
                    <a:pt x="2343" y="258"/>
                    <a:pt x="1768" y="833"/>
                  </a:cubicBezTo>
                  <a:cubicBezTo>
                    <a:pt x="0" y="2601"/>
                    <a:pt x="1235" y="5636"/>
                    <a:pt x="3770" y="5636"/>
                  </a:cubicBezTo>
                  <a:cubicBezTo>
                    <a:pt x="5304" y="5603"/>
                    <a:pt x="6572"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a:extLst>
                <a:ext uri="{FF2B5EF4-FFF2-40B4-BE49-F238E27FC236}">
                  <a16:creationId xmlns:a16="http://schemas.microsoft.com/office/drawing/2014/main" id="{8A1ECDAB-8DFE-8AC9-9C2F-E9D0DE22B94B}"/>
                </a:ext>
              </a:extLst>
            </p:cNvPr>
            <p:cNvSpPr/>
            <p:nvPr/>
          </p:nvSpPr>
          <p:spPr>
            <a:xfrm flipH="1">
              <a:off x="5063696" y="2930004"/>
              <a:ext cx="229097" cy="285152"/>
            </a:xfrm>
            <a:custGeom>
              <a:avLst/>
              <a:gdLst/>
              <a:ahLst/>
              <a:cxnLst/>
              <a:rect l="l" t="t" r="r" b="b"/>
              <a:pathLst>
                <a:path w="8174" h="10174" extrusionOk="0">
                  <a:moveTo>
                    <a:pt x="6238" y="0"/>
                  </a:moveTo>
                  <a:cubicBezTo>
                    <a:pt x="5784" y="0"/>
                    <a:pt x="5324" y="176"/>
                    <a:pt x="4971" y="543"/>
                  </a:cubicBezTo>
                  <a:cubicBezTo>
                    <a:pt x="4937" y="576"/>
                    <a:pt x="4904" y="610"/>
                    <a:pt x="4871" y="676"/>
                  </a:cubicBezTo>
                  <a:cubicBezTo>
                    <a:pt x="4170" y="1610"/>
                    <a:pt x="4871" y="2511"/>
                    <a:pt x="4070" y="3145"/>
                  </a:cubicBezTo>
                  <a:cubicBezTo>
                    <a:pt x="3270" y="3779"/>
                    <a:pt x="1869" y="3912"/>
                    <a:pt x="1935" y="4980"/>
                  </a:cubicBezTo>
                  <a:cubicBezTo>
                    <a:pt x="1969" y="6014"/>
                    <a:pt x="901" y="6114"/>
                    <a:pt x="334" y="6914"/>
                  </a:cubicBezTo>
                  <a:cubicBezTo>
                    <a:pt x="1" y="7448"/>
                    <a:pt x="267" y="8249"/>
                    <a:pt x="501" y="8816"/>
                  </a:cubicBezTo>
                  <a:cubicBezTo>
                    <a:pt x="701" y="9216"/>
                    <a:pt x="1035" y="9550"/>
                    <a:pt x="1435" y="9716"/>
                  </a:cubicBezTo>
                  <a:cubicBezTo>
                    <a:pt x="1952" y="9919"/>
                    <a:pt x="2755" y="10173"/>
                    <a:pt x="3561" y="10173"/>
                  </a:cubicBezTo>
                  <a:cubicBezTo>
                    <a:pt x="4212" y="10173"/>
                    <a:pt x="4865" y="10008"/>
                    <a:pt x="5371" y="9516"/>
                  </a:cubicBezTo>
                  <a:cubicBezTo>
                    <a:pt x="6072" y="8816"/>
                    <a:pt x="5304" y="7882"/>
                    <a:pt x="6272" y="7215"/>
                  </a:cubicBezTo>
                  <a:cubicBezTo>
                    <a:pt x="7206" y="6547"/>
                    <a:pt x="6405" y="5547"/>
                    <a:pt x="6439" y="4613"/>
                  </a:cubicBezTo>
                  <a:cubicBezTo>
                    <a:pt x="6472" y="3679"/>
                    <a:pt x="7706" y="3545"/>
                    <a:pt x="8073" y="2478"/>
                  </a:cubicBezTo>
                  <a:cubicBezTo>
                    <a:pt x="8173" y="1944"/>
                    <a:pt x="8073" y="1410"/>
                    <a:pt x="7773" y="943"/>
                  </a:cubicBezTo>
                  <a:cubicBezTo>
                    <a:pt x="7465" y="327"/>
                    <a:pt x="6857" y="0"/>
                    <a:pt x="62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a:extLst>
                <a:ext uri="{FF2B5EF4-FFF2-40B4-BE49-F238E27FC236}">
                  <a16:creationId xmlns:a16="http://schemas.microsoft.com/office/drawing/2014/main" id="{A6FB21A0-AFDB-9225-50BB-A9925F043B36}"/>
                </a:ext>
              </a:extLst>
            </p:cNvPr>
            <p:cNvSpPr/>
            <p:nvPr/>
          </p:nvSpPr>
          <p:spPr>
            <a:xfrm flipH="1">
              <a:off x="4499026" y="4881419"/>
              <a:ext cx="4532495" cy="26460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a:extLst>
                <a:ext uri="{FF2B5EF4-FFF2-40B4-BE49-F238E27FC236}">
                  <a16:creationId xmlns:a16="http://schemas.microsoft.com/office/drawing/2014/main" id="{E7F73511-B5AA-6E6F-64B7-E9AB29B4A6D6}"/>
                </a:ext>
              </a:extLst>
            </p:cNvPr>
            <p:cNvSpPr/>
            <p:nvPr/>
          </p:nvSpPr>
          <p:spPr>
            <a:xfrm flipH="1">
              <a:off x="6243570" y="1795255"/>
              <a:ext cx="342216" cy="3167528"/>
            </a:xfrm>
            <a:custGeom>
              <a:avLst/>
              <a:gdLst/>
              <a:ahLst/>
              <a:cxnLst/>
              <a:rect l="l" t="t" r="r" b="b"/>
              <a:pathLst>
                <a:path w="12210" h="113015" extrusionOk="0">
                  <a:moveTo>
                    <a:pt x="11009" y="1"/>
                  </a:moveTo>
                  <a:cubicBezTo>
                    <a:pt x="10608" y="1"/>
                    <a:pt x="10275" y="301"/>
                    <a:pt x="10241" y="701"/>
                  </a:cubicBezTo>
                  <a:lnTo>
                    <a:pt x="34" y="112515"/>
                  </a:lnTo>
                  <a:cubicBezTo>
                    <a:pt x="1" y="112781"/>
                    <a:pt x="201" y="113015"/>
                    <a:pt x="468" y="113015"/>
                  </a:cubicBezTo>
                  <a:lnTo>
                    <a:pt x="1502" y="113015"/>
                  </a:lnTo>
                  <a:cubicBezTo>
                    <a:pt x="1735" y="113015"/>
                    <a:pt x="1935" y="112815"/>
                    <a:pt x="1935" y="112581"/>
                  </a:cubicBezTo>
                  <a:lnTo>
                    <a:pt x="122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a:extLst>
                <a:ext uri="{FF2B5EF4-FFF2-40B4-BE49-F238E27FC236}">
                  <a16:creationId xmlns:a16="http://schemas.microsoft.com/office/drawing/2014/main" id="{36443E3B-79CF-BC6E-87A4-E810E779C7DF}"/>
                </a:ext>
              </a:extLst>
            </p:cNvPr>
            <p:cNvSpPr/>
            <p:nvPr/>
          </p:nvSpPr>
          <p:spPr>
            <a:xfrm flipH="1">
              <a:off x="5922907" y="1795255"/>
              <a:ext cx="342188" cy="3166603"/>
            </a:xfrm>
            <a:custGeom>
              <a:avLst/>
              <a:gdLst/>
              <a:ahLst/>
              <a:cxnLst/>
              <a:rect l="l" t="t" r="r" b="b"/>
              <a:pathLst>
                <a:path w="12209" h="112982" extrusionOk="0">
                  <a:moveTo>
                    <a:pt x="0" y="1"/>
                  </a:moveTo>
                  <a:lnTo>
                    <a:pt x="10274" y="112581"/>
                  </a:lnTo>
                  <a:cubicBezTo>
                    <a:pt x="10308" y="112815"/>
                    <a:pt x="10508" y="112982"/>
                    <a:pt x="10741" y="112982"/>
                  </a:cubicBezTo>
                  <a:lnTo>
                    <a:pt x="11742" y="112982"/>
                  </a:lnTo>
                  <a:cubicBezTo>
                    <a:pt x="12009" y="112982"/>
                    <a:pt x="12209" y="112748"/>
                    <a:pt x="12176" y="112515"/>
                  </a:cubicBezTo>
                  <a:lnTo>
                    <a:pt x="1968" y="701"/>
                  </a:lnTo>
                  <a:cubicBezTo>
                    <a:pt x="1935" y="301"/>
                    <a:pt x="1601"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a:extLst>
                <a:ext uri="{FF2B5EF4-FFF2-40B4-BE49-F238E27FC236}">
                  <a16:creationId xmlns:a16="http://schemas.microsoft.com/office/drawing/2014/main" id="{2023FA40-3B13-1483-67C0-2913965C4F24}"/>
                </a:ext>
              </a:extLst>
            </p:cNvPr>
            <p:cNvSpPr/>
            <p:nvPr/>
          </p:nvSpPr>
          <p:spPr>
            <a:xfrm flipH="1">
              <a:off x="4883255" y="2608641"/>
              <a:ext cx="23403" cy="184197"/>
            </a:xfrm>
            <a:custGeom>
              <a:avLst/>
              <a:gdLst/>
              <a:ahLst/>
              <a:cxnLst/>
              <a:rect l="l" t="t" r="r" b="b"/>
              <a:pathLst>
                <a:path w="835" h="6572" extrusionOk="0">
                  <a:moveTo>
                    <a:pt x="634" y="0"/>
                  </a:moveTo>
                  <a:cubicBezTo>
                    <a:pt x="534" y="0"/>
                    <a:pt x="434" y="67"/>
                    <a:pt x="434" y="201"/>
                  </a:cubicBezTo>
                  <a:lnTo>
                    <a:pt x="0" y="6338"/>
                  </a:lnTo>
                  <a:cubicBezTo>
                    <a:pt x="0" y="6438"/>
                    <a:pt x="67" y="6538"/>
                    <a:pt x="200" y="6572"/>
                  </a:cubicBezTo>
                  <a:cubicBezTo>
                    <a:pt x="300" y="6572"/>
                    <a:pt x="400" y="6472"/>
                    <a:pt x="434" y="6372"/>
                  </a:cubicBezTo>
                  <a:lnTo>
                    <a:pt x="834" y="234"/>
                  </a:lnTo>
                  <a:cubicBezTo>
                    <a:pt x="834" y="101"/>
                    <a:pt x="767" y="0"/>
                    <a:pt x="6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a:extLst>
                <a:ext uri="{FF2B5EF4-FFF2-40B4-BE49-F238E27FC236}">
                  <a16:creationId xmlns:a16="http://schemas.microsoft.com/office/drawing/2014/main" id="{C95036CB-4FF0-056A-3ACD-3123C855F5F3}"/>
                </a:ext>
              </a:extLst>
            </p:cNvPr>
            <p:cNvSpPr/>
            <p:nvPr/>
          </p:nvSpPr>
          <p:spPr>
            <a:xfrm flipH="1">
              <a:off x="4848669" y="2116702"/>
              <a:ext cx="38370" cy="390984"/>
            </a:xfrm>
            <a:custGeom>
              <a:avLst/>
              <a:gdLst/>
              <a:ahLst/>
              <a:cxnLst/>
              <a:rect l="l" t="t" r="r" b="b"/>
              <a:pathLst>
                <a:path w="1369" h="13950" extrusionOk="0">
                  <a:moveTo>
                    <a:pt x="1116" y="0"/>
                  </a:moveTo>
                  <a:cubicBezTo>
                    <a:pt x="1010" y="0"/>
                    <a:pt x="935" y="87"/>
                    <a:pt x="935" y="173"/>
                  </a:cubicBezTo>
                  <a:lnTo>
                    <a:pt x="1" y="13716"/>
                  </a:lnTo>
                  <a:cubicBezTo>
                    <a:pt x="1" y="13816"/>
                    <a:pt x="67" y="13917"/>
                    <a:pt x="201" y="13950"/>
                  </a:cubicBezTo>
                  <a:cubicBezTo>
                    <a:pt x="301" y="13950"/>
                    <a:pt x="401" y="13850"/>
                    <a:pt x="434" y="13750"/>
                  </a:cubicBezTo>
                  <a:lnTo>
                    <a:pt x="1368" y="207"/>
                  </a:lnTo>
                  <a:cubicBezTo>
                    <a:pt x="1368" y="107"/>
                    <a:pt x="1268" y="7"/>
                    <a:pt x="1168" y="7"/>
                  </a:cubicBezTo>
                  <a:cubicBezTo>
                    <a:pt x="1150" y="2"/>
                    <a:pt x="1133" y="0"/>
                    <a:pt x="111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a:extLst>
                <a:ext uri="{FF2B5EF4-FFF2-40B4-BE49-F238E27FC236}">
                  <a16:creationId xmlns:a16="http://schemas.microsoft.com/office/drawing/2014/main" id="{E18CDFFD-AF4C-5D7D-A9A9-DC37C5E78DAC}"/>
                </a:ext>
              </a:extLst>
            </p:cNvPr>
            <p:cNvSpPr/>
            <p:nvPr/>
          </p:nvSpPr>
          <p:spPr>
            <a:xfrm flipH="1">
              <a:off x="4873978" y="1836399"/>
              <a:ext cx="2862673" cy="2088637"/>
            </a:xfrm>
            <a:custGeom>
              <a:avLst/>
              <a:gdLst/>
              <a:ahLst/>
              <a:cxnLst/>
              <a:rect l="l" t="t" r="r" b="b"/>
              <a:pathLst>
                <a:path w="102138" h="74521" extrusionOk="0">
                  <a:moveTo>
                    <a:pt x="97294" y="0"/>
                  </a:moveTo>
                  <a:cubicBezTo>
                    <a:pt x="97275" y="0"/>
                    <a:pt x="97255" y="0"/>
                    <a:pt x="97236" y="0"/>
                  </a:cubicBezTo>
                  <a:lnTo>
                    <a:pt x="10041" y="0"/>
                  </a:lnTo>
                  <a:cubicBezTo>
                    <a:pt x="7239" y="67"/>
                    <a:pt x="4904" y="2202"/>
                    <a:pt x="4670" y="5004"/>
                  </a:cubicBezTo>
                  <a:lnTo>
                    <a:pt x="234" y="69517"/>
                  </a:lnTo>
                  <a:cubicBezTo>
                    <a:pt x="0" y="72219"/>
                    <a:pt x="2135" y="74520"/>
                    <a:pt x="4870" y="74520"/>
                  </a:cubicBezTo>
                  <a:lnTo>
                    <a:pt x="92099" y="74520"/>
                  </a:lnTo>
                  <a:cubicBezTo>
                    <a:pt x="94901" y="74454"/>
                    <a:pt x="97203" y="72285"/>
                    <a:pt x="97436" y="69517"/>
                  </a:cubicBezTo>
                  <a:lnTo>
                    <a:pt x="101906" y="5004"/>
                  </a:lnTo>
                  <a:cubicBezTo>
                    <a:pt x="102138" y="2321"/>
                    <a:pt x="100002" y="0"/>
                    <a:pt x="97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a:extLst>
                <a:ext uri="{FF2B5EF4-FFF2-40B4-BE49-F238E27FC236}">
                  <a16:creationId xmlns:a16="http://schemas.microsoft.com/office/drawing/2014/main" id="{F37D1B70-5F90-3E32-5B66-12A1CBF783B3}"/>
                </a:ext>
              </a:extLst>
            </p:cNvPr>
            <p:cNvSpPr/>
            <p:nvPr/>
          </p:nvSpPr>
          <p:spPr>
            <a:xfrm flipH="1">
              <a:off x="4869297" y="1832643"/>
              <a:ext cx="2872006" cy="2096149"/>
            </a:xfrm>
            <a:custGeom>
              <a:avLst/>
              <a:gdLst/>
              <a:ahLst/>
              <a:cxnLst/>
              <a:rect l="l" t="t" r="r" b="b"/>
              <a:pathLst>
                <a:path w="102471" h="74789" extrusionOk="0">
                  <a:moveTo>
                    <a:pt x="97460" y="301"/>
                  </a:moveTo>
                  <a:cubicBezTo>
                    <a:pt x="100068" y="301"/>
                    <a:pt x="102137" y="2522"/>
                    <a:pt x="101905" y="5138"/>
                  </a:cubicBezTo>
                  <a:lnTo>
                    <a:pt x="97469" y="69651"/>
                  </a:lnTo>
                  <a:cubicBezTo>
                    <a:pt x="97235" y="72353"/>
                    <a:pt x="94967" y="74421"/>
                    <a:pt x="92265" y="74488"/>
                  </a:cubicBezTo>
                  <a:lnTo>
                    <a:pt x="5036" y="74488"/>
                  </a:lnTo>
                  <a:cubicBezTo>
                    <a:pt x="5017" y="74488"/>
                    <a:pt x="4998" y="74488"/>
                    <a:pt x="4979" y="74488"/>
                  </a:cubicBezTo>
                  <a:cubicBezTo>
                    <a:pt x="2371" y="74488"/>
                    <a:pt x="301" y="72234"/>
                    <a:pt x="533" y="69651"/>
                  </a:cubicBezTo>
                  <a:lnTo>
                    <a:pt x="5003" y="5171"/>
                  </a:lnTo>
                  <a:cubicBezTo>
                    <a:pt x="5236" y="2436"/>
                    <a:pt x="7471" y="335"/>
                    <a:pt x="10207" y="301"/>
                  </a:cubicBezTo>
                  <a:lnTo>
                    <a:pt x="97402" y="301"/>
                  </a:lnTo>
                  <a:cubicBezTo>
                    <a:pt x="97422" y="301"/>
                    <a:pt x="97441" y="301"/>
                    <a:pt x="97460" y="301"/>
                  </a:cubicBezTo>
                  <a:close/>
                  <a:moveTo>
                    <a:pt x="97460" y="1"/>
                  </a:moveTo>
                  <a:cubicBezTo>
                    <a:pt x="97441" y="1"/>
                    <a:pt x="97422" y="1"/>
                    <a:pt x="97402" y="1"/>
                  </a:cubicBezTo>
                  <a:lnTo>
                    <a:pt x="10207" y="1"/>
                  </a:lnTo>
                  <a:cubicBezTo>
                    <a:pt x="7304" y="34"/>
                    <a:pt x="4936" y="2269"/>
                    <a:pt x="4669" y="5138"/>
                  </a:cubicBezTo>
                  <a:lnTo>
                    <a:pt x="233" y="69651"/>
                  </a:lnTo>
                  <a:cubicBezTo>
                    <a:pt x="1" y="72433"/>
                    <a:pt x="2203" y="74788"/>
                    <a:pt x="4978" y="74788"/>
                  </a:cubicBezTo>
                  <a:cubicBezTo>
                    <a:pt x="4997" y="74788"/>
                    <a:pt x="5017" y="74788"/>
                    <a:pt x="5036" y="74788"/>
                  </a:cubicBezTo>
                  <a:lnTo>
                    <a:pt x="92265" y="74788"/>
                  </a:lnTo>
                  <a:cubicBezTo>
                    <a:pt x="95167" y="74754"/>
                    <a:pt x="97569" y="72520"/>
                    <a:pt x="97802" y="69651"/>
                  </a:cubicBezTo>
                  <a:lnTo>
                    <a:pt x="102239" y="5171"/>
                  </a:lnTo>
                  <a:cubicBezTo>
                    <a:pt x="102471" y="2389"/>
                    <a:pt x="100268" y="1"/>
                    <a:pt x="974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a:extLst>
                <a:ext uri="{FF2B5EF4-FFF2-40B4-BE49-F238E27FC236}">
                  <a16:creationId xmlns:a16="http://schemas.microsoft.com/office/drawing/2014/main" id="{40A75EE2-68CF-D808-DB56-6655BEBF33B7}"/>
                </a:ext>
              </a:extLst>
            </p:cNvPr>
            <p:cNvSpPr/>
            <p:nvPr/>
          </p:nvSpPr>
          <p:spPr>
            <a:xfrm flipH="1">
              <a:off x="6322103" y="2960610"/>
              <a:ext cx="575937" cy="517107"/>
            </a:xfrm>
            <a:custGeom>
              <a:avLst/>
              <a:gdLst/>
              <a:ahLst/>
              <a:cxnLst/>
              <a:rect l="l" t="t" r="r" b="b"/>
              <a:pathLst>
                <a:path w="20549" h="18450" extrusionOk="0">
                  <a:moveTo>
                    <a:pt x="10926" y="0"/>
                  </a:moveTo>
                  <a:cubicBezTo>
                    <a:pt x="8510" y="0"/>
                    <a:pt x="6032" y="943"/>
                    <a:pt x="4103" y="2820"/>
                  </a:cubicBezTo>
                  <a:cubicBezTo>
                    <a:pt x="301" y="6489"/>
                    <a:pt x="0" y="12327"/>
                    <a:pt x="3403" y="15863"/>
                  </a:cubicBezTo>
                  <a:cubicBezTo>
                    <a:pt x="5081" y="17590"/>
                    <a:pt x="7332" y="18449"/>
                    <a:pt x="9639" y="18449"/>
                  </a:cubicBezTo>
                  <a:cubicBezTo>
                    <a:pt x="12056" y="18449"/>
                    <a:pt x="14533" y="17506"/>
                    <a:pt x="16479" y="15629"/>
                  </a:cubicBezTo>
                  <a:cubicBezTo>
                    <a:pt x="20248" y="11960"/>
                    <a:pt x="20548" y="6123"/>
                    <a:pt x="17146" y="2587"/>
                  </a:cubicBezTo>
                  <a:cubicBezTo>
                    <a:pt x="15484" y="860"/>
                    <a:pt x="13233" y="0"/>
                    <a:pt x="1092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a:extLst>
                <a:ext uri="{FF2B5EF4-FFF2-40B4-BE49-F238E27FC236}">
                  <a16:creationId xmlns:a16="http://schemas.microsoft.com/office/drawing/2014/main" id="{42ED40C3-C750-7023-4FFD-9B59C69E15E3}"/>
                </a:ext>
              </a:extLst>
            </p:cNvPr>
            <p:cNvSpPr/>
            <p:nvPr/>
          </p:nvSpPr>
          <p:spPr>
            <a:xfrm flipH="1">
              <a:off x="6379139" y="3012153"/>
              <a:ext cx="460940" cy="414022"/>
            </a:xfrm>
            <a:custGeom>
              <a:avLst/>
              <a:gdLst/>
              <a:ahLst/>
              <a:cxnLst/>
              <a:rect l="l" t="t" r="r" b="b"/>
              <a:pathLst>
                <a:path w="16446" h="14772" extrusionOk="0">
                  <a:moveTo>
                    <a:pt x="8717" y="0"/>
                  </a:moveTo>
                  <a:cubicBezTo>
                    <a:pt x="6792" y="0"/>
                    <a:pt x="4818" y="751"/>
                    <a:pt x="3270" y="2249"/>
                  </a:cubicBezTo>
                  <a:cubicBezTo>
                    <a:pt x="234" y="5184"/>
                    <a:pt x="1" y="9854"/>
                    <a:pt x="2736" y="12690"/>
                  </a:cubicBezTo>
                  <a:cubicBezTo>
                    <a:pt x="4059" y="14079"/>
                    <a:pt x="5863" y="14771"/>
                    <a:pt x="7716" y="14771"/>
                  </a:cubicBezTo>
                  <a:cubicBezTo>
                    <a:pt x="9646" y="14771"/>
                    <a:pt x="11628" y="14020"/>
                    <a:pt x="13177" y="12523"/>
                  </a:cubicBezTo>
                  <a:cubicBezTo>
                    <a:pt x="16212" y="9587"/>
                    <a:pt x="16446" y="4917"/>
                    <a:pt x="13710" y="2082"/>
                  </a:cubicBezTo>
                  <a:cubicBezTo>
                    <a:pt x="12370" y="693"/>
                    <a:pt x="10566" y="0"/>
                    <a:pt x="8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a:extLst>
                <a:ext uri="{FF2B5EF4-FFF2-40B4-BE49-F238E27FC236}">
                  <a16:creationId xmlns:a16="http://schemas.microsoft.com/office/drawing/2014/main" id="{8D9AD2C9-8898-2ADD-616E-DDC27DAB3E0D}"/>
                </a:ext>
              </a:extLst>
            </p:cNvPr>
            <p:cNvSpPr/>
            <p:nvPr/>
          </p:nvSpPr>
          <p:spPr>
            <a:xfrm flipH="1">
              <a:off x="6437100" y="3064144"/>
              <a:ext cx="345943" cy="310012"/>
            </a:xfrm>
            <a:custGeom>
              <a:avLst/>
              <a:gdLst/>
              <a:ahLst/>
              <a:cxnLst/>
              <a:rect l="l" t="t" r="r" b="b"/>
              <a:pathLst>
                <a:path w="12343" h="11061" extrusionOk="0">
                  <a:moveTo>
                    <a:pt x="6561" y="1"/>
                  </a:moveTo>
                  <a:cubicBezTo>
                    <a:pt x="5112" y="1"/>
                    <a:pt x="3629" y="568"/>
                    <a:pt x="2469" y="1695"/>
                  </a:cubicBezTo>
                  <a:cubicBezTo>
                    <a:pt x="200" y="3896"/>
                    <a:pt x="0" y="7399"/>
                    <a:pt x="2068" y="9500"/>
                  </a:cubicBezTo>
                  <a:cubicBezTo>
                    <a:pt x="3062" y="10543"/>
                    <a:pt x="4407" y="11061"/>
                    <a:pt x="5790" y="11061"/>
                  </a:cubicBezTo>
                  <a:cubicBezTo>
                    <a:pt x="7238" y="11061"/>
                    <a:pt x="8730" y="10493"/>
                    <a:pt x="9907" y="9367"/>
                  </a:cubicBezTo>
                  <a:cubicBezTo>
                    <a:pt x="12176" y="7165"/>
                    <a:pt x="12342" y="3663"/>
                    <a:pt x="10308" y="1561"/>
                  </a:cubicBezTo>
                  <a:cubicBezTo>
                    <a:pt x="9297" y="518"/>
                    <a:pt x="7945" y="1"/>
                    <a:pt x="656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a:extLst>
                <a:ext uri="{FF2B5EF4-FFF2-40B4-BE49-F238E27FC236}">
                  <a16:creationId xmlns:a16="http://schemas.microsoft.com/office/drawing/2014/main" id="{2E314A02-6E77-066A-D6FC-E0309DF25AF6}"/>
                </a:ext>
              </a:extLst>
            </p:cNvPr>
            <p:cNvSpPr/>
            <p:nvPr/>
          </p:nvSpPr>
          <p:spPr>
            <a:xfrm flipH="1">
              <a:off x="6501619" y="3115378"/>
              <a:ext cx="216877" cy="207572"/>
            </a:xfrm>
            <a:custGeom>
              <a:avLst/>
              <a:gdLst/>
              <a:ahLst/>
              <a:cxnLst/>
              <a:rect l="l" t="t" r="r" b="b"/>
              <a:pathLst>
                <a:path w="7738" h="7406" extrusionOk="0">
                  <a:moveTo>
                    <a:pt x="4135" y="0"/>
                  </a:moveTo>
                  <a:cubicBezTo>
                    <a:pt x="2067" y="33"/>
                    <a:pt x="366" y="1635"/>
                    <a:pt x="199" y="3703"/>
                  </a:cubicBezTo>
                  <a:cubicBezTo>
                    <a:pt x="1" y="5685"/>
                    <a:pt x="1570" y="7406"/>
                    <a:pt x="3577" y="7406"/>
                  </a:cubicBezTo>
                  <a:cubicBezTo>
                    <a:pt x="3596" y="7406"/>
                    <a:pt x="3616" y="7406"/>
                    <a:pt x="3635" y="7405"/>
                  </a:cubicBezTo>
                  <a:cubicBezTo>
                    <a:pt x="5703" y="7372"/>
                    <a:pt x="7404" y="5771"/>
                    <a:pt x="7571" y="3703"/>
                  </a:cubicBezTo>
                  <a:cubicBezTo>
                    <a:pt x="7738" y="1701"/>
                    <a:pt x="6137" y="0"/>
                    <a:pt x="4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a:extLst>
                <a:ext uri="{FF2B5EF4-FFF2-40B4-BE49-F238E27FC236}">
                  <a16:creationId xmlns:a16="http://schemas.microsoft.com/office/drawing/2014/main" id="{3B04C987-BC50-B460-4D03-051D8ACD8E27}"/>
                </a:ext>
              </a:extLst>
            </p:cNvPr>
            <p:cNvSpPr/>
            <p:nvPr/>
          </p:nvSpPr>
          <p:spPr>
            <a:xfrm flipH="1">
              <a:off x="6555880" y="3167705"/>
              <a:ext cx="108382" cy="102917"/>
            </a:xfrm>
            <a:custGeom>
              <a:avLst/>
              <a:gdLst/>
              <a:ahLst/>
              <a:cxnLst/>
              <a:rect l="l" t="t" r="r" b="b"/>
              <a:pathLst>
                <a:path w="3867" h="3672" extrusionOk="0">
                  <a:moveTo>
                    <a:pt x="2123" y="0"/>
                  </a:moveTo>
                  <a:cubicBezTo>
                    <a:pt x="2104" y="0"/>
                    <a:pt x="2086" y="0"/>
                    <a:pt x="2067" y="1"/>
                  </a:cubicBezTo>
                  <a:cubicBezTo>
                    <a:pt x="1033" y="1"/>
                    <a:pt x="165" y="802"/>
                    <a:pt x="99" y="1836"/>
                  </a:cubicBezTo>
                  <a:cubicBezTo>
                    <a:pt x="1" y="2818"/>
                    <a:pt x="770" y="3671"/>
                    <a:pt x="1744" y="3671"/>
                  </a:cubicBezTo>
                  <a:cubicBezTo>
                    <a:pt x="1763" y="3671"/>
                    <a:pt x="1781" y="3671"/>
                    <a:pt x="1800" y="3670"/>
                  </a:cubicBezTo>
                  <a:cubicBezTo>
                    <a:pt x="2834" y="3670"/>
                    <a:pt x="3701" y="2870"/>
                    <a:pt x="3801" y="1836"/>
                  </a:cubicBezTo>
                  <a:cubicBezTo>
                    <a:pt x="3867" y="854"/>
                    <a:pt x="3097" y="0"/>
                    <a:pt x="2123"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a:extLst>
                <a:ext uri="{FF2B5EF4-FFF2-40B4-BE49-F238E27FC236}">
                  <a16:creationId xmlns:a16="http://schemas.microsoft.com/office/drawing/2014/main" id="{D4009AF4-B14F-D484-95D5-5C6FE4E0E986}"/>
                </a:ext>
              </a:extLst>
            </p:cNvPr>
            <p:cNvSpPr/>
            <p:nvPr/>
          </p:nvSpPr>
          <p:spPr>
            <a:xfrm flipH="1">
              <a:off x="7090701" y="3072328"/>
              <a:ext cx="432801" cy="529215"/>
            </a:xfrm>
            <a:custGeom>
              <a:avLst/>
              <a:gdLst/>
              <a:ahLst/>
              <a:cxnLst/>
              <a:rect l="l" t="t" r="r" b="b"/>
              <a:pathLst>
                <a:path w="15442" h="18882" extrusionOk="0">
                  <a:moveTo>
                    <a:pt x="8188" y="401"/>
                  </a:moveTo>
                  <a:cubicBezTo>
                    <a:pt x="12003" y="401"/>
                    <a:pt x="15008" y="3676"/>
                    <a:pt x="14678" y="7474"/>
                  </a:cubicBezTo>
                  <a:cubicBezTo>
                    <a:pt x="14444" y="9642"/>
                    <a:pt x="13610" y="11710"/>
                    <a:pt x="12243" y="13411"/>
                  </a:cubicBezTo>
                  <a:cubicBezTo>
                    <a:pt x="11275" y="14679"/>
                    <a:pt x="10575" y="16113"/>
                    <a:pt x="10174" y="17648"/>
                  </a:cubicBezTo>
                  <a:cubicBezTo>
                    <a:pt x="10041" y="18115"/>
                    <a:pt x="9607" y="18448"/>
                    <a:pt x="9107" y="18448"/>
                  </a:cubicBezTo>
                  <a:lnTo>
                    <a:pt x="4537" y="18448"/>
                  </a:lnTo>
                  <a:cubicBezTo>
                    <a:pt x="4070" y="18448"/>
                    <a:pt x="3703" y="18115"/>
                    <a:pt x="3636" y="17681"/>
                  </a:cubicBezTo>
                  <a:cubicBezTo>
                    <a:pt x="3436" y="16180"/>
                    <a:pt x="2936" y="14712"/>
                    <a:pt x="2102" y="13411"/>
                  </a:cubicBezTo>
                  <a:cubicBezTo>
                    <a:pt x="1001" y="11677"/>
                    <a:pt x="434" y="9609"/>
                    <a:pt x="501" y="7507"/>
                  </a:cubicBezTo>
                  <a:cubicBezTo>
                    <a:pt x="834" y="3538"/>
                    <a:pt x="4137" y="502"/>
                    <a:pt x="8106" y="435"/>
                  </a:cubicBezTo>
                  <a:lnTo>
                    <a:pt x="8073" y="402"/>
                  </a:lnTo>
                  <a:cubicBezTo>
                    <a:pt x="8111" y="401"/>
                    <a:pt x="8150" y="401"/>
                    <a:pt x="8188" y="401"/>
                  </a:cubicBezTo>
                  <a:close/>
                  <a:moveTo>
                    <a:pt x="8222" y="1"/>
                  </a:moveTo>
                  <a:cubicBezTo>
                    <a:pt x="8183" y="1"/>
                    <a:pt x="8145" y="1"/>
                    <a:pt x="8106" y="2"/>
                  </a:cubicBezTo>
                  <a:cubicBezTo>
                    <a:pt x="3903" y="68"/>
                    <a:pt x="434" y="3304"/>
                    <a:pt x="101" y="7507"/>
                  </a:cubicBezTo>
                  <a:cubicBezTo>
                    <a:pt x="0" y="9675"/>
                    <a:pt x="601" y="11843"/>
                    <a:pt x="1768" y="13645"/>
                  </a:cubicBezTo>
                  <a:cubicBezTo>
                    <a:pt x="2536" y="14912"/>
                    <a:pt x="3036" y="16280"/>
                    <a:pt x="3236" y="17748"/>
                  </a:cubicBezTo>
                  <a:cubicBezTo>
                    <a:pt x="3303" y="18415"/>
                    <a:pt x="3870" y="18882"/>
                    <a:pt x="4537" y="18882"/>
                  </a:cubicBezTo>
                  <a:lnTo>
                    <a:pt x="9140" y="18882"/>
                  </a:lnTo>
                  <a:cubicBezTo>
                    <a:pt x="9807" y="18882"/>
                    <a:pt x="10408" y="18415"/>
                    <a:pt x="10575" y="17748"/>
                  </a:cubicBezTo>
                  <a:cubicBezTo>
                    <a:pt x="10975" y="16247"/>
                    <a:pt x="11675" y="14879"/>
                    <a:pt x="12609" y="13645"/>
                  </a:cubicBezTo>
                  <a:cubicBezTo>
                    <a:pt x="14010" y="11877"/>
                    <a:pt x="14878" y="9742"/>
                    <a:pt x="15111" y="7507"/>
                  </a:cubicBezTo>
                  <a:cubicBezTo>
                    <a:pt x="15442" y="3476"/>
                    <a:pt x="12270" y="1"/>
                    <a:pt x="8222"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a:extLst>
                <a:ext uri="{FF2B5EF4-FFF2-40B4-BE49-F238E27FC236}">
                  <a16:creationId xmlns:a16="http://schemas.microsoft.com/office/drawing/2014/main" id="{961C51F6-7C88-DF81-3D22-7240A0CF3F79}"/>
                </a:ext>
              </a:extLst>
            </p:cNvPr>
            <p:cNvSpPr/>
            <p:nvPr/>
          </p:nvSpPr>
          <p:spPr>
            <a:xfrm flipH="1">
              <a:off x="7180361" y="3246266"/>
              <a:ext cx="271166" cy="421674"/>
            </a:xfrm>
            <a:custGeom>
              <a:avLst/>
              <a:gdLst/>
              <a:ahLst/>
              <a:cxnLst/>
              <a:rect l="l" t="t" r="r" b="b"/>
              <a:pathLst>
                <a:path w="9675" h="15045" extrusionOk="0">
                  <a:moveTo>
                    <a:pt x="4971" y="367"/>
                  </a:moveTo>
                  <a:cubicBezTo>
                    <a:pt x="4971" y="367"/>
                    <a:pt x="5205" y="500"/>
                    <a:pt x="5171" y="1901"/>
                  </a:cubicBezTo>
                  <a:cubicBezTo>
                    <a:pt x="5205" y="2769"/>
                    <a:pt x="5038" y="3636"/>
                    <a:pt x="4671" y="4437"/>
                  </a:cubicBezTo>
                  <a:lnTo>
                    <a:pt x="4638" y="4437"/>
                  </a:lnTo>
                  <a:cubicBezTo>
                    <a:pt x="4471" y="4036"/>
                    <a:pt x="4371" y="3636"/>
                    <a:pt x="4337" y="3202"/>
                  </a:cubicBezTo>
                  <a:cubicBezTo>
                    <a:pt x="4237" y="1801"/>
                    <a:pt x="4771" y="434"/>
                    <a:pt x="4971" y="367"/>
                  </a:cubicBezTo>
                  <a:close/>
                  <a:moveTo>
                    <a:pt x="1035" y="1768"/>
                  </a:moveTo>
                  <a:cubicBezTo>
                    <a:pt x="1369" y="1768"/>
                    <a:pt x="1702" y="1901"/>
                    <a:pt x="1902" y="2168"/>
                  </a:cubicBezTo>
                  <a:cubicBezTo>
                    <a:pt x="2269" y="2602"/>
                    <a:pt x="2603" y="3403"/>
                    <a:pt x="2703" y="4970"/>
                  </a:cubicBezTo>
                  <a:cubicBezTo>
                    <a:pt x="1569" y="4470"/>
                    <a:pt x="368" y="3036"/>
                    <a:pt x="368" y="2235"/>
                  </a:cubicBezTo>
                  <a:lnTo>
                    <a:pt x="335" y="2235"/>
                  </a:lnTo>
                  <a:cubicBezTo>
                    <a:pt x="335" y="2068"/>
                    <a:pt x="401" y="1801"/>
                    <a:pt x="935" y="1768"/>
                  </a:cubicBezTo>
                  <a:close/>
                  <a:moveTo>
                    <a:pt x="8974" y="1901"/>
                  </a:moveTo>
                  <a:cubicBezTo>
                    <a:pt x="9141" y="2002"/>
                    <a:pt x="9274" y="2602"/>
                    <a:pt x="9074" y="3369"/>
                  </a:cubicBezTo>
                  <a:cubicBezTo>
                    <a:pt x="8807" y="4303"/>
                    <a:pt x="8073" y="5037"/>
                    <a:pt x="7139" y="5304"/>
                  </a:cubicBezTo>
                  <a:cubicBezTo>
                    <a:pt x="7373" y="4303"/>
                    <a:pt x="7807" y="3336"/>
                    <a:pt x="8307" y="2435"/>
                  </a:cubicBezTo>
                  <a:cubicBezTo>
                    <a:pt x="8607" y="2035"/>
                    <a:pt x="8807" y="1901"/>
                    <a:pt x="8907" y="1901"/>
                  </a:cubicBezTo>
                  <a:close/>
                  <a:moveTo>
                    <a:pt x="5038" y="0"/>
                  </a:moveTo>
                  <a:cubicBezTo>
                    <a:pt x="4471" y="0"/>
                    <a:pt x="4104" y="1401"/>
                    <a:pt x="4004" y="2335"/>
                  </a:cubicBezTo>
                  <a:cubicBezTo>
                    <a:pt x="3870" y="3169"/>
                    <a:pt x="4037" y="4003"/>
                    <a:pt x="4404" y="4770"/>
                  </a:cubicBezTo>
                  <a:cubicBezTo>
                    <a:pt x="4204" y="4970"/>
                    <a:pt x="3904" y="5104"/>
                    <a:pt x="3570" y="5104"/>
                  </a:cubicBezTo>
                  <a:cubicBezTo>
                    <a:pt x="3521" y="5114"/>
                    <a:pt x="3472" y="5118"/>
                    <a:pt x="3424" y="5118"/>
                  </a:cubicBezTo>
                  <a:cubicBezTo>
                    <a:pt x="3309" y="5118"/>
                    <a:pt x="3198" y="5094"/>
                    <a:pt x="3103" y="5070"/>
                  </a:cubicBezTo>
                  <a:cubicBezTo>
                    <a:pt x="3003" y="3536"/>
                    <a:pt x="2703" y="2469"/>
                    <a:pt x="2203" y="1901"/>
                  </a:cubicBezTo>
                  <a:cubicBezTo>
                    <a:pt x="1897" y="1565"/>
                    <a:pt x="1479" y="1397"/>
                    <a:pt x="1052" y="1397"/>
                  </a:cubicBezTo>
                  <a:cubicBezTo>
                    <a:pt x="1013" y="1397"/>
                    <a:pt x="974" y="1398"/>
                    <a:pt x="935" y="1401"/>
                  </a:cubicBezTo>
                  <a:cubicBezTo>
                    <a:pt x="101" y="1434"/>
                    <a:pt x="1" y="2035"/>
                    <a:pt x="1" y="2268"/>
                  </a:cubicBezTo>
                  <a:cubicBezTo>
                    <a:pt x="1" y="3236"/>
                    <a:pt x="1335" y="4904"/>
                    <a:pt x="2736" y="5371"/>
                  </a:cubicBezTo>
                  <a:cubicBezTo>
                    <a:pt x="2836" y="7339"/>
                    <a:pt x="2603" y="10307"/>
                    <a:pt x="1769" y="14877"/>
                  </a:cubicBezTo>
                  <a:lnTo>
                    <a:pt x="1736" y="15044"/>
                  </a:lnTo>
                  <a:lnTo>
                    <a:pt x="2102" y="15044"/>
                  </a:lnTo>
                  <a:lnTo>
                    <a:pt x="2102" y="14944"/>
                  </a:lnTo>
                  <a:cubicBezTo>
                    <a:pt x="2870" y="10875"/>
                    <a:pt x="3203" y="7706"/>
                    <a:pt x="3103" y="5471"/>
                  </a:cubicBezTo>
                  <a:cubicBezTo>
                    <a:pt x="3270" y="5471"/>
                    <a:pt x="3403" y="5504"/>
                    <a:pt x="3570" y="5504"/>
                  </a:cubicBezTo>
                  <a:cubicBezTo>
                    <a:pt x="3970" y="5471"/>
                    <a:pt x="4337" y="5337"/>
                    <a:pt x="4604" y="5037"/>
                  </a:cubicBezTo>
                  <a:cubicBezTo>
                    <a:pt x="4971" y="5471"/>
                    <a:pt x="5538" y="5738"/>
                    <a:pt x="6105" y="5738"/>
                  </a:cubicBezTo>
                  <a:lnTo>
                    <a:pt x="6572" y="5738"/>
                  </a:lnTo>
                  <a:cubicBezTo>
                    <a:pt x="5672" y="8973"/>
                    <a:pt x="5271" y="13176"/>
                    <a:pt x="5972" y="15044"/>
                  </a:cubicBezTo>
                  <a:lnTo>
                    <a:pt x="6372" y="15044"/>
                  </a:lnTo>
                  <a:cubicBezTo>
                    <a:pt x="5605" y="13376"/>
                    <a:pt x="6072" y="8973"/>
                    <a:pt x="6973" y="5704"/>
                  </a:cubicBezTo>
                  <a:cubicBezTo>
                    <a:pt x="8140" y="5471"/>
                    <a:pt x="9074" y="4603"/>
                    <a:pt x="9408" y="3436"/>
                  </a:cubicBezTo>
                  <a:cubicBezTo>
                    <a:pt x="9675" y="2569"/>
                    <a:pt x="9541" y="1735"/>
                    <a:pt x="9107" y="1568"/>
                  </a:cubicBezTo>
                  <a:cubicBezTo>
                    <a:pt x="9051" y="1544"/>
                    <a:pt x="8986" y="1527"/>
                    <a:pt x="8914" y="1527"/>
                  </a:cubicBezTo>
                  <a:cubicBezTo>
                    <a:pt x="8688" y="1527"/>
                    <a:pt x="8386" y="1687"/>
                    <a:pt x="8007" y="2268"/>
                  </a:cubicBezTo>
                  <a:cubicBezTo>
                    <a:pt x="7440" y="3236"/>
                    <a:pt x="6973" y="4270"/>
                    <a:pt x="6706" y="5371"/>
                  </a:cubicBezTo>
                  <a:cubicBezTo>
                    <a:pt x="6622" y="5387"/>
                    <a:pt x="6531" y="5396"/>
                    <a:pt x="6439" y="5396"/>
                  </a:cubicBezTo>
                  <a:cubicBezTo>
                    <a:pt x="6347" y="5396"/>
                    <a:pt x="6255" y="5387"/>
                    <a:pt x="6172" y="5371"/>
                  </a:cubicBezTo>
                  <a:cubicBezTo>
                    <a:pt x="5672" y="5371"/>
                    <a:pt x="5205" y="5137"/>
                    <a:pt x="4871" y="4770"/>
                  </a:cubicBezTo>
                  <a:cubicBezTo>
                    <a:pt x="5271" y="4236"/>
                    <a:pt x="5538" y="3336"/>
                    <a:pt x="5572" y="1868"/>
                  </a:cubicBezTo>
                  <a:cubicBezTo>
                    <a:pt x="5605" y="601"/>
                    <a:pt x="5438" y="0"/>
                    <a:pt x="5038"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a:extLst>
                <a:ext uri="{FF2B5EF4-FFF2-40B4-BE49-F238E27FC236}">
                  <a16:creationId xmlns:a16="http://schemas.microsoft.com/office/drawing/2014/main" id="{CB28295A-D933-F215-AE50-300EBE0888DA}"/>
                </a:ext>
              </a:extLst>
            </p:cNvPr>
            <p:cNvSpPr/>
            <p:nvPr/>
          </p:nvSpPr>
          <p:spPr>
            <a:xfrm flipH="1">
              <a:off x="7249533" y="3636129"/>
              <a:ext cx="173939" cy="48628"/>
            </a:xfrm>
            <a:custGeom>
              <a:avLst/>
              <a:gdLst/>
              <a:ahLst/>
              <a:cxnLst/>
              <a:rect l="l" t="t" r="r" b="b"/>
              <a:pathLst>
                <a:path w="6206" h="1735" extrusionOk="0">
                  <a:moveTo>
                    <a:pt x="668" y="0"/>
                  </a:moveTo>
                  <a:cubicBezTo>
                    <a:pt x="368" y="0"/>
                    <a:pt x="101" y="234"/>
                    <a:pt x="67" y="567"/>
                  </a:cubicBezTo>
                  <a:lnTo>
                    <a:pt x="34" y="1168"/>
                  </a:lnTo>
                  <a:cubicBezTo>
                    <a:pt x="1" y="1468"/>
                    <a:pt x="234" y="1735"/>
                    <a:pt x="568" y="1735"/>
                  </a:cubicBezTo>
                  <a:lnTo>
                    <a:pt x="5571" y="1735"/>
                  </a:lnTo>
                  <a:cubicBezTo>
                    <a:pt x="5872" y="1735"/>
                    <a:pt x="6138" y="1468"/>
                    <a:pt x="6172" y="1168"/>
                  </a:cubicBezTo>
                  <a:lnTo>
                    <a:pt x="6205" y="567"/>
                  </a:lnTo>
                  <a:cubicBezTo>
                    <a:pt x="6205" y="267"/>
                    <a:pt x="5972" y="0"/>
                    <a:pt x="5671"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a:extLst>
                <a:ext uri="{FF2B5EF4-FFF2-40B4-BE49-F238E27FC236}">
                  <a16:creationId xmlns:a16="http://schemas.microsoft.com/office/drawing/2014/main" id="{14352251-AEA0-069D-92A2-DD5626D38EDD}"/>
                </a:ext>
              </a:extLst>
            </p:cNvPr>
            <p:cNvSpPr/>
            <p:nvPr/>
          </p:nvSpPr>
          <p:spPr>
            <a:xfrm flipH="1">
              <a:off x="7243927" y="3630495"/>
              <a:ext cx="185150" cy="60820"/>
            </a:xfrm>
            <a:custGeom>
              <a:avLst/>
              <a:gdLst/>
              <a:ahLst/>
              <a:cxnLst/>
              <a:rect l="l" t="t" r="r" b="b"/>
              <a:pathLst>
                <a:path w="6606" h="2170" extrusionOk="0">
                  <a:moveTo>
                    <a:pt x="5838" y="435"/>
                  </a:moveTo>
                  <a:cubicBezTo>
                    <a:pt x="5938" y="435"/>
                    <a:pt x="6038" y="468"/>
                    <a:pt x="6072" y="535"/>
                  </a:cubicBezTo>
                  <a:cubicBezTo>
                    <a:pt x="6138" y="601"/>
                    <a:pt x="6172" y="668"/>
                    <a:pt x="6172" y="768"/>
                  </a:cubicBezTo>
                  <a:lnTo>
                    <a:pt x="6138" y="1369"/>
                  </a:lnTo>
                  <a:cubicBezTo>
                    <a:pt x="6105" y="1569"/>
                    <a:pt x="5938" y="1735"/>
                    <a:pt x="5738" y="1735"/>
                  </a:cubicBezTo>
                  <a:lnTo>
                    <a:pt x="734" y="1735"/>
                  </a:lnTo>
                  <a:cubicBezTo>
                    <a:pt x="634" y="1735"/>
                    <a:pt x="568" y="1702"/>
                    <a:pt x="501" y="1635"/>
                  </a:cubicBezTo>
                  <a:cubicBezTo>
                    <a:pt x="434" y="1569"/>
                    <a:pt x="401" y="1502"/>
                    <a:pt x="401" y="1402"/>
                  </a:cubicBezTo>
                  <a:lnTo>
                    <a:pt x="468" y="801"/>
                  </a:lnTo>
                  <a:cubicBezTo>
                    <a:pt x="468" y="601"/>
                    <a:pt x="634" y="435"/>
                    <a:pt x="834" y="435"/>
                  </a:cubicBezTo>
                  <a:close/>
                  <a:moveTo>
                    <a:pt x="868" y="1"/>
                  </a:moveTo>
                  <a:cubicBezTo>
                    <a:pt x="434" y="34"/>
                    <a:pt x="101" y="334"/>
                    <a:pt x="67" y="768"/>
                  </a:cubicBezTo>
                  <a:lnTo>
                    <a:pt x="34" y="1369"/>
                  </a:lnTo>
                  <a:cubicBezTo>
                    <a:pt x="1" y="1569"/>
                    <a:pt x="67" y="1769"/>
                    <a:pt x="201" y="1936"/>
                  </a:cubicBezTo>
                  <a:cubicBezTo>
                    <a:pt x="367" y="2069"/>
                    <a:pt x="534" y="2169"/>
                    <a:pt x="768" y="2169"/>
                  </a:cubicBezTo>
                  <a:lnTo>
                    <a:pt x="5771" y="2169"/>
                  </a:lnTo>
                  <a:cubicBezTo>
                    <a:pt x="6172" y="2136"/>
                    <a:pt x="6505" y="1802"/>
                    <a:pt x="6572" y="1402"/>
                  </a:cubicBezTo>
                  <a:lnTo>
                    <a:pt x="6605" y="801"/>
                  </a:lnTo>
                  <a:cubicBezTo>
                    <a:pt x="6605" y="601"/>
                    <a:pt x="6539" y="401"/>
                    <a:pt x="6405" y="234"/>
                  </a:cubicBezTo>
                  <a:cubicBezTo>
                    <a:pt x="6272" y="101"/>
                    <a:pt x="6072" y="1"/>
                    <a:pt x="587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a:extLst>
                <a:ext uri="{FF2B5EF4-FFF2-40B4-BE49-F238E27FC236}">
                  <a16:creationId xmlns:a16="http://schemas.microsoft.com/office/drawing/2014/main" id="{E9006D70-B529-382B-9A86-8861C9B75D1C}"/>
                </a:ext>
              </a:extLst>
            </p:cNvPr>
            <p:cNvSpPr/>
            <p:nvPr/>
          </p:nvSpPr>
          <p:spPr>
            <a:xfrm flipH="1">
              <a:off x="5463845" y="2614246"/>
              <a:ext cx="190755" cy="196361"/>
            </a:xfrm>
            <a:custGeom>
              <a:avLst/>
              <a:gdLst/>
              <a:ahLst/>
              <a:cxnLst/>
              <a:rect l="l" t="t" r="r" b="b"/>
              <a:pathLst>
                <a:path w="6806" h="7006" extrusionOk="0">
                  <a:moveTo>
                    <a:pt x="2802" y="1"/>
                  </a:moveTo>
                  <a:lnTo>
                    <a:pt x="0" y="1735"/>
                  </a:lnTo>
                  <a:lnTo>
                    <a:pt x="4904" y="7006"/>
                  </a:lnTo>
                  <a:lnTo>
                    <a:pt x="6805" y="4337"/>
                  </a:lnTo>
                  <a:lnTo>
                    <a:pt x="2802"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a:extLst>
                <a:ext uri="{FF2B5EF4-FFF2-40B4-BE49-F238E27FC236}">
                  <a16:creationId xmlns:a16="http://schemas.microsoft.com/office/drawing/2014/main" id="{5902AAE7-7A37-BA0E-B160-869BC88B2356}"/>
                </a:ext>
              </a:extLst>
            </p:cNvPr>
            <p:cNvSpPr/>
            <p:nvPr/>
          </p:nvSpPr>
          <p:spPr>
            <a:xfrm flipH="1">
              <a:off x="5478811" y="2631091"/>
              <a:ext cx="160822" cy="161747"/>
            </a:xfrm>
            <a:custGeom>
              <a:avLst/>
              <a:gdLst/>
              <a:ahLst/>
              <a:cxnLst/>
              <a:rect l="l" t="t" r="r" b="b"/>
              <a:pathLst>
                <a:path w="5738" h="5771" extrusionOk="0">
                  <a:moveTo>
                    <a:pt x="3136" y="0"/>
                  </a:moveTo>
                  <a:lnTo>
                    <a:pt x="0" y="2368"/>
                  </a:lnTo>
                  <a:lnTo>
                    <a:pt x="3202" y="5771"/>
                  </a:lnTo>
                  <a:lnTo>
                    <a:pt x="5738" y="2802"/>
                  </a:lnTo>
                  <a:lnTo>
                    <a:pt x="3136"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a:extLst>
                <a:ext uri="{FF2B5EF4-FFF2-40B4-BE49-F238E27FC236}">
                  <a16:creationId xmlns:a16="http://schemas.microsoft.com/office/drawing/2014/main" id="{EDC1BF4C-8D27-E4BF-E472-99FCF2986D1C}"/>
                </a:ext>
              </a:extLst>
            </p:cNvPr>
            <p:cNvSpPr/>
            <p:nvPr/>
          </p:nvSpPr>
          <p:spPr>
            <a:xfrm flipH="1">
              <a:off x="5450756" y="2473632"/>
              <a:ext cx="229097" cy="126628"/>
            </a:xfrm>
            <a:custGeom>
              <a:avLst/>
              <a:gdLst/>
              <a:ahLst/>
              <a:cxnLst/>
              <a:rect l="l" t="t" r="r" b="b"/>
              <a:pathLst>
                <a:path w="8174" h="4518" extrusionOk="0">
                  <a:moveTo>
                    <a:pt x="6266" y="0"/>
                  </a:moveTo>
                  <a:cubicBezTo>
                    <a:pt x="2937" y="0"/>
                    <a:pt x="1336" y="3154"/>
                    <a:pt x="1" y="4517"/>
                  </a:cubicBezTo>
                  <a:cubicBezTo>
                    <a:pt x="1" y="4517"/>
                    <a:pt x="1529" y="3990"/>
                    <a:pt x="2525" y="3990"/>
                  </a:cubicBezTo>
                  <a:cubicBezTo>
                    <a:pt x="2650" y="3990"/>
                    <a:pt x="2766" y="3998"/>
                    <a:pt x="2869" y="4017"/>
                  </a:cubicBezTo>
                  <a:cubicBezTo>
                    <a:pt x="2973" y="4034"/>
                    <a:pt x="3076" y="4042"/>
                    <a:pt x="3178" y="4042"/>
                  </a:cubicBezTo>
                  <a:cubicBezTo>
                    <a:pt x="3671" y="4042"/>
                    <a:pt x="4145" y="3848"/>
                    <a:pt x="4504" y="3517"/>
                  </a:cubicBezTo>
                  <a:lnTo>
                    <a:pt x="8173" y="314"/>
                  </a:lnTo>
                  <a:cubicBezTo>
                    <a:pt x="7480" y="96"/>
                    <a:pt x="6847" y="0"/>
                    <a:pt x="626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a:extLst>
                <a:ext uri="{FF2B5EF4-FFF2-40B4-BE49-F238E27FC236}">
                  <a16:creationId xmlns:a16="http://schemas.microsoft.com/office/drawing/2014/main" id="{37DBD5B7-AFB1-0DED-FEBE-A16478A1FD1E}"/>
                </a:ext>
              </a:extLst>
            </p:cNvPr>
            <p:cNvSpPr/>
            <p:nvPr/>
          </p:nvSpPr>
          <p:spPr>
            <a:xfrm flipH="1">
              <a:off x="5291840" y="2619852"/>
              <a:ext cx="164549" cy="219736"/>
            </a:xfrm>
            <a:custGeom>
              <a:avLst/>
              <a:gdLst/>
              <a:ahLst/>
              <a:cxnLst/>
              <a:rect l="l" t="t" r="r" b="b"/>
              <a:pathLst>
                <a:path w="5871" h="7840" extrusionOk="0">
                  <a:moveTo>
                    <a:pt x="4737" y="1"/>
                  </a:moveTo>
                  <a:cubicBezTo>
                    <a:pt x="4737" y="1"/>
                    <a:pt x="2902" y="1835"/>
                    <a:pt x="1301" y="3437"/>
                  </a:cubicBezTo>
                  <a:cubicBezTo>
                    <a:pt x="867" y="3837"/>
                    <a:pt x="634" y="4404"/>
                    <a:pt x="667" y="5004"/>
                  </a:cubicBezTo>
                  <a:cubicBezTo>
                    <a:pt x="801" y="5972"/>
                    <a:pt x="0" y="7840"/>
                    <a:pt x="0" y="7840"/>
                  </a:cubicBezTo>
                  <a:cubicBezTo>
                    <a:pt x="1701" y="6405"/>
                    <a:pt x="5871" y="4737"/>
                    <a:pt x="473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a:extLst>
                <a:ext uri="{FF2B5EF4-FFF2-40B4-BE49-F238E27FC236}">
                  <a16:creationId xmlns:a16="http://schemas.microsoft.com/office/drawing/2014/main" id="{602A51E0-740D-B04C-782B-361C59539D97}"/>
                </a:ext>
              </a:extLst>
            </p:cNvPr>
            <p:cNvSpPr/>
            <p:nvPr/>
          </p:nvSpPr>
          <p:spPr>
            <a:xfrm flipH="1">
              <a:off x="5135699" y="2330243"/>
              <a:ext cx="465621" cy="426382"/>
            </a:xfrm>
            <a:custGeom>
              <a:avLst/>
              <a:gdLst/>
              <a:ahLst/>
              <a:cxnLst/>
              <a:rect l="l" t="t" r="r" b="b"/>
              <a:pathLst>
                <a:path w="16613" h="15213" extrusionOk="0">
                  <a:moveTo>
                    <a:pt x="13811" y="1"/>
                  </a:moveTo>
                  <a:cubicBezTo>
                    <a:pt x="12303" y="1"/>
                    <a:pt x="10198" y="924"/>
                    <a:pt x="8140" y="2662"/>
                  </a:cubicBezTo>
                  <a:lnTo>
                    <a:pt x="701" y="8933"/>
                  </a:lnTo>
                  <a:cubicBezTo>
                    <a:pt x="101" y="9400"/>
                    <a:pt x="1" y="10300"/>
                    <a:pt x="501" y="10901"/>
                  </a:cubicBezTo>
                  <a:lnTo>
                    <a:pt x="4170" y="14804"/>
                  </a:lnTo>
                  <a:cubicBezTo>
                    <a:pt x="4429" y="15079"/>
                    <a:pt x="4775" y="15213"/>
                    <a:pt x="5123" y="15213"/>
                  </a:cubicBezTo>
                  <a:cubicBezTo>
                    <a:pt x="5492" y="15213"/>
                    <a:pt x="5864" y="15062"/>
                    <a:pt x="6138" y="14770"/>
                  </a:cubicBezTo>
                  <a:lnTo>
                    <a:pt x="12877" y="7732"/>
                  </a:lnTo>
                  <a:cubicBezTo>
                    <a:pt x="15579" y="4897"/>
                    <a:pt x="16613" y="1828"/>
                    <a:pt x="15445" y="593"/>
                  </a:cubicBezTo>
                  <a:cubicBezTo>
                    <a:pt x="15068" y="195"/>
                    <a:pt x="14502" y="1"/>
                    <a:pt x="13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a:extLst>
                <a:ext uri="{FF2B5EF4-FFF2-40B4-BE49-F238E27FC236}">
                  <a16:creationId xmlns:a16="http://schemas.microsoft.com/office/drawing/2014/main" id="{C1E06BCD-2B60-DE05-2071-FC5FC3AF769F}"/>
                </a:ext>
              </a:extLst>
            </p:cNvPr>
            <p:cNvSpPr/>
            <p:nvPr/>
          </p:nvSpPr>
          <p:spPr>
            <a:xfrm flipH="1">
              <a:off x="5128215" y="2324638"/>
              <a:ext cx="474954" cy="437369"/>
            </a:xfrm>
            <a:custGeom>
              <a:avLst/>
              <a:gdLst/>
              <a:ahLst/>
              <a:cxnLst/>
              <a:rect l="l" t="t" r="r" b="b"/>
              <a:pathLst>
                <a:path w="16946" h="15605" extrusionOk="0">
                  <a:moveTo>
                    <a:pt x="13998" y="390"/>
                  </a:moveTo>
                  <a:cubicBezTo>
                    <a:pt x="14515" y="390"/>
                    <a:pt x="14973" y="586"/>
                    <a:pt x="15344" y="927"/>
                  </a:cubicBezTo>
                  <a:cubicBezTo>
                    <a:pt x="16445" y="2128"/>
                    <a:pt x="15344" y="5130"/>
                    <a:pt x="12776" y="7798"/>
                  </a:cubicBezTo>
                  <a:lnTo>
                    <a:pt x="6071" y="14803"/>
                  </a:lnTo>
                  <a:cubicBezTo>
                    <a:pt x="5804" y="15037"/>
                    <a:pt x="5504" y="15170"/>
                    <a:pt x="5170" y="15204"/>
                  </a:cubicBezTo>
                  <a:cubicBezTo>
                    <a:pt x="4870" y="15170"/>
                    <a:pt x="4570" y="15070"/>
                    <a:pt x="4403" y="14870"/>
                  </a:cubicBezTo>
                  <a:lnTo>
                    <a:pt x="734" y="10934"/>
                  </a:lnTo>
                  <a:cubicBezTo>
                    <a:pt x="534" y="10701"/>
                    <a:pt x="434" y="10434"/>
                    <a:pt x="467" y="10133"/>
                  </a:cubicBezTo>
                  <a:cubicBezTo>
                    <a:pt x="467" y="9800"/>
                    <a:pt x="634" y="9466"/>
                    <a:pt x="901" y="9266"/>
                  </a:cubicBezTo>
                  <a:lnTo>
                    <a:pt x="8339" y="2995"/>
                  </a:lnTo>
                  <a:cubicBezTo>
                    <a:pt x="10307" y="1361"/>
                    <a:pt x="12442" y="393"/>
                    <a:pt x="13877" y="393"/>
                  </a:cubicBezTo>
                  <a:cubicBezTo>
                    <a:pt x="13918" y="391"/>
                    <a:pt x="13958" y="390"/>
                    <a:pt x="13998" y="390"/>
                  </a:cubicBezTo>
                  <a:close/>
                  <a:moveTo>
                    <a:pt x="13892" y="0"/>
                  </a:moveTo>
                  <a:cubicBezTo>
                    <a:pt x="12314" y="0"/>
                    <a:pt x="10139" y="969"/>
                    <a:pt x="8072" y="2695"/>
                  </a:cubicBezTo>
                  <a:lnTo>
                    <a:pt x="634" y="8966"/>
                  </a:lnTo>
                  <a:cubicBezTo>
                    <a:pt x="300" y="9233"/>
                    <a:pt x="67" y="9666"/>
                    <a:pt x="33" y="10133"/>
                  </a:cubicBezTo>
                  <a:cubicBezTo>
                    <a:pt x="0" y="10534"/>
                    <a:pt x="133" y="10934"/>
                    <a:pt x="434" y="11234"/>
                  </a:cubicBezTo>
                  <a:lnTo>
                    <a:pt x="4103" y="15137"/>
                  </a:lnTo>
                  <a:cubicBezTo>
                    <a:pt x="4370" y="15437"/>
                    <a:pt x="4770" y="15604"/>
                    <a:pt x="5170" y="15604"/>
                  </a:cubicBezTo>
                  <a:cubicBezTo>
                    <a:pt x="5604" y="15604"/>
                    <a:pt x="6038" y="15404"/>
                    <a:pt x="6371" y="15070"/>
                  </a:cubicBezTo>
                  <a:lnTo>
                    <a:pt x="13076" y="8099"/>
                  </a:lnTo>
                  <a:cubicBezTo>
                    <a:pt x="15845" y="5230"/>
                    <a:pt x="16945" y="2028"/>
                    <a:pt x="15645" y="660"/>
                  </a:cubicBezTo>
                  <a:cubicBezTo>
                    <a:pt x="15240" y="213"/>
                    <a:pt x="14632" y="0"/>
                    <a:pt x="13892"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a:extLst>
                <a:ext uri="{FF2B5EF4-FFF2-40B4-BE49-F238E27FC236}">
                  <a16:creationId xmlns:a16="http://schemas.microsoft.com/office/drawing/2014/main" id="{BC02DDFD-A861-A8ED-A0D0-35157549777F}"/>
                </a:ext>
              </a:extLst>
            </p:cNvPr>
            <p:cNvSpPr/>
            <p:nvPr/>
          </p:nvSpPr>
          <p:spPr>
            <a:xfrm flipH="1">
              <a:off x="5244137" y="2419427"/>
              <a:ext cx="142015" cy="132234"/>
            </a:xfrm>
            <a:custGeom>
              <a:avLst/>
              <a:gdLst/>
              <a:ahLst/>
              <a:cxnLst/>
              <a:rect l="l" t="t" r="r" b="b"/>
              <a:pathLst>
                <a:path w="5067" h="4718" extrusionOk="0">
                  <a:moveTo>
                    <a:pt x="2476" y="0"/>
                  </a:moveTo>
                  <a:cubicBezTo>
                    <a:pt x="1324" y="0"/>
                    <a:pt x="206" y="855"/>
                    <a:pt x="96" y="2215"/>
                  </a:cubicBezTo>
                  <a:cubicBezTo>
                    <a:pt x="0" y="3671"/>
                    <a:pt x="1204" y="4718"/>
                    <a:pt x="2471" y="4718"/>
                  </a:cubicBezTo>
                  <a:cubicBezTo>
                    <a:pt x="2974" y="4718"/>
                    <a:pt x="3486" y="4553"/>
                    <a:pt x="3932" y="4183"/>
                  </a:cubicBezTo>
                  <a:cubicBezTo>
                    <a:pt x="4966" y="3282"/>
                    <a:pt x="5066" y="1748"/>
                    <a:pt x="4166" y="747"/>
                  </a:cubicBezTo>
                  <a:cubicBezTo>
                    <a:pt x="3685" y="233"/>
                    <a:pt x="3076" y="0"/>
                    <a:pt x="247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a:extLst>
                <a:ext uri="{FF2B5EF4-FFF2-40B4-BE49-F238E27FC236}">
                  <a16:creationId xmlns:a16="http://schemas.microsoft.com/office/drawing/2014/main" id="{157106A0-F9EB-5B06-FA4C-3BE333DD8D3D}"/>
                </a:ext>
              </a:extLst>
            </p:cNvPr>
            <p:cNvSpPr/>
            <p:nvPr/>
          </p:nvSpPr>
          <p:spPr>
            <a:xfrm flipH="1">
              <a:off x="5267512" y="2440756"/>
              <a:ext cx="98348" cy="91286"/>
            </a:xfrm>
            <a:custGeom>
              <a:avLst/>
              <a:gdLst/>
              <a:ahLst/>
              <a:cxnLst/>
              <a:rect l="l" t="t" r="r" b="b"/>
              <a:pathLst>
                <a:path w="3509" h="3257" extrusionOk="0">
                  <a:moveTo>
                    <a:pt x="1696" y="0"/>
                  </a:moveTo>
                  <a:cubicBezTo>
                    <a:pt x="903" y="0"/>
                    <a:pt x="138" y="582"/>
                    <a:pt x="72" y="1521"/>
                  </a:cubicBezTo>
                  <a:cubicBezTo>
                    <a:pt x="1" y="2526"/>
                    <a:pt x="822" y="3256"/>
                    <a:pt x="1710" y="3256"/>
                  </a:cubicBezTo>
                  <a:cubicBezTo>
                    <a:pt x="2060" y="3256"/>
                    <a:pt x="2421" y="3143"/>
                    <a:pt x="2741" y="2888"/>
                  </a:cubicBezTo>
                  <a:cubicBezTo>
                    <a:pt x="3442" y="2288"/>
                    <a:pt x="3508" y="1220"/>
                    <a:pt x="2874" y="520"/>
                  </a:cubicBezTo>
                  <a:cubicBezTo>
                    <a:pt x="2540" y="163"/>
                    <a:pt x="2114" y="0"/>
                    <a:pt x="16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a:extLst>
                <a:ext uri="{FF2B5EF4-FFF2-40B4-BE49-F238E27FC236}">
                  <a16:creationId xmlns:a16="http://schemas.microsoft.com/office/drawing/2014/main" id="{D16D4312-C6FF-A691-A0CD-41835D7F526F}"/>
                </a:ext>
              </a:extLst>
            </p:cNvPr>
            <p:cNvSpPr/>
            <p:nvPr/>
          </p:nvSpPr>
          <p:spPr>
            <a:xfrm flipH="1">
              <a:off x="5717213" y="3219444"/>
              <a:ext cx="488043" cy="437902"/>
            </a:xfrm>
            <a:custGeom>
              <a:avLst/>
              <a:gdLst/>
              <a:ahLst/>
              <a:cxnLst/>
              <a:rect l="l" t="t" r="r" b="b"/>
              <a:pathLst>
                <a:path w="17413" h="15624" extrusionOk="0">
                  <a:moveTo>
                    <a:pt x="9267" y="1"/>
                  </a:moveTo>
                  <a:cubicBezTo>
                    <a:pt x="7214" y="1"/>
                    <a:pt x="5110" y="802"/>
                    <a:pt x="3469" y="2391"/>
                  </a:cubicBezTo>
                  <a:cubicBezTo>
                    <a:pt x="267" y="5494"/>
                    <a:pt x="0" y="10431"/>
                    <a:pt x="2902" y="13433"/>
                  </a:cubicBezTo>
                  <a:cubicBezTo>
                    <a:pt x="4317" y="14897"/>
                    <a:pt x="6217" y="15623"/>
                    <a:pt x="8163" y="15623"/>
                  </a:cubicBezTo>
                  <a:cubicBezTo>
                    <a:pt x="10207" y="15623"/>
                    <a:pt x="12303" y="14822"/>
                    <a:pt x="13943" y="13233"/>
                  </a:cubicBezTo>
                  <a:cubicBezTo>
                    <a:pt x="17179" y="10130"/>
                    <a:pt x="17412" y="5193"/>
                    <a:pt x="14544" y="2191"/>
                  </a:cubicBezTo>
                  <a:cubicBezTo>
                    <a:pt x="13128" y="727"/>
                    <a:pt x="11221" y="1"/>
                    <a:pt x="926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a:extLst>
                <a:ext uri="{FF2B5EF4-FFF2-40B4-BE49-F238E27FC236}">
                  <a16:creationId xmlns:a16="http://schemas.microsoft.com/office/drawing/2014/main" id="{92469282-090C-8BB8-01A3-68E43CC4CDB1}"/>
                </a:ext>
              </a:extLst>
            </p:cNvPr>
            <p:cNvSpPr/>
            <p:nvPr/>
          </p:nvSpPr>
          <p:spPr>
            <a:xfrm flipH="1">
              <a:off x="5754714" y="3241558"/>
              <a:ext cx="405670" cy="393674"/>
            </a:xfrm>
            <a:custGeom>
              <a:avLst/>
              <a:gdLst/>
              <a:ahLst/>
              <a:cxnLst/>
              <a:rect l="l" t="t" r="r" b="b"/>
              <a:pathLst>
                <a:path w="14474" h="14046" extrusionOk="0">
                  <a:moveTo>
                    <a:pt x="7721" y="0"/>
                  </a:moveTo>
                  <a:cubicBezTo>
                    <a:pt x="7683" y="0"/>
                    <a:pt x="7644" y="1"/>
                    <a:pt x="7606" y="1"/>
                  </a:cubicBezTo>
                  <a:cubicBezTo>
                    <a:pt x="3669" y="35"/>
                    <a:pt x="400" y="3104"/>
                    <a:pt x="100" y="7006"/>
                  </a:cubicBezTo>
                  <a:cubicBezTo>
                    <a:pt x="0" y="8174"/>
                    <a:pt x="234" y="9308"/>
                    <a:pt x="701" y="10342"/>
                  </a:cubicBezTo>
                  <a:cubicBezTo>
                    <a:pt x="1789" y="12617"/>
                    <a:pt x="4051" y="14045"/>
                    <a:pt x="6552" y="14045"/>
                  </a:cubicBezTo>
                  <a:cubicBezTo>
                    <a:pt x="6581" y="14045"/>
                    <a:pt x="6609" y="14045"/>
                    <a:pt x="6638" y="14045"/>
                  </a:cubicBezTo>
                  <a:cubicBezTo>
                    <a:pt x="9273" y="14011"/>
                    <a:pt x="11709" y="12610"/>
                    <a:pt x="13043" y="10342"/>
                  </a:cubicBezTo>
                  <a:cubicBezTo>
                    <a:pt x="13677" y="9341"/>
                    <a:pt x="14044" y="8207"/>
                    <a:pt x="14144" y="7006"/>
                  </a:cubicBezTo>
                  <a:cubicBezTo>
                    <a:pt x="14474" y="3242"/>
                    <a:pt x="11502" y="0"/>
                    <a:pt x="7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a:extLst>
                <a:ext uri="{FF2B5EF4-FFF2-40B4-BE49-F238E27FC236}">
                  <a16:creationId xmlns:a16="http://schemas.microsoft.com/office/drawing/2014/main" id="{DDBB1286-1A40-EF43-C320-68879C0A4B69}"/>
                </a:ext>
              </a:extLst>
            </p:cNvPr>
            <p:cNvSpPr/>
            <p:nvPr/>
          </p:nvSpPr>
          <p:spPr>
            <a:xfrm flipH="1">
              <a:off x="5794821" y="3479063"/>
              <a:ext cx="345943" cy="156169"/>
            </a:xfrm>
            <a:custGeom>
              <a:avLst/>
              <a:gdLst/>
              <a:ahLst/>
              <a:cxnLst/>
              <a:rect l="l" t="t" r="r" b="b"/>
              <a:pathLst>
                <a:path w="12343" h="5572" extrusionOk="0">
                  <a:moveTo>
                    <a:pt x="6305" y="0"/>
                  </a:moveTo>
                  <a:cubicBezTo>
                    <a:pt x="4070" y="33"/>
                    <a:pt x="1902" y="667"/>
                    <a:pt x="1" y="1868"/>
                  </a:cubicBezTo>
                  <a:cubicBezTo>
                    <a:pt x="1089" y="4143"/>
                    <a:pt x="3351" y="5571"/>
                    <a:pt x="5852" y="5571"/>
                  </a:cubicBezTo>
                  <a:cubicBezTo>
                    <a:pt x="5881" y="5571"/>
                    <a:pt x="5909" y="5571"/>
                    <a:pt x="5938" y="5571"/>
                  </a:cubicBezTo>
                  <a:cubicBezTo>
                    <a:pt x="8573" y="5537"/>
                    <a:pt x="11009" y="4136"/>
                    <a:pt x="12343" y="1868"/>
                  </a:cubicBezTo>
                  <a:cubicBezTo>
                    <a:pt x="10575" y="634"/>
                    <a:pt x="8473" y="0"/>
                    <a:pt x="630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a:extLst>
                <a:ext uri="{FF2B5EF4-FFF2-40B4-BE49-F238E27FC236}">
                  <a16:creationId xmlns:a16="http://schemas.microsoft.com/office/drawing/2014/main" id="{8006F2DD-5C5E-009A-7F53-1A60DA0717C7}"/>
                </a:ext>
              </a:extLst>
            </p:cNvPr>
            <p:cNvSpPr/>
            <p:nvPr/>
          </p:nvSpPr>
          <p:spPr>
            <a:xfrm flipH="1">
              <a:off x="5864974" y="3283627"/>
              <a:ext cx="183188" cy="174892"/>
            </a:xfrm>
            <a:custGeom>
              <a:avLst/>
              <a:gdLst/>
              <a:ahLst/>
              <a:cxnLst/>
              <a:rect l="l" t="t" r="r" b="b"/>
              <a:pathLst>
                <a:path w="6536" h="6240" extrusionOk="0">
                  <a:moveTo>
                    <a:pt x="3560" y="1"/>
                  </a:moveTo>
                  <a:cubicBezTo>
                    <a:pt x="3540" y="1"/>
                    <a:pt x="3521" y="1"/>
                    <a:pt x="3502" y="1"/>
                  </a:cubicBezTo>
                  <a:cubicBezTo>
                    <a:pt x="1734" y="1"/>
                    <a:pt x="299" y="1369"/>
                    <a:pt x="166" y="3104"/>
                  </a:cubicBezTo>
                  <a:cubicBezTo>
                    <a:pt x="1" y="4786"/>
                    <a:pt x="1336" y="6240"/>
                    <a:pt x="3011" y="6240"/>
                  </a:cubicBezTo>
                  <a:cubicBezTo>
                    <a:pt x="3030" y="6240"/>
                    <a:pt x="3049" y="6240"/>
                    <a:pt x="3068" y="6239"/>
                  </a:cubicBezTo>
                  <a:cubicBezTo>
                    <a:pt x="4802" y="6206"/>
                    <a:pt x="6270" y="4872"/>
                    <a:pt x="6404" y="3104"/>
                  </a:cubicBezTo>
                  <a:cubicBezTo>
                    <a:pt x="6536" y="1422"/>
                    <a:pt x="5233" y="1"/>
                    <a:pt x="35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a:extLst>
                <a:ext uri="{FF2B5EF4-FFF2-40B4-BE49-F238E27FC236}">
                  <a16:creationId xmlns:a16="http://schemas.microsoft.com/office/drawing/2014/main" id="{56DD2263-DA75-AC70-CF87-A373CCCF6CD2}"/>
                </a:ext>
              </a:extLst>
            </p:cNvPr>
            <p:cNvSpPr/>
            <p:nvPr/>
          </p:nvSpPr>
          <p:spPr>
            <a:xfrm flipH="1">
              <a:off x="6384744" y="2451574"/>
              <a:ext cx="240308" cy="358107"/>
            </a:xfrm>
            <a:custGeom>
              <a:avLst/>
              <a:gdLst/>
              <a:ahLst/>
              <a:cxnLst/>
              <a:rect l="l" t="t" r="r" b="b"/>
              <a:pathLst>
                <a:path w="8574" h="12777" extrusionOk="0">
                  <a:moveTo>
                    <a:pt x="7139" y="0"/>
                  </a:moveTo>
                  <a:lnTo>
                    <a:pt x="1" y="4771"/>
                  </a:lnTo>
                  <a:lnTo>
                    <a:pt x="1602" y="12776"/>
                  </a:lnTo>
                  <a:cubicBezTo>
                    <a:pt x="2302" y="12609"/>
                    <a:pt x="3003" y="12309"/>
                    <a:pt x="3670" y="11942"/>
                  </a:cubicBezTo>
                  <a:cubicBezTo>
                    <a:pt x="4304" y="11575"/>
                    <a:pt x="4938" y="11142"/>
                    <a:pt x="5471" y="10641"/>
                  </a:cubicBezTo>
                  <a:cubicBezTo>
                    <a:pt x="6939" y="9274"/>
                    <a:pt x="7906" y="7472"/>
                    <a:pt x="8240" y="5471"/>
                  </a:cubicBezTo>
                  <a:cubicBezTo>
                    <a:pt x="8573" y="3570"/>
                    <a:pt x="8173" y="1635"/>
                    <a:pt x="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a:extLst>
                <a:ext uri="{FF2B5EF4-FFF2-40B4-BE49-F238E27FC236}">
                  <a16:creationId xmlns:a16="http://schemas.microsoft.com/office/drawing/2014/main" id="{8C37325E-EF85-19CA-847B-BB10114F2D8F}"/>
                </a:ext>
              </a:extLst>
            </p:cNvPr>
            <p:cNvSpPr/>
            <p:nvPr/>
          </p:nvSpPr>
          <p:spPr>
            <a:xfrm flipH="1">
              <a:off x="6385697" y="2450650"/>
              <a:ext cx="239355" cy="359032"/>
            </a:xfrm>
            <a:custGeom>
              <a:avLst/>
              <a:gdLst/>
              <a:ahLst/>
              <a:cxnLst/>
              <a:rect l="l" t="t" r="r" b="b"/>
              <a:pathLst>
                <a:path w="8540" h="12810" extrusionOk="0">
                  <a:moveTo>
                    <a:pt x="7139" y="0"/>
                  </a:moveTo>
                  <a:cubicBezTo>
                    <a:pt x="7142" y="5"/>
                    <a:pt x="7146" y="11"/>
                    <a:pt x="7149" y="16"/>
                  </a:cubicBezTo>
                  <a:lnTo>
                    <a:pt x="7149" y="16"/>
                  </a:lnTo>
                  <a:lnTo>
                    <a:pt x="7172" y="0"/>
                  </a:lnTo>
                  <a:close/>
                  <a:moveTo>
                    <a:pt x="7015" y="617"/>
                  </a:moveTo>
                  <a:lnTo>
                    <a:pt x="7015" y="617"/>
                  </a:lnTo>
                  <a:cubicBezTo>
                    <a:pt x="7842" y="2114"/>
                    <a:pt x="8106" y="3809"/>
                    <a:pt x="7840" y="5437"/>
                  </a:cubicBezTo>
                  <a:cubicBezTo>
                    <a:pt x="7539" y="7339"/>
                    <a:pt x="6605" y="9073"/>
                    <a:pt x="5204" y="10374"/>
                  </a:cubicBezTo>
                  <a:cubicBezTo>
                    <a:pt x="4704" y="10841"/>
                    <a:pt x="4104" y="11275"/>
                    <a:pt x="3470" y="11608"/>
                  </a:cubicBezTo>
                  <a:cubicBezTo>
                    <a:pt x="3003" y="11875"/>
                    <a:pt x="2469" y="12109"/>
                    <a:pt x="1935" y="12276"/>
                  </a:cubicBezTo>
                  <a:lnTo>
                    <a:pt x="501" y="4970"/>
                  </a:lnTo>
                  <a:lnTo>
                    <a:pt x="7015" y="617"/>
                  </a:lnTo>
                  <a:close/>
                  <a:moveTo>
                    <a:pt x="7149" y="16"/>
                  </a:moveTo>
                  <a:lnTo>
                    <a:pt x="1" y="4804"/>
                  </a:lnTo>
                  <a:lnTo>
                    <a:pt x="1602" y="12809"/>
                  </a:lnTo>
                  <a:cubicBezTo>
                    <a:pt x="2302" y="12642"/>
                    <a:pt x="3003" y="12342"/>
                    <a:pt x="3670" y="11975"/>
                  </a:cubicBezTo>
                  <a:cubicBezTo>
                    <a:pt x="4304" y="11608"/>
                    <a:pt x="4938" y="11175"/>
                    <a:pt x="5471" y="10674"/>
                  </a:cubicBezTo>
                  <a:cubicBezTo>
                    <a:pt x="6939" y="9307"/>
                    <a:pt x="7906" y="7472"/>
                    <a:pt x="8240" y="5504"/>
                  </a:cubicBezTo>
                  <a:cubicBezTo>
                    <a:pt x="8539" y="3609"/>
                    <a:pt x="8176" y="1647"/>
                    <a:pt x="7149" y="1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a:extLst>
                <a:ext uri="{FF2B5EF4-FFF2-40B4-BE49-F238E27FC236}">
                  <a16:creationId xmlns:a16="http://schemas.microsoft.com/office/drawing/2014/main" id="{FBEF3A8A-06E2-1C49-F239-05C8E6276F67}"/>
                </a:ext>
              </a:extLst>
            </p:cNvPr>
            <p:cNvSpPr/>
            <p:nvPr/>
          </p:nvSpPr>
          <p:spPr>
            <a:xfrm flipH="1">
              <a:off x="6424936" y="2352469"/>
              <a:ext cx="404857" cy="232824"/>
            </a:xfrm>
            <a:custGeom>
              <a:avLst/>
              <a:gdLst/>
              <a:ahLst/>
              <a:cxnLst/>
              <a:rect l="l" t="t" r="r" b="b"/>
              <a:pathLst>
                <a:path w="14445" h="8307" extrusionOk="0">
                  <a:moveTo>
                    <a:pt x="7873" y="1"/>
                  </a:moveTo>
                  <a:cubicBezTo>
                    <a:pt x="5738" y="1"/>
                    <a:pt x="3553" y="801"/>
                    <a:pt x="1835" y="2402"/>
                  </a:cubicBezTo>
                  <a:cubicBezTo>
                    <a:pt x="1101" y="3103"/>
                    <a:pt x="467" y="3903"/>
                    <a:pt x="0" y="4771"/>
                  </a:cubicBezTo>
                  <a:lnTo>
                    <a:pt x="7306" y="8307"/>
                  </a:lnTo>
                  <a:lnTo>
                    <a:pt x="14444" y="3536"/>
                  </a:lnTo>
                  <a:cubicBezTo>
                    <a:pt x="14177" y="3136"/>
                    <a:pt x="13910" y="2769"/>
                    <a:pt x="13610" y="2402"/>
                  </a:cubicBezTo>
                  <a:cubicBezTo>
                    <a:pt x="12092" y="801"/>
                    <a:pt x="10008" y="1"/>
                    <a:pt x="7873"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a:extLst>
                <a:ext uri="{FF2B5EF4-FFF2-40B4-BE49-F238E27FC236}">
                  <a16:creationId xmlns:a16="http://schemas.microsoft.com/office/drawing/2014/main" id="{27156348-27CE-EFDF-E4E2-A2CC91C98D3D}"/>
                </a:ext>
              </a:extLst>
            </p:cNvPr>
            <p:cNvSpPr/>
            <p:nvPr/>
          </p:nvSpPr>
          <p:spPr>
            <a:xfrm flipH="1">
              <a:off x="6580152" y="2486160"/>
              <a:ext cx="296391" cy="331902"/>
            </a:xfrm>
            <a:custGeom>
              <a:avLst/>
              <a:gdLst/>
              <a:ahLst/>
              <a:cxnLst/>
              <a:rect l="l" t="t" r="r" b="b"/>
              <a:pathLst>
                <a:path w="10575" h="11842" extrusionOk="0">
                  <a:moveTo>
                    <a:pt x="1668" y="1"/>
                  </a:moveTo>
                  <a:lnTo>
                    <a:pt x="1668" y="1"/>
                  </a:lnTo>
                  <a:cubicBezTo>
                    <a:pt x="1" y="3136"/>
                    <a:pt x="401" y="6939"/>
                    <a:pt x="2703" y="9407"/>
                  </a:cubicBezTo>
                  <a:cubicBezTo>
                    <a:pt x="4200" y="10979"/>
                    <a:pt x="6275" y="11842"/>
                    <a:pt x="8413" y="11842"/>
                  </a:cubicBezTo>
                  <a:cubicBezTo>
                    <a:pt x="9133" y="11842"/>
                    <a:pt x="9860" y="11744"/>
                    <a:pt x="10575" y="11542"/>
                  </a:cubicBezTo>
                  <a:lnTo>
                    <a:pt x="8974" y="3537"/>
                  </a:lnTo>
                  <a:lnTo>
                    <a:pt x="16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a:extLst>
                <a:ext uri="{FF2B5EF4-FFF2-40B4-BE49-F238E27FC236}">
                  <a16:creationId xmlns:a16="http://schemas.microsoft.com/office/drawing/2014/main" id="{CB3223F6-FC8A-FA0D-634C-37178219C25B}"/>
                </a:ext>
              </a:extLst>
            </p:cNvPr>
            <p:cNvSpPr/>
            <p:nvPr/>
          </p:nvSpPr>
          <p:spPr>
            <a:xfrm flipH="1">
              <a:off x="7285072" y="2970448"/>
              <a:ext cx="12192" cy="24328"/>
            </a:xfrm>
            <a:custGeom>
              <a:avLst/>
              <a:gdLst/>
              <a:ahLst/>
              <a:cxnLst/>
              <a:rect l="l" t="t" r="r" b="b"/>
              <a:pathLst>
                <a:path w="435" h="868" extrusionOk="0">
                  <a:moveTo>
                    <a:pt x="34" y="1"/>
                  </a:moveTo>
                  <a:cubicBezTo>
                    <a:pt x="1" y="301"/>
                    <a:pt x="1" y="568"/>
                    <a:pt x="34" y="868"/>
                  </a:cubicBezTo>
                  <a:lnTo>
                    <a:pt x="435" y="801"/>
                  </a:lnTo>
                  <a:cubicBezTo>
                    <a:pt x="435" y="534"/>
                    <a:pt x="435" y="268"/>
                    <a:pt x="43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a:extLst>
                <a:ext uri="{FF2B5EF4-FFF2-40B4-BE49-F238E27FC236}">
                  <a16:creationId xmlns:a16="http://schemas.microsoft.com/office/drawing/2014/main" id="{6B769B72-0878-FCAA-1C99-8DB9E248E27A}"/>
                </a:ext>
              </a:extLst>
            </p:cNvPr>
            <p:cNvSpPr/>
            <p:nvPr/>
          </p:nvSpPr>
          <p:spPr>
            <a:xfrm flipH="1">
              <a:off x="6996192" y="2578735"/>
              <a:ext cx="292635" cy="344066"/>
            </a:xfrm>
            <a:custGeom>
              <a:avLst/>
              <a:gdLst/>
              <a:ahLst/>
              <a:cxnLst/>
              <a:rect l="l" t="t" r="r" b="b"/>
              <a:pathLst>
                <a:path w="10441" h="12276" extrusionOk="0">
                  <a:moveTo>
                    <a:pt x="10241" y="0"/>
                  </a:moveTo>
                  <a:cubicBezTo>
                    <a:pt x="9707" y="267"/>
                    <a:pt x="9173" y="567"/>
                    <a:pt x="8673" y="901"/>
                  </a:cubicBezTo>
                  <a:lnTo>
                    <a:pt x="8906" y="1268"/>
                  </a:lnTo>
                  <a:cubicBezTo>
                    <a:pt x="9407" y="934"/>
                    <a:pt x="9907" y="634"/>
                    <a:pt x="10441" y="367"/>
                  </a:cubicBezTo>
                  <a:lnTo>
                    <a:pt x="10241" y="0"/>
                  </a:lnTo>
                  <a:close/>
                  <a:moveTo>
                    <a:pt x="7205" y="1968"/>
                  </a:moveTo>
                  <a:cubicBezTo>
                    <a:pt x="6738" y="2335"/>
                    <a:pt x="6305" y="2735"/>
                    <a:pt x="5838" y="3169"/>
                  </a:cubicBezTo>
                  <a:lnTo>
                    <a:pt x="6138" y="3469"/>
                  </a:lnTo>
                  <a:cubicBezTo>
                    <a:pt x="6605" y="3036"/>
                    <a:pt x="7005" y="2669"/>
                    <a:pt x="7472" y="2302"/>
                  </a:cubicBezTo>
                  <a:lnTo>
                    <a:pt x="7205" y="1968"/>
                  </a:lnTo>
                  <a:close/>
                  <a:moveTo>
                    <a:pt x="4603" y="4437"/>
                  </a:moveTo>
                  <a:cubicBezTo>
                    <a:pt x="4170" y="4904"/>
                    <a:pt x="3803" y="5371"/>
                    <a:pt x="3436" y="5838"/>
                  </a:cubicBezTo>
                  <a:lnTo>
                    <a:pt x="3736" y="6071"/>
                  </a:lnTo>
                  <a:cubicBezTo>
                    <a:pt x="4103" y="5637"/>
                    <a:pt x="4503" y="5170"/>
                    <a:pt x="4904" y="4737"/>
                  </a:cubicBezTo>
                  <a:lnTo>
                    <a:pt x="4603" y="4437"/>
                  </a:lnTo>
                  <a:close/>
                  <a:moveTo>
                    <a:pt x="2368" y="7305"/>
                  </a:moveTo>
                  <a:cubicBezTo>
                    <a:pt x="2035" y="7806"/>
                    <a:pt x="1701" y="8306"/>
                    <a:pt x="1434" y="8840"/>
                  </a:cubicBezTo>
                  <a:lnTo>
                    <a:pt x="1768" y="9040"/>
                  </a:lnTo>
                  <a:cubicBezTo>
                    <a:pt x="2068" y="8539"/>
                    <a:pt x="2368" y="8039"/>
                    <a:pt x="2702" y="7539"/>
                  </a:cubicBezTo>
                  <a:lnTo>
                    <a:pt x="2368" y="7305"/>
                  </a:lnTo>
                  <a:close/>
                  <a:moveTo>
                    <a:pt x="601" y="10474"/>
                  </a:moveTo>
                  <a:cubicBezTo>
                    <a:pt x="367" y="11008"/>
                    <a:pt x="167" y="11575"/>
                    <a:pt x="0" y="12175"/>
                  </a:cubicBezTo>
                  <a:lnTo>
                    <a:pt x="434" y="12275"/>
                  </a:lnTo>
                  <a:cubicBezTo>
                    <a:pt x="567" y="11708"/>
                    <a:pt x="767" y="11175"/>
                    <a:pt x="1001" y="10641"/>
                  </a:cubicBezTo>
                  <a:lnTo>
                    <a:pt x="601" y="10474"/>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a:extLst>
                <a:ext uri="{FF2B5EF4-FFF2-40B4-BE49-F238E27FC236}">
                  <a16:creationId xmlns:a16="http://schemas.microsoft.com/office/drawing/2014/main" id="{2F145DB4-CCB7-8CCC-AF9F-6CAEF5A13320}"/>
                </a:ext>
              </a:extLst>
            </p:cNvPr>
            <p:cNvSpPr/>
            <p:nvPr/>
          </p:nvSpPr>
          <p:spPr>
            <a:xfrm flipH="1">
              <a:off x="6928870" y="2552558"/>
              <a:ext cx="25281" cy="17769"/>
            </a:xfrm>
            <a:custGeom>
              <a:avLst/>
              <a:gdLst/>
              <a:ahLst/>
              <a:cxnLst/>
              <a:rect l="l" t="t" r="r" b="b"/>
              <a:pathLst>
                <a:path w="902" h="634" extrusionOk="0">
                  <a:moveTo>
                    <a:pt x="835" y="0"/>
                  </a:moveTo>
                  <a:cubicBezTo>
                    <a:pt x="535" y="67"/>
                    <a:pt x="268" y="133"/>
                    <a:pt x="1" y="234"/>
                  </a:cubicBezTo>
                  <a:lnTo>
                    <a:pt x="101" y="634"/>
                  </a:lnTo>
                  <a:cubicBezTo>
                    <a:pt x="368" y="534"/>
                    <a:pt x="635" y="467"/>
                    <a:pt x="902" y="400"/>
                  </a:cubicBezTo>
                  <a:lnTo>
                    <a:pt x="835"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a:extLst>
                <a:ext uri="{FF2B5EF4-FFF2-40B4-BE49-F238E27FC236}">
                  <a16:creationId xmlns:a16="http://schemas.microsoft.com/office/drawing/2014/main" id="{E94FE1D9-CEE8-425B-E90F-9F0EF30B2F8E}"/>
                </a:ext>
              </a:extLst>
            </p:cNvPr>
            <p:cNvSpPr/>
            <p:nvPr/>
          </p:nvSpPr>
          <p:spPr>
            <a:xfrm flipH="1">
              <a:off x="5335759" y="2869493"/>
              <a:ext cx="14995" cy="25253"/>
            </a:xfrm>
            <a:custGeom>
              <a:avLst/>
              <a:gdLst/>
              <a:ahLst/>
              <a:cxnLst/>
              <a:rect l="l" t="t" r="r" b="b"/>
              <a:pathLst>
                <a:path w="535" h="901" extrusionOk="0">
                  <a:moveTo>
                    <a:pt x="434" y="0"/>
                  </a:moveTo>
                  <a:lnTo>
                    <a:pt x="0" y="100"/>
                  </a:lnTo>
                  <a:cubicBezTo>
                    <a:pt x="67" y="334"/>
                    <a:pt x="101" y="601"/>
                    <a:pt x="134" y="901"/>
                  </a:cubicBezTo>
                  <a:lnTo>
                    <a:pt x="534" y="834"/>
                  </a:lnTo>
                  <a:cubicBezTo>
                    <a:pt x="501" y="567"/>
                    <a:pt x="467" y="267"/>
                    <a:pt x="4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a:extLst>
                <a:ext uri="{FF2B5EF4-FFF2-40B4-BE49-F238E27FC236}">
                  <a16:creationId xmlns:a16="http://schemas.microsoft.com/office/drawing/2014/main" id="{26D18762-D2CC-FF2D-5007-9500A0634C80}"/>
                </a:ext>
              </a:extLst>
            </p:cNvPr>
            <p:cNvSpPr/>
            <p:nvPr/>
          </p:nvSpPr>
          <p:spPr>
            <a:xfrm flipH="1">
              <a:off x="5334834" y="2938664"/>
              <a:ext cx="244035" cy="406707"/>
            </a:xfrm>
            <a:custGeom>
              <a:avLst/>
              <a:gdLst/>
              <a:ahLst/>
              <a:cxnLst/>
              <a:rect l="l" t="t" r="r" b="b"/>
              <a:pathLst>
                <a:path w="8707" h="14511" extrusionOk="0">
                  <a:moveTo>
                    <a:pt x="8306" y="1"/>
                  </a:moveTo>
                  <a:cubicBezTo>
                    <a:pt x="8273" y="501"/>
                    <a:pt x="8240" y="1035"/>
                    <a:pt x="8173" y="1535"/>
                  </a:cubicBezTo>
                  <a:lnTo>
                    <a:pt x="8573" y="1602"/>
                  </a:lnTo>
                  <a:lnTo>
                    <a:pt x="8573" y="1568"/>
                  </a:lnTo>
                  <a:cubicBezTo>
                    <a:pt x="8673" y="1035"/>
                    <a:pt x="8707" y="501"/>
                    <a:pt x="8707" y="1"/>
                  </a:cubicBezTo>
                  <a:close/>
                  <a:moveTo>
                    <a:pt x="7873" y="3069"/>
                  </a:moveTo>
                  <a:cubicBezTo>
                    <a:pt x="7773" y="3570"/>
                    <a:pt x="7606" y="4070"/>
                    <a:pt x="7472" y="4571"/>
                  </a:cubicBezTo>
                  <a:lnTo>
                    <a:pt x="7873" y="4704"/>
                  </a:lnTo>
                  <a:lnTo>
                    <a:pt x="7873" y="4671"/>
                  </a:lnTo>
                  <a:cubicBezTo>
                    <a:pt x="8039" y="4170"/>
                    <a:pt x="8173" y="3670"/>
                    <a:pt x="8306" y="3169"/>
                  </a:cubicBezTo>
                  <a:lnTo>
                    <a:pt x="7873" y="3069"/>
                  </a:lnTo>
                  <a:close/>
                  <a:moveTo>
                    <a:pt x="6939" y="6005"/>
                  </a:moveTo>
                  <a:cubicBezTo>
                    <a:pt x="6738" y="6505"/>
                    <a:pt x="6505" y="6972"/>
                    <a:pt x="6271" y="7439"/>
                  </a:cubicBezTo>
                  <a:lnTo>
                    <a:pt x="6638" y="7606"/>
                  </a:lnTo>
                  <a:cubicBezTo>
                    <a:pt x="6905" y="7139"/>
                    <a:pt x="7139" y="6672"/>
                    <a:pt x="7339" y="6172"/>
                  </a:cubicBezTo>
                  <a:lnTo>
                    <a:pt x="6939" y="6005"/>
                  </a:lnTo>
                  <a:close/>
                  <a:moveTo>
                    <a:pt x="5504" y="8774"/>
                  </a:moveTo>
                  <a:cubicBezTo>
                    <a:pt x="5237" y="9207"/>
                    <a:pt x="4937" y="9641"/>
                    <a:pt x="4604" y="10041"/>
                  </a:cubicBezTo>
                  <a:lnTo>
                    <a:pt x="4937" y="10308"/>
                  </a:lnTo>
                  <a:cubicBezTo>
                    <a:pt x="5271" y="9874"/>
                    <a:pt x="5571" y="9441"/>
                    <a:pt x="5871" y="9007"/>
                  </a:cubicBezTo>
                  <a:lnTo>
                    <a:pt x="5504" y="8774"/>
                  </a:lnTo>
                  <a:close/>
                  <a:moveTo>
                    <a:pt x="3603" y="11242"/>
                  </a:moveTo>
                  <a:cubicBezTo>
                    <a:pt x="3236" y="11609"/>
                    <a:pt x="2869" y="11976"/>
                    <a:pt x="2502" y="12309"/>
                  </a:cubicBezTo>
                  <a:lnTo>
                    <a:pt x="2769" y="12643"/>
                  </a:lnTo>
                  <a:cubicBezTo>
                    <a:pt x="3169" y="12276"/>
                    <a:pt x="3536" y="11909"/>
                    <a:pt x="3903" y="11509"/>
                  </a:cubicBezTo>
                  <a:lnTo>
                    <a:pt x="3603" y="11242"/>
                  </a:lnTo>
                  <a:close/>
                  <a:moveTo>
                    <a:pt x="1268" y="13277"/>
                  </a:moveTo>
                  <a:cubicBezTo>
                    <a:pt x="868" y="13610"/>
                    <a:pt x="434" y="13877"/>
                    <a:pt x="0" y="14144"/>
                  </a:cubicBezTo>
                  <a:lnTo>
                    <a:pt x="200" y="14511"/>
                  </a:lnTo>
                  <a:cubicBezTo>
                    <a:pt x="667" y="14244"/>
                    <a:pt x="1101" y="13944"/>
                    <a:pt x="1535" y="13644"/>
                  </a:cubicBezTo>
                  <a:lnTo>
                    <a:pt x="1268" y="13277"/>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a:extLst>
                <a:ext uri="{FF2B5EF4-FFF2-40B4-BE49-F238E27FC236}">
                  <a16:creationId xmlns:a16="http://schemas.microsoft.com/office/drawing/2014/main" id="{28B7F2F3-28E5-4958-1F8D-D412853CFCE1}"/>
                </a:ext>
              </a:extLst>
            </p:cNvPr>
            <p:cNvSpPr/>
            <p:nvPr/>
          </p:nvSpPr>
          <p:spPr>
            <a:xfrm flipH="1">
              <a:off x="5612502" y="3355630"/>
              <a:ext cx="26206" cy="20600"/>
            </a:xfrm>
            <a:custGeom>
              <a:avLst/>
              <a:gdLst/>
              <a:ahLst/>
              <a:cxnLst/>
              <a:rect l="l" t="t" r="r" b="b"/>
              <a:pathLst>
                <a:path w="935" h="735" extrusionOk="0">
                  <a:moveTo>
                    <a:pt x="734" y="1"/>
                  </a:moveTo>
                  <a:cubicBezTo>
                    <a:pt x="501" y="134"/>
                    <a:pt x="267" y="234"/>
                    <a:pt x="0" y="334"/>
                  </a:cubicBezTo>
                  <a:lnTo>
                    <a:pt x="167" y="735"/>
                  </a:lnTo>
                  <a:cubicBezTo>
                    <a:pt x="434" y="635"/>
                    <a:pt x="668" y="501"/>
                    <a:pt x="934" y="401"/>
                  </a:cubicBezTo>
                  <a:lnTo>
                    <a:pt x="734"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a:extLst>
                <a:ext uri="{FF2B5EF4-FFF2-40B4-BE49-F238E27FC236}">
                  <a16:creationId xmlns:a16="http://schemas.microsoft.com/office/drawing/2014/main" id="{3CAA7B18-FF12-776E-7741-3B34F8ADC13F}"/>
                </a:ext>
              </a:extLst>
            </p:cNvPr>
            <p:cNvSpPr/>
            <p:nvPr/>
          </p:nvSpPr>
          <p:spPr>
            <a:xfrm flipH="1">
              <a:off x="6276306" y="2537591"/>
              <a:ext cx="25253" cy="15920"/>
            </a:xfrm>
            <a:custGeom>
              <a:avLst/>
              <a:gdLst/>
              <a:ahLst/>
              <a:cxnLst/>
              <a:rect l="l" t="t" r="r" b="b"/>
              <a:pathLst>
                <a:path w="901" h="568" extrusionOk="0">
                  <a:moveTo>
                    <a:pt x="67" y="0"/>
                  </a:moveTo>
                  <a:lnTo>
                    <a:pt x="0" y="401"/>
                  </a:lnTo>
                  <a:cubicBezTo>
                    <a:pt x="234" y="434"/>
                    <a:pt x="501" y="501"/>
                    <a:pt x="767" y="567"/>
                  </a:cubicBezTo>
                  <a:lnTo>
                    <a:pt x="901" y="167"/>
                  </a:lnTo>
                  <a:cubicBezTo>
                    <a:pt x="601" y="100"/>
                    <a:pt x="334" y="34"/>
                    <a:pt x="67"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a:extLst>
                <a:ext uri="{FF2B5EF4-FFF2-40B4-BE49-F238E27FC236}">
                  <a16:creationId xmlns:a16="http://schemas.microsoft.com/office/drawing/2014/main" id="{9A2DEFB3-6C30-B2F7-8FBA-64E95BBD9741}"/>
                </a:ext>
              </a:extLst>
            </p:cNvPr>
            <p:cNvSpPr/>
            <p:nvPr/>
          </p:nvSpPr>
          <p:spPr>
            <a:xfrm flipH="1">
              <a:off x="5921954" y="2558163"/>
              <a:ext cx="312310" cy="523582"/>
            </a:xfrm>
            <a:custGeom>
              <a:avLst/>
              <a:gdLst/>
              <a:ahLst/>
              <a:cxnLst/>
              <a:rect l="l" t="t" r="r" b="b"/>
              <a:pathLst>
                <a:path w="11143" h="18681" extrusionOk="0">
                  <a:moveTo>
                    <a:pt x="168" y="0"/>
                  </a:moveTo>
                  <a:lnTo>
                    <a:pt x="1" y="400"/>
                  </a:lnTo>
                  <a:cubicBezTo>
                    <a:pt x="501" y="601"/>
                    <a:pt x="1035" y="867"/>
                    <a:pt x="1502" y="1168"/>
                  </a:cubicBezTo>
                  <a:lnTo>
                    <a:pt x="1736" y="801"/>
                  </a:lnTo>
                  <a:cubicBezTo>
                    <a:pt x="1235" y="501"/>
                    <a:pt x="701" y="234"/>
                    <a:pt x="168" y="0"/>
                  </a:cubicBezTo>
                  <a:close/>
                  <a:moveTo>
                    <a:pt x="3170" y="1801"/>
                  </a:moveTo>
                  <a:lnTo>
                    <a:pt x="2903" y="2135"/>
                  </a:lnTo>
                  <a:cubicBezTo>
                    <a:pt x="3370" y="2469"/>
                    <a:pt x="3804" y="2836"/>
                    <a:pt x="4204" y="3236"/>
                  </a:cubicBezTo>
                  <a:lnTo>
                    <a:pt x="4504" y="2936"/>
                  </a:lnTo>
                  <a:cubicBezTo>
                    <a:pt x="4071" y="2535"/>
                    <a:pt x="3637" y="2168"/>
                    <a:pt x="3170" y="1801"/>
                  </a:cubicBezTo>
                  <a:close/>
                  <a:moveTo>
                    <a:pt x="5705" y="4237"/>
                  </a:moveTo>
                  <a:lnTo>
                    <a:pt x="5371" y="4503"/>
                  </a:lnTo>
                  <a:cubicBezTo>
                    <a:pt x="5738" y="4937"/>
                    <a:pt x="6105" y="5371"/>
                    <a:pt x="6439" y="5838"/>
                  </a:cubicBezTo>
                  <a:lnTo>
                    <a:pt x="6806" y="5604"/>
                  </a:lnTo>
                  <a:cubicBezTo>
                    <a:pt x="6439" y="5137"/>
                    <a:pt x="6072" y="4637"/>
                    <a:pt x="5705" y="4237"/>
                  </a:cubicBezTo>
                  <a:close/>
                  <a:moveTo>
                    <a:pt x="7773" y="7039"/>
                  </a:moveTo>
                  <a:lnTo>
                    <a:pt x="7440" y="7272"/>
                  </a:lnTo>
                  <a:cubicBezTo>
                    <a:pt x="7706" y="7739"/>
                    <a:pt x="8007" y="8239"/>
                    <a:pt x="8274" y="8773"/>
                  </a:cubicBezTo>
                  <a:lnTo>
                    <a:pt x="8640" y="8573"/>
                  </a:lnTo>
                  <a:cubicBezTo>
                    <a:pt x="8374" y="8039"/>
                    <a:pt x="8073" y="7539"/>
                    <a:pt x="7773" y="7039"/>
                  </a:cubicBezTo>
                  <a:close/>
                  <a:moveTo>
                    <a:pt x="9374" y="10141"/>
                  </a:moveTo>
                  <a:lnTo>
                    <a:pt x="9007" y="10308"/>
                  </a:lnTo>
                  <a:cubicBezTo>
                    <a:pt x="9208" y="10841"/>
                    <a:pt x="9441" y="11375"/>
                    <a:pt x="9608" y="11909"/>
                  </a:cubicBezTo>
                  <a:lnTo>
                    <a:pt x="10008" y="11775"/>
                  </a:lnTo>
                  <a:cubicBezTo>
                    <a:pt x="9808" y="11242"/>
                    <a:pt x="9608" y="10674"/>
                    <a:pt x="9374" y="10141"/>
                  </a:cubicBezTo>
                  <a:close/>
                  <a:moveTo>
                    <a:pt x="10542" y="13476"/>
                  </a:moveTo>
                  <a:lnTo>
                    <a:pt x="10108" y="13577"/>
                  </a:lnTo>
                  <a:cubicBezTo>
                    <a:pt x="10275" y="14144"/>
                    <a:pt x="10375" y="14711"/>
                    <a:pt x="10475" y="15244"/>
                  </a:cubicBezTo>
                  <a:lnTo>
                    <a:pt x="10909" y="15211"/>
                  </a:lnTo>
                  <a:cubicBezTo>
                    <a:pt x="10809" y="14644"/>
                    <a:pt x="10675" y="14044"/>
                    <a:pt x="10542" y="13476"/>
                  </a:cubicBezTo>
                  <a:close/>
                  <a:moveTo>
                    <a:pt x="10675" y="16946"/>
                  </a:moveTo>
                  <a:cubicBezTo>
                    <a:pt x="10709" y="17279"/>
                    <a:pt x="10709" y="17613"/>
                    <a:pt x="10709" y="17946"/>
                  </a:cubicBezTo>
                  <a:cubicBezTo>
                    <a:pt x="10709" y="18180"/>
                    <a:pt x="10709" y="18413"/>
                    <a:pt x="10709" y="18680"/>
                  </a:cubicBezTo>
                  <a:lnTo>
                    <a:pt x="11109" y="18680"/>
                  </a:lnTo>
                  <a:cubicBezTo>
                    <a:pt x="11142" y="18447"/>
                    <a:pt x="11142" y="18180"/>
                    <a:pt x="11142" y="17946"/>
                  </a:cubicBezTo>
                  <a:cubicBezTo>
                    <a:pt x="11142" y="17613"/>
                    <a:pt x="11142" y="17279"/>
                    <a:pt x="11109" y="1694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a:extLst>
                <a:ext uri="{FF2B5EF4-FFF2-40B4-BE49-F238E27FC236}">
                  <a16:creationId xmlns:a16="http://schemas.microsoft.com/office/drawing/2014/main" id="{210C248B-B6B9-259D-91EB-8FB131484E22}"/>
                </a:ext>
              </a:extLst>
            </p:cNvPr>
            <p:cNvSpPr/>
            <p:nvPr/>
          </p:nvSpPr>
          <p:spPr>
            <a:xfrm flipH="1">
              <a:off x="5929437" y="3128467"/>
              <a:ext cx="16873" cy="26206"/>
            </a:xfrm>
            <a:custGeom>
              <a:avLst/>
              <a:gdLst/>
              <a:ahLst/>
              <a:cxnLst/>
              <a:rect l="l" t="t" r="r" b="b"/>
              <a:pathLst>
                <a:path w="602" h="935" extrusionOk="0">
                  <a:moveTo>
                    <a:pt x="201" y="0"/>
                  </a:moveTo>
                  <a:cubicBezTo>
                    <a:pt x="134" y="267"/>
                    <a:pt x="68" y="534"/>
                    <a:pt x="1" y="801"/>
                  </a:cubicBezTo>
                  <a:lnTo>
                    <a:pt x="401" y="934"/>
                  </a:lnTo>
                  <a:cubicBezTo>
                    <a:pt x="468" y="667"/>
                    <a:pt x="535" y="367"/>
                    <a:pt x="601" y="100"/>
                  </a:cubicBezTo>
                  <a:lnTo>
                    <a:pt x="201"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a:extLst>
                <a:ext uri="{FF2B5EF4-FFF2-40B4-BE49-F238E27FC236}">
                  <a16:creationId xmlns:a16="http://schemas.microsoft.com/office/drawing/2014/main" id="{5BAD2715-8DDB-201C-04E5-ABD079126434}"/>
                </a:ext>
              </a:extLst>
            </p:cNvPr>
            <p:cNvSpPr/>
            <p:nvPr/>
          </p:nvSpPr>
          <p:spPr>
            <a:xfrm flipH="1">
              <a:off x="7019567" y="2106584"/>
              <a:ext cx="454354" cy="244091"/>
            </a:xfrm>
            <a:custGeom>
              <a:avLst/>
              <a:gdLst/>
              <a:ahLst/>
              <a:cxnLst/>
              <a:rect l="l" t="t" r="r" b="b"/>
              <a:pathLst>
                <a:path w="16211" h="8709" extrusionOk="0">
                  <a:moveTo>
                    <a:pt x="8139" y="1"/>
                  </a:moveTo>
                  <a:cubicBezTo>
                    <a:pt x="6471" y="34"/>
                    <a:pt x="5036" y="1135"/>
                    <a:pt x="4569" y="2736"/>
                  </a:cubicBezTo>
                  <a:cubicBezTo>
                    <a:pt x="2968" y="2869"/>
                    <a:pt x="1701" y="4137"/>
                    <a:pt x="1567" y="5738"/>
                  </a:cubicBezTo>
                  <a:lnTo>
                    <a:pt x="1567" y="5938"/>
                  </a:lnTo>
                  <a:cubicBezTo>
                    <a:pt x="767" y="5938"/>
                    <a:pt x="133" y="6539"/>
                    <a:pt x="66" y="7339"/>
                  </a:cubicBezTo>
                  <a:cubicBezTo>
                    <a:pt x="1" y="8055"/>
                    <a:pt x="571" y="8708"/>
                    <a:pt x="1312" y="8708"/>
                  </a:cubicBezTo>
                  <a:cubicBezTo>
                    <a:pt x="1330" y="8708"/>
                    <a:pt x="1349" y="8708"/>
                    <a:pt x="1367" y="8707"/>
                  </a:cubicBezTo>
                  <a:lnTo>
                    <a:pt x="13876" y="8707"/>
                  </a:lnTo>
                  <a:cubicBezTo>
                    <a:pt x="15077" y="8707"/>
                    <a:pt x="16044" y="7773"/>
                    <a:pt x="16144" y="6605"/>
                  </a:cubicBezTo>
                  <a:cubicBezTo>
                    <a:pt x="16211" y="5738"/>
                    <a:pt x="15711" y="4938"/>
                    <a:pt x="14910" y="4604"/>
                  </a:cubicBezTo>
                  <a:cubicBezTo>
                    <a:pt x="15042" y="3088"/>
                    <a:pt x="13839" y="1768"/>
                    <a:pt x="12299" y="1768"/>
                  </a:cubicBezTo>
                  <a:cubicBezTo>
                    <a:pt x="12280" y="1768"/>
                    <a:pt x="12261" y="1768"/>
                    <a:pt x="12241" y="1769"/>
                  </a:cubicBezTo>
                  <a:cubicBezTo>
                    <a:pt x="11875" y="1769"/>
                    <a:pt x="11474" y="1835"/>
                    <a:pt x="11141" y="1969"/>
                  </a:cubicBezTo>
                  <a:cubicBezTo>
                    <a:pt x="10640" y="768"/>
                    <a:pt x="9439" y="1"/>
                    <a:pt x="8139"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a:extLst>
                <a:ext uri="{FF2B5EF4-FFF2-40B4-BE49-F238E27FC236}">
                  <a16:creationId xmlns:a16="http://schemas.microsoft.com/office/drawing/2014/main" id="{BC6C646C-9CCD-BABC-D27C-F349D0D12799}"/>
                </a:ext>
              </a:extLst>
            </p:cNvPr>
            <p:cNvSpPr/>
            <p:nvPr/>
          </p:nvSpPr>
          <p:spPr>
            <a:xfrm flipH="1">
              <a:off x="5509670" y="2122448"/>
              <a:ext cx="397374" cy="213233"/>
            </a:xfrm>
            <a:custGeom>
              <a:avLst/>
              <a:gdLst/>
              <a:ahLst/>
              <a:cxnLst/>
              <a:rect l="l" t="t" r="r" b="b"/>
              <a:pathLst>
                <a:path w="14178" h="7608" extrusionOk="0">
                  <a:moveTo>
                    <a:pt x="7184" y="1"/>
                  </a:moveTo>
                  <a:cubicBezTo>
                    <a:pt x="7158" y="1"/>
                    <a:pt x="7132" y="1"/>
                    <a:pt x="7106" y="2"/>
                  </a:cubicBezTo>
                  <a:cubicBezTo>
                    <a:pt x="5672" y="35"/>
                    <a:pt x="4404" y="1002"/>
                    <a:pt x="4004" y="2370"/>
                  </a:cubicBezTo>
                  <a:cubicBezTo>
                    <a:pt x="2603" y="2470"/>
                    <a:pt x="1469" y="3604"/>
                    <a:pt x="1369" y="5005"/>
                  </a:cubicBezTo>
                  <a:lnTo>
                    <a:pt x="1369" y="5172"/>
                  </a:lnTo>
                  <a:cubicBezTo>
                    <a:pt x="668" y="5205"/>
                    <a:pt x="101" y="5706"/>
                    <a:pt x="68" y="6406"/>
                  </a:cubicBezTo>
                  <a:cubicBezTo>
                    <a:pt x="1" y="7040"/>
                    <a:pt x="535" y="7607"/>
                    <a:pt x="1202" y="7607"/>
                  </a:cubicBezTo>
                  <a:lnTo>
                    <a:pt x="12143" y="7607"/>
                  </a:lnTo>
                  <a:cubicBezTo>
                    <a:pt x="13177" y="7607"/>
                    <a:pt x="14044" y="6807"/>
                    <a:pt x="14111" y="5739"/>
                  </a:cubicBezTo>
                  <a:cubicBezTo>
                    <a:pt x="14178" y="5005"/>
                    <a:pt x="13744" y="4305"/>
                    <a:pt x="13044" y="4038"/>
                  </a:cubicBezTo>
                  <a:cubicBezTo>
                    <a:pt x="13142" y="2689"/>
                    <a:pt x="12073" y="1535"/>
                    <a:pt x="10732" y="1535"/>
                  </a:cubicBezTo>
                  <a:cubicBezTo>
                    <a:pt x="10713" y="1535"/>
                    <a:pt x="10694" y="1536"/>
                    <a:pt x="10675" y="1536"/>
                  </a:cubicBezTo>
                  <a:cubicBezTo>
                    <a:pt x="10375" y="1536"/>
                    <a:pt x="10041" y="1570"/>
                    <a:pt x="9741" y="1703"/>
                  </a:cubicBezTo>
                  <a:cubicBezTo>
                    <a:pt x="9285" y="693"/>
                    <a:pt x="8287" y="1"/>
                    <a:pt x="7184"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a:extLst>
                <a:ext uri="{FF2B5EF4-FFF2-40B4-BE49-F238E27FC236}">
                  <a16:creationId xmlns:a16="http://schemas.microsoft.com/office/drawing/2014/main" id="{523B428F-7479-F1FE-92B1-982F98C550BD}"/>
                </a:ext>
              </a:extLst>
            </p:cNvPr>
            <p:cNvSpPr/>
            <p:nvPr/>
          </p:nvSpPr>
          <p:spPr>
            <a:xfrm flipH="1">
              <a:off x="6069687" y="1988756"/>
              <a:ext cx="299194" cy="160878"/>
            </a:xfrm>
            <a:custGeom>
              <a:avLst/>
              <a:gdLst/>
              <a:ahLst/>
              <a:cxnLst/>
              <a:rect l="l" t="t" r="r" b="b"/>
              <a:pathLst>
                <a:path w="10675" h="5740" extrusionOk="0">
                  <a:moveTo>
                    <a:pt x="6005" y="1"/>
                  </a:moveTo>
                  <a:cubicBezTo>
                    <a:pt x="5983" y="1"/>
                    <a:pt x="5961" y="1"/>
                    <a:pt x="5938" y="2"/>
                  </a:cubicBezTo>
                  <a:cubicBezTo>
                    <a:pt x="5037" y="2"/>
                    <a:pt x="4204" y="502"/>
                    <a:pt x="3770" y="1269"/>
                  </a:cubicBezTo>
                  <a:cubicBezTo>
                    <a:pt x="3570" y="1202"/>
                    <a:pt x="3303" y="1136"/>
                    <a:pt x="3069" y="1136"/>
                  </a:cubicBezTo>
                  <a:cubicBezTo>
                    <a:pt x="2002" y="1169"/>
                    <a:pt x="1135" y="1970"/>
                    <a:pt x="1035" y="3037"/>
                  </a:cubicBezTo>
                  <a:cubicBezTo>
                    <a:pt x="501" y="3237"/>
                    <a:pt x="101" y="3738"/>
                    <a:pt x="67" y="4338"/>
                  </a:cubicBezTo>
                  <a:cubicBezTo>
                    <a:pt x="1" y="5105"/>
                    <a:pt x="601" y="5739"/>
                    <a:pt x="1368" y="5739"/>
                  </a:cubicBezTo>
                  <a:lnTo>
                    <a:pt x="9641" y="5739"/>
                  </a:lnTo>
                  <a:cubicBezTo>
                    <a:pt x="10141" y="5739"/>
                    <a:pt x="10575" y="5339"/>
                    <a:pt x="10608" y="4838"/>
                  </a:cubicBezTo>
                  <a:cubicBezTo>
                    <a:pt x="10675" y="4305"/>
                    <a:pt x="10275" y="3904"/>
                    <a:pt x="9774" y="3904"/>
                  </a:cubicBezTo>
                  <a:cubicBezTo>
                    <a:pt x="9774" y="3871"/>
                    <a:pt x="9774" y="3804"/>
                    <a:pt x="9774" y="3771"/>
                  </a:cubicBezTo>
                  <a:cubicBezTo>
                    <a:pt x="9841" y="2737"/>
                    <a:pt x="9074" y="1836"/>
                    <a:pt x="8040" y="1803"/>
                  </a:cubicBezTo>
                  <a:cubicBezTo>
                    <a:pt x="7909" y="758"/>
                    <a:pt x="7043" y="1"/>
                    <a:pt x="600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a:extLst>
                <a:ext uri="{FF2B5EF4-FFF2-40B4-BE49-F238E27FC236}">
                  <a16:creationId xmlns:a16="http://schemas.microsoft.com/office/drawing/2014/main" id="{D7E60D87-450F-CAD4-844B-7CEFA30F4ABB}"/>
                </a:ext>
              </a:extLst>
            </p:cNvPr>
            <p:cNvSpPr/>
            <p:nvPr/>
          </p:nvSpPr>
          <p:spPr>
            <a:xfrm flipH="1">
              <a:off x="8410964" y="2023567"/>
              <a:ext cx="341011" cy="678350"/>
            </a:xfrm>
            <a:custGeom>
              <a:avLst/>
              <a:gdLst/>
              <a:ahLst/>
              <a:cxnLst/>
              <a:rect l="l" t="t" r="r" b="b"/>
              <a:pathLst>
                <a:path w="12167" h="24203" extrusionOk="0">
                  <a:moveTo>
                    <a:pt x="9434" y="1"/>
                  </a:moveTo>
                  <a:cubicBezTo>
                    <a:pt x="8929" y="1"/>
                    <a:pt x="8408" y="214"/>
                    <a:pt x="7973" y="728"/>
                  </a:cubicBezTo>
                  <a:cubicBezTo>
                    <a:pt x="7139" y="1728"/>
                    <a:pt x="6371" y="2729"/>
                    <a:pt x="5638" y="3763"/>
                  </a:cubicBezTo>
                  <a:cubicBezTo>
                    <a:pt x="4870" y="4797"/>
                    <a:pt x="4170" y="5865"/>
                    <a:pt x="3503" y="6966"/>
                  </a:cubicBezTo>
                  <a:cubicBezTo>
                    <a:pt x="2836" y="8066"/>
                    <a:pt x="2202" y="9200"/>
                    <a:pt x="1635" y="10368"/>
                  </a:cubicBezTo>
                  <a:cubicBezTo>
                    <a:pt x="1034" y="11569"/>
                    <a:pt x="534" y="12770"/>
                    <a:pt x="134" y="14037"/>
                  </a:cubicBezTo>
                  <a:lnTo>
                    <a:pt x="100" y="14137"/>
                  </a:lnTo>
                  <a:cubicBezTo>
                    <a:pt x="34" y="14337"/>
                    <a:pt x="0" y="14538"/>
                    <a:pt x="34" y="14738"/>
                  </a:cubicBezTo>
                  <a:cubicBezTo>
                    <a:pt x="134" y="15738"/>
                    <a:pt x="367" y="16739"/>
                    <a:pt x="734" y="17673"/>
                  </a:cubicBezTo>
                  <a:cubicBezTo>
                    <a:pt x="1068" y="18607"/>
                    <a:pt x="1568" y="19474"/>
                    <a:pt x="2135" y="20308"/>
                  </a:cubicBezTo>
                  <a:cubicBezTo>
                    <a:pt x="2702" y="21076"/>
                    <a:pt x="3336" y="21776"/>
                    <a:pt x="4070" y="22443"/>
                  </a:cubicBezTo>
                  <a:cubicBezTo>
                    <a:pt x="4437" y="22743"/>
                    <a:pt x="4804" y="23044"/>
                    <a:pt x="5171" y="23311"/>
                  </a:cubicBezTo>
                  <a:cubicBezTo>
                    <a:pt x="5571" y="23611"/>
                    <a:pt x="6004" y="23878"/>
                    <a:pt x="6438" y="24078"/>
                  </a:cubicBezTo>
                  <a:cubicBezTo>
                    <a:pt x="6601" y="24164"/>
                    <a:pt x="6762" y="24203"/>
                    <a:pt x="6913" y="24203"/>
                  </a:cubicBezTo>
                  <a:cubicBezTo>
                    <a:pt x="7696" y="24203"/>
                    <a:pt x="8237" y="23186"/>
                    <a:pt x="7539" y="22543"/>
                  </a:cubicBezTo>
                  <a:lnTo>
                    <a:pt x="7472" y="22477"/>
                  </a:lnTo>
                  <a:cubicBezTo>
                    <a:pt x="7339" y="22343"/>
                    <a:pt x="7205" y="22176"/>
                    <a:pt x="7039" y="22076"/>
                  </a:cubicBezTo>
                  <a:cubicBezTo>
                    <a:pt x="6905" y="21943"/>
                    <a:pt x="6772" y="21809"/>
                    <a:pt x="6638" y="21643"/>
                  </a:cubicBezTo>
                  <a:cubicBezTo>
                    <a:pt x="6371" y="21342"/>
                    <a:pt x="6105" y="21042"/>
                    <a:pt x="5871" y="20742"/>
                  </a:cubicBezTo>
                  <a:cubicBezTo>
                    <a:pt x="5404" y="20108"/>
                    <a:pt x="4970" y="19441"/>
                    <a:pt x="4637" y="18774"/>
                  </a:cubicBezTo>
                  <a:cubicBezTo>
                    <a:pt x="4303" y="18107"/>
                    <a:pt x="4036" y="17406"/>
                    <a:pt x="3836" y="16672"/>
                  </a:cubicBezTo>
                  <a:cubicBezTo>
                    <a:pt x="3704" y="16115"/>
                    <a:pt x="3613" y="15537"/>
                    <a:pt x="3565" y="14971"/>
                  </a:cubicBezTo>
                  <a:lnTo>
                    <a:pt x="3565" y="14971"/>
                  </a:lnTo>
                  <a:cubicBezTo>
                    <a:pt x="3972" y="13986"/>
                    <a:pt x="4411" y="13028"/>
                    <a:pt x="4937" y="12069"/>
                  </a:cubicBezTo>
                  <a:cubicBezTo>
                    <a:pt x="5504" y="11068"/>
                    <a:pt x="6105" y="10034"/>
                    <a:pt x="6772" y="9034"/>
                  </a:cubicBezTo>
                  <a:cubicBezTo>
                    <a:pt x="7405" y="8033"/>
                    <a:pt x="8106" y="7066"/>
                    <a:pt x="8806" y="6098"/>
                  </a:cubicBezTo>
                  <a:cubicBezTo>
                    <a:pt x="9507" y="5131"/>
                    <a:pt x="10274" y="4130"/>
                    <a:pt x="10975" y="3263"/>
                  </a:cubicBezTo>
                  <a:lnTo>
                    <a:pt x="11008" y="3196"/>
                  </a:lnTo>
                  <a:cubicBezTo>
                    <a:pt x="12167" y="1717"/>
                    <a:pt x="10865" y="1"/>
                    <a:pt x="9434"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a:extLst>
                <a:ext uri="{FF2B5EF4-FFF2-40B4-BE49-F238E27FC236}">
                  <a16:creationId xmlns:a16="http://schemas.microsoft.com/office/drawing/2014/main" id="{DE127C6F-02E1-84A4-B58D-3D858F9ABBE8}"/>
                </a:ext>
              </a:extLst>
            </p:cNvPr>
            <p:cNvSpPr/>
            <p:nvPr/>
          </p:nvSpPr>
          <p:spPr>
            <a:xfrm flipH="1">
              <a:off x="8463992" y="2642302"/>
              <a:ext cx="156169" cy="89772"/>
            </a:xfrm>
            <a:custGeom>
              <a:avLst/>
              <a:gdLst/>
              <a:ahLst/>
              <a:cxnLst/>
              <a:rect l="l" t="t" r="r" b="b"/>
              <a:pathLst>
                <a:path w="5572" h="3203" extrusionOk="0">
                  <a:moveTo>
                    <a:pt x="1969" y="0"/>
                  </a:moveTo>
                  <a:lnTo>
                    <a:pt x="167" y="267"/>
                  </a:lnTo>
                  <a:cubicBezTo>
                    <a:pt x="1" y="1802"/>
                    <a:pt x="2069" y="3203"/>
                    <a:pt x="2069" y="3203"/>
                  </a:cubicBezTo>
                  <a:lnTo>
                    <a:pt x="5571" y="1535"/>
                  </a:lnTo>
                  <a:lnTo>
                    <a:pt x="1969"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a:extLst>
                <a:ext uri="{FF2B5EF4-FFF2-40B4-BE49-F238E27FC236}">
                  <a16:creationId xmlns:a16="http://schemas.microsoft.com/office/drawing/2014/main" id="{6306D5BB-FF5A-A18F-5E6F-1110372E028E}"/>
                </a:ext>
              </a:extLst>
            </p:cNvPr>
            <p:cNvSpPr/>
            <p:nvPr/>
          </p:nvSpPr>
          <p:spPr>
            <a:xfrm flipH="1">
              <a:off x="8419120" y="2685296"/>
              <a:ext cx="143080" cy="113147"/>
            </a:xfrm>
            <a:custGeom>
              <a:avLst/>
              <a:gdLst/>
              <a:ahLst/>
              <a:cxnLst/>
              <a:rect l="l" t="t" r="r" b="b"/>
              <a:pathLst>
                <a:path w="5105" h="4037" extrusionOk="0">
                  <a:moveTo>
                    <a:pt x="3503" y="1"/>
                  </a:moveTo>
                  <a:lnTo>
                    <a:pt x="1" y="1669"/>
                  </a:lnTo>
                  <a:lnTo>
                    <a:pt x="2069" y="4037"/>
                  </a:lnTo>
                  <a:lnTo>
                    <a:pt x="5104" y="2803"/>
                  </a:lnTo>
                  <a:lnTo>
                    <a:pt x="350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a:extLst>
                <a:ext uri="{FF2B5EF4-FFF2-40B4-BE49-F238E27FC236}">
                  <a16:creationId xmlns:a16="http://schemas.microsoft.com/office/drawing/2014/main" id="{17F3AC67-D14E-B543-C0A8-3CB04F9394B5}"/>
                </a:ext>
              </a:extLst>
            </p:cNvPr>
            <p:cNvSpPr/>
            <p:nvPr/>
          </p:nvSpPr>
          <p:spPr>
            <a:xfrm flipH="1">
              <a:off x="8140527" y="1789649"/>
              <a:ext cx="237477" cy="356230"/>
            </a:xfrm>
            <a:custGeom>
              <a:avLst/>
              <a:gdLst/>
              <a:ahLst/>
              <a:cxnLst/>
              <a:rect l="l" t="t" r="r" b="b"/>
              <a:pathLst>
                <a:path w="8473" h="12710" extrusionOk="0">
                  <a:moveTo>
                    <a:pt x="701" y="1"/>
                  </a:moveTo>
                  <a:lnTo>
                    <a:pt x="701" y="1"/>
                  </a:lnTo>
                  <a:cubicBezTo>
                    <a:pt x="1134" y="2269"/>
                    <a:pt x="1568" y="6438"/>
                    <a:pt x="0" y="7906"/>
                  </a:cubicBezTo>
                  <a:cubicBezTo>
                    <a:pt x="1268" y="10008"/>
                    <a:pt x="3169" y="11676"/>
                    <a:pt x="5437" y="12710"/>
                  </a:cubicBezTo>
                  <a:cubicBezTo>
                    <a:pt x="8473" y="10908"/>
                    <a:pt x="7038" y="8140"/>
                    <a:pt x="7038" y="8140"/>
                  </a:cubicBezTo>
                  <a:cubicBezTo>
                    <a:pt x="4503" y="7439"/>
                    <a:pt x="4570" y="5571"/>
                    <a:pt x="5037" y="3837"/>
                  </a:cubicBezTo>
                  <a:lnTo>
                    <a:pt x="701"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a:extLst>
                <a:ext uri="{FF2B5EF4-FFF2-40B4-BE49-F238E27FC236}">
                  <a16:creationId xmlns:a16="http://schemas.microsoft.com/office/drawing/2014/main" id="{C41B918F-792D-8D96-A5ED-A34D18FCE2C6}"/>
                </a:ext>
              </a:extLst>
            </p:cNvPr>
            <p:cNvSpPr/>
            <p:nvPr/>
          </p:nvSpPr>
          <p:spPr>
            <a:xfrm flipH="1">
              <a:off x="8133968" y="1978134"/>
              <a:ext cx="279574" cy="65837"/>
            </a:xfrm>
            <a:custGeom>
              <a:avLst/>
              <a:gdLst/>
              <a:ahLst/>
              <a:cxnLst/>
              <a:rect l="l" t="t" r="r" b="b"/>
              <a:pathLst>
                <a:path w="9975" h="2349" extrusionOk="0">
                  <a:moveTo>
                    <a:pt x="5680" y="1"/>
                  </a:moveTo>
                  <a:cubicBezTo>
                    <a:pt x="3345" y="1"/>
                    <a:pt x="134" y="381"/>
                    <a:pt x="134" y="381"/>
                  </a:cubicBezTo>
                  <a:cubicBezTo>
                    <a:pt x="0" y="714"/>
                    <a:pt x="0" y="1081"/>
                    <a:pt x="101" y="1448"/>
                  </a:cubicBezTo>
                  <a:lnTo>
                    <a:pt x="9974" y="2349"/>
                  </a:lnTo>
                  <a:cubicBezTo>
                    <a:pt x="9974" y="2349"/>
                    <a:pt x="9307" y="581"/>
                    <a:pt x="7539" y="147"/>
                  </a:cubicBezTo>
                  <a:cubicBezTo>
                    <a:pt x="7106" y="41"/>
                    <a:pt x="6439" y="1"/>
                    <a:pt x="568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a:extLst>
                <a:ext uri="{FF2B5EF4-FFF2-40B4-BE49-F238E27FC236}">
                  <a16:creationId xmlns:a16="http://schemas.microsoft.com/office/drawing/2014/main" id="{508CD78E-BEF0-292D-DBA7-8FCAB1B9B795}"/>
                </a:ext>
              </a:extLst>
            </p:cNvPr>
            <p:cNvSpPr/>
            <p:nvPr/>
          </p:nvSpPr>
          <p:spPr>
            <a:xfrm flipH="1">
              <a:off x="8084416" y="1684013"/>
              <a:ext cx="20600" cy="31811"/>
            </a:xfrm>
            <a:custGeom>
              <a:avLst/>
              <a:gdLst/>
              <a:ahLst/>
              <a:cxnLst/>
              <a:rect l="l" t="t" r="r" b="b"/>
              <a:pathLst>
                <a:path w="735" h="1135" extrusionOk="0">
                  <a:moveTo>
                    <a:pt x="367" y="0"/>
                  </a:moveTo>
                  <a:cubicBezTo>
                    <a:pt x="167" y="0"/>
                    <a:pt x="0" y="234"/>
                    <a:pt x="0" y="567"/>
                  </a:cubicBezTo>
                  <a:cubicBezTo>
                    <a:pt x="0" y="867"/>
                    <a:pt x="167" y="1101"/>
                    <a:pt x="367" y="1134"/>
                  </a:cubicBezTo>
                  <a:cubicBezTo>
                    <a:pt x="567" y="1134"/>
                    <a:pt x="734" y="867"/>
                    <a:pt x="734" y="567"/>
                  </a:cubicBezTo>
                  <a:cubicBezTo>
                    <a:pt x="734" y="267"/>
                    <a:pt x="567"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a:extLst>
                <a:ext uri="{FF2B5EF4-FFF2-40B4-BE49-F238E27FC236}">
                  <a16:creationId xmlns:a16="http://schemas.microsoft.com/office/drawing/2014/main" id="{781CF247-854B-CC46-F65A-05F357D083F4}"/>
                </a:ext>
              </a:extLst>
            </p:cNvPr>
            <p:cNvSpPr/>
            <p:nvPr/>
          </p:nvSpPr>
          <p:spPr>
            <a:xfrm flipH="1">
              <a:off x="8076933" y="1679333"/>
              <a:ext cx="20600" cy="8717"/>
            </a:xfrm>
            <a:custGeom>
              <a:avLst/>
              <a:gdLst/>
              <a:ahLst/>
              <a:cxnLst/>
              <a:rect l="l" t="t" r="r" b="b"/>
              <a:pathLst>
                <a:path w="735" h="311" extrusionOk="0">
                  <a:moveTo>
                    <a:pt x="734" y="0"/>
                  </a:moveTo>
                  <a:lnTo>
                    <a:pt x="0" y="167"/>
                  </a:lnTo>
                  <a:cubicBezTo>
                    <a:pt x="96" y="272"/>
                    <a:pt x="192" y="310"/>
                    <a:pt x="281" y="310"/>
                  </a:cubicBezTo>
                  <a:cubicBezTo>
                    <a:pt x="534" y="310"/>
                    <a:pt x="7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a:extLst>
                <a:ext uri="{FF2B5EF4-FFF2-40B4-BE49-F238E27FC236}">
                  <a16:creationId xmlns:a16="http://schemas.microsoft.com/office/drawing/2014/main" id="{C0DD557E-F712-9DDB-08D3-80B07166D68D}"/>
                </a:ext>
              </a:extLst>
            </p:cNvPr>
            <p:cNvSpPr/>
            <p:nvPr/>
          </p:nvSpPr>
          <p:spPr>
            <a:xfrm flipH="1">
              <a:off x="8072280" y="1719524"/>
              <a:ext cx="30858" cy="62081"/>
            </a:xfrm>
            <a:custGeom>
              <a:avLst/>
              <a:gdLst/>
              <a:ahLst/>
              <a:cxnLst/>
              <a:rect l="l" t="t" r="r" b="b"/>
              <a:pathLst>
                <a:path w="1101" h="2215" extrusionOk="0">
                  <a:moveTo>
                    <a:pt x="0" y="1"/>
                  </a:moveTo>
                  <a:lnTo>
                    <a:pt x="0" y="2169"/>
                  </a:lnTo>
                  <a:cubicBezTo>
                    <a:pt x="124" y="2200"/>
                    <a:pt x="248" y="2215"/>
                    <a:pt x="369" y="2215"/>
                  </a:cubicBezTo>
                  <a:cubicBezTo>
                    <a:pt x="639" y="2215"/>
                    <a:pt x="894" y="2140"/>
                    <a:pt x="1101" y="2002"/>
                  </a:cubicBezTo>
                  <a:cubicBezTo>
                    <a:pt x="667" y="1368"/>
                    <a:pt x="300" y="701"/>
                    <a:pt x="0" y="1"/>
                  </a:cubicBez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a:extLst>
                <a:ext uri="{FF2B5EF4-FFF2-40B4-BE49-F238E27FC236}">
                  <a16:creationId xmlns:a16="http://schemas.microsoft.com/office/drawing/2014/main" id="{8CDD5308-8121-2EF0-1BF8-0B93CF59AE64}"/>
                </a:ext>
              </a:extLst>
            </p:cNvPr>
            <p:cNvSpPr/>
            <p:nvPr/>
          </p:nvSpPr>
          <p:spPr>
            <a:xfrm flipH="1">
              <a:off x="8087219" y="1625015"/>
              <a:ext cx="47731" cy="27243"/>
            </a:xfrm>
            <a:custGeom>
              <a:avLst/>
              <a:gdLst/>
              <a:ahLst/>
              <a:cxnLst/>
              <a:rect l="l" t="t" r="r" b="b"/>
              <a:pathLst>
                <a:path w="1703" h="972" extrusionOk="0">
                  <a:moveTo>
                    <a:pt x="1423" y="1"/>
                  </a:moveTo>
                  <a:cubicBezTo>
                    <a:pt x="869" y="1"/>
                    <a:pt x="378" y="233"/>
                    <a:pt x="34" y="671"/>
                  </a:cubicBezTo>
                  <a:cubicBezTo>
                    <a:pt x="1" y="738"/>
                    <a:pt x="1" y="871"/>
                    <a:pt x="68" y="938"/>
                  </a:cubicBezTo>
                  <a:cubicBezTo>
                    <a:pt x="101" y="971"/>
                    <a:pt x="168" y="971"/>
                    <a:pt x="201" y="971"/>
                  </a:cubicBezTo>
                  <a:cubicBezTo>
                    <a:pt x="268" y="971"/>
                    <a:pt x="301" y="938"/>
                    <a:pt x="334" y="904"/>
                  </a:cubicBezTo>
                  <a:cubicBezTo>
                    <a:pt x="582" y="564"/>
                    <a:pt x="973" y="367"/>
                    <a:pt x="1401" y="367"/>
                  </a:cubicBezTo>
                  <a:cubicBezTo>
                    <a:pt x="1435" y="367"/>
                    <a:pt x="1468" y="368"/>
                    <a:pt x="1502" y="371"/>
                  </a:cubicBezTo>
                  <a:cubicBezTo>
                    <a:pt x="1602" y="371"/>
                    <a:pt x="1669" y="304"/>
                    <a:pt x="1669" y="204"/>
                  </a:cubicBezTo>
                  <a:cubicBezTo>
                    <a:pt x="1702" y="104"/>
                    <a:pt x="1635" y="4"/>
                    <a:pt x="1535" y="4"/>
                  </a:cubicBezTo>
                  <a:cubicBezTo>
                    <a:pt x="1498" y="2"/>
                    <a:pt x="1460" y="1"/>
                    <a:pt x="14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a:extLst>
                <a:ext uri="{FF2B5EF4-FFF2-40B4-BE49-F238E27FC236}">
                  <a16:creationId xmlns:a16="http://schemas.microsoft.com/office/drawing/2014/main" id="{F9EFA94A-DF56-82E4-8DFD-4A39E0477D52}"/>
                </a:ext>
              </a:extLst>
            </p:cNvPr>
            <p:cNvSpPr/>
            <p:nvPr/>
          </p:nvSpPr>
          <p:spPr>
            <a:xfrm flipH="1">
              <a:off x="8076933" y="1503236"/>
              <a:ext cx="324446" cy="410575"/>
            </a:xfrm>
            <a:custGeom>
              <a:avLst/>
              <a:gdLst/>
              <a:ahLst/>
              <a:cxnLst/>
              <a:rect l="l" t="t" r="r" b="b"/>
              <a:pathLst>
                <a:path w="11576" h="14649" extrusionOk="0">
                  <a:moveTo>
                    <a:pt x="5230" y="0"/>
                  </a:moveTo>
                  <a:cubicBezTo>
                    <a:pt x="2460" y="0"/>
                    <a:pt x="0" y="2384"/>
                    <a:pt x="267" y="5449"/>
                  </a:cubicBezTo>
                  <a:cubicBezTo>
                    <a:pt x="500" y="9252"/>
                    <a:pt x="534" y="10887"/>
                    <a:pt x="2435" y="12888"/>
                  </a:cubicBezTo>
                  <a:cubicBezTo>
                    <a:pt x="3582" y="14088"/>
                    <a:pt x="5000" y="14648"/>
                    <a:pt x="6347" y="14648"/>
                  </a:cubicBezTo>
                  <a:cubicBezTo>
                    <a:pt x="8370" y="14648"/>
                    <a:pt x="10234" y="13383"/>
                    <a:pt x="10774" y="11120"/>
                  </a:cubicBezTo>
                  <a:cubicBezTo>
                    <a:pt x="11575" y="7751"/>
                    <a:pt x="11041" y="2080"/>
                    <a:pt x="7339" y="479"/>
                  </a:cubicBezTo>
                  <a:cubicBezTo>
                    <a:pt x="6642" y="151"/>
                    <a:pt x="5926" y="0"/>
                    <a:pt x="5230"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a:extLst>
                <a:ext uri="{FF2B5EF4-FFF2-40B4-BE49-F238E27FC236}">
                  <a16:creationId xmlns:a16="http://schemas.microsoft.com/office/drawing/2014/main" id="{C231F079-1E32-D557-6265-A19788FF993F}"/>
                </a:ext>
              </a:extLst>
            </p:cNvPr>
            <p:cNvSpPr/>
            <p:nvPr/>
          </p:nvSpPr>
          <p:spPr>
            <a:xfrm flipH="1">
              <a:off x="8026455" y="1471229"/>
              <a:ext cx="549759" cy="483783"/>
            </a:xfrm>
            <a:custGeom>
              <a:avLst/>
              <a:gdLst/>
              <a:ahLst/>
              <a:cxnLst/>
              <a:rect l="l" t="t" r="r" b="b"/>
              <a:pathLst>
                <a:path w="19615" h="17261" extrusionOk="0">
                  <a:moveTo>
                    <a:pt x="15559" y="1"/>
                  </a:moveTo>
                  <a:cubicBezTo>
                    <a:pt x="15210" y="1"/>
                    <a:pt x="14816" y="108"/>
                    <a:pt x="14377" y="354"/>
                  </a:cubicBezTo>
                  <a:cubicBezTo>
                    <a:pt x="13712" y="720"/>
                    <a:pt x="12783" y="822"/>
                    <a:pt x="11792" y="822"/>
                  </a:cubicBezTo>
                  <a:cubicBezTo>
                    <a:pt x="10529" y="822"/>
                    <a:pt x="9166" y="655"/>
                    <a:pt x="8120" y="655"/>
                  </a:cubicBezTo>
                  <a:cubicBezTo>
                    <a:pt x="6698" y="655"/>
                    <a:pt x="5864" y="964"/>
                    <a:pt x="6672" y="2422"/>
                  </a:cubicBezTo>
                  <a:cubicBezTo>
                    <a:pt x="5171" y="2789"/>
                    <a:pt x="3303" y="5891"/>
                    <a:pt x="3736" y="8093"/>
                  </a:cubicBezTo>
                  <a:cubicBezTo>
                    <a:pt x="4203" y="10394"/>
                    <a:pt x="0" y="13697"/>
                    <a:pt x="3236" y="14797"/>
                  </a:cubicBezTo>
                  <a:cubicBezTo>
                    <a:pt x="6158" y="15799"/>
                    <a:pt x="6600" y="17261"/>
                    <a:pt x="8942" y="17261"/>
                  </a:cubicBezTo>
                  <a:cubicBezTo>
                    <a:pt x="9487" y="17261"/>
                    <a:pt x="10135" y="17182"/>
                    <a:pt x="10941" y="16999"/>
                  </a:cubicBezTo>
                  <a:cubicBezTo>
                    <a:pt x="13210" y="16499"/>
                    <a:pt x="19614" y="17166"/>
                    <a:pt x="16412" y="11995"/>
                  </a:cubicBezTo>
                  <a:cubicBezTo>
                    <a:pt x="13677" y="7559"/>
                    <a:pt x="15111" y="5724"/>
                    <a:pt x="15111" y="5724"/>
                  </a:cubicBezTo>
                  <a:cubicBezTo>
                    <a:pt x="15978" y="5724"/>
                    <a:pt x="16779" y="5357"/>
                    <a:pt x="17346" y="4723"/>
                  </a:cubicBezTo>
                  <a:cubicBezTo>
                    <a:pt x="18145" y="3753"/>
                    <a:pt x="17626" y="1"/>
                    <a:pt x="15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a:extLst>
                <a:ext uri="{FF2B5EF4-FFF2-40B4-BE49-F238E27FC236}">
                  <a16:creationId xmlns:a16="http://schemas.microsoft.com/office/drawing/2014/main" id="{5B11BE68-1E9B-D9C4-4B9C-352BAB2FE69A}"/>
                </a:ext>
              </a:extLst>
            </p:cNvPr>
            <p:cNvSpPr/>
            <p:nvPr/>
          </p:nvSpPr>
          <p:spPr>
            <a:xfrm flipH="1">
              <a:off x="8122757" y="1673503"/>
              <a:ext cx="66257" cy="94649"/>
            </a:xfrm>
            <a:custGeom>
              <a:avLst/>
              <a:gdLst/>
              <a:ahLst/>
              <a:cxnLst/>
              <a:rect l="l" t="t" r="r" b="b"/>
              <a:pathLst>
                <a:path w="2364" h="3377" extrusionOk="0">
                  <a:moveTo>
                    <a:pt x="1233" y="0"/>
                  </a:moveTo>
                  <a:cubicBezTo>
                    <a:pt x="502" y="0"/>
                    <a:pt x="1" y="790"/>
                    <a:pt x="95" y="1609"/>
                  </a:cubicBezTo>
                  <a:cubicBezTo>
                    <a:pt x="195" y="2343"/>
                    <a:pt x="629" y="2977"/>
                    <a:pt x="1296" y="3311"/>
                  </a:cubicBezTo>
                  <a:cubicBezTo>
                    <a:pt x="1420" y="3356"/>
                    <a:pt x="1528" y="3377"/>
                    <a:pt x="1624" y="3377"/>
                  </a:cubicBezTo>
                  <a:cubicBezTo>
                    <a:pt x="2094" y="3377"/>
                    <a:pt x="2241" y="2859"/>
                    <a:pt x="2297" y="2110"/>
                  </a:cubicBezTo>
                  <a:cubicBezTo>
                    <a:pt x="2364" y="1309"/>
                    <a:pt x="2130" y="108"/>
                    <a:pt x="1363" y="8"/>
                  </a:cubicBezTo>
                  <a:cubicBezTo>
                    <a:pt x="1319" y="3"/>
                    <a:pt x="1275" y="0"/>
                    <a:pt x="1233"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a:extLst>
                <a:ext uri="{FF2B5EF4-FFF2-40B4-BE49-F238E27FC236}">
                  <a16:creationId xmlns:a16="http://schemas.microsoft.com/office/drawing/2014/main" id="{635365BD-6889-6CEF-9D34-C7577A5483A2}"/>
                </a:ext>
              </a:extLst>
            </p:cNvPr>
            <p:cNvSpPr/>
            <p:nvPr/>
          </p:nvSpPr>
          <p:spPr>
            <a:xfrm flipH="1">
              <a:off x="8046102" y="2679690"/>
              <a:ext cx="343141" cy="2218601"/>
            </a:xfrm>
            <a:custGeom>
              <a:avLst/>
              <a:gdLst/>
              <a:ahLst/>
              <a:cxnLst/>
              <a:rect l="l" t="t" r="r" b="b"/>
              <a:pathLst>
                <a:path w="12243" h="79158" extrusionOk="0">
                  <a:moveTo>
                    <a:pt x="1" y="1"/>
                  </a:moveTo>
                  <a:cubicBezTo>
                    <a:pt x="1" y="1"/>
                    <a:pt x="2669" y="27420"/>
                    <a:pt x="5271" y="40396"/>
                  </a:cubicBezTo>
                  <a:cubicBezTo>
                    <a:pt x="2603" y="55240"/>
                    <a:pt x="2169" y="78624"/>
                    <a:pt x="2169" y="78624"/>
                  </a:cubicBezTo>
                  <a:lnTo>
                    <a:pt x="4237" y="79157"/>
                  </a:lnTo>
                  <a:cubicBezTo>
                    <a:pt x="4237" y="79157"/>
                    <a:pt x="8407" y="62212"/>
                    <a:pt x="12109" y="41997"/>
                  </a:cubicBezTo>
                  <a:cubicBezTo>
                    <a:pt x="12209" y="41497"/>
                    <a:pt x="12243" y="41030"/>
                    <a:pt x="12243" y="40530"/>
                  </a:cubicBezTo>
                  <a:cubicBezTo>
                    <a:pt x="12009" y="28454"/>
                    <a:pt x="9841" y="1"/>
                    <a:pt x="9841"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a:extLst>
                <a:ext uri="{FF2B5EF4-FFF2-40B4-BE49-F238E27FC236}">
                  <a16:creationId xmlns:a16="http://schemas.microsoft.com/office/drawing/2014/main" id="{78C5402B-1330-8844-BF52-706043170B49}"/>
                </a:ext>
              </a:extLst>
            </p:cNvPr>
            <p:cNvSpPr/>
            <p:nvPr/>
          </p:nvSpPr>
          <p:spPr>
            <a:xfrm flipH="1">
              <a:off x="8150813" y="2679690"/>
              <a:ext cx="496451" cy="2263473"/>
            </a:xfrm>
            <a:custGeom>
              <a:avLst/>
              <a:gdLst/>
              <a:ahLst/>
              <a:cxnLst/>
              <a:rect l="l" t="t" r="r" b="b"/>
              <a:pathLst>
                <a:path w="17713" h="80759" extrusionOk="0">
                  <a:moveTo>
                    <a:pt x="5871" y="1"/>
                  </a:moveTo>
                  <a:cubicBezTo>
                    <a:pt x="5871" y="1"/>
                    <a:pt x="3169" y="27420"/>
                    <a:pt x="3403" y="40396"/>
                  </a:cubicBezTo>
                  <a:cubicBezTo>
                    <a:pt x="0" y="53606"/>
                    <a:pt x="1668" y="80758"/>
                    <a:pt x="1668" y="80758"/>
                  </a:cubicBezTo>
                  <a:lnTo>
                    <a:pt x="3770" y="80758"/>
                  </a:lnTo>
                  <a:cubicBezTo>
                    <a:pt x="3770" y="80758"/>
                    <a:pt x="7839" y="51704"/>
                    <a:pt x="9941" y="39562"/>
                  </a:cubicBezTo>
                  <a:cubicBezTo>
                    <a:pt x="11942" y="27921"/>
                    <a:pt x="17713" y="1"/>
                    <a:pt x="17713"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a:extLst>
                <a:ext uri="{FF2B5EF4-FFF2-40B4-BE49-F238E27FC236}">
                  <a16:creationId xmlns:a16="http://schemas.microsoft.com/office/drawing/2014/main" id="{C173AA3D-C079-B6AE-B1E0-5200907F040E}"/>
                </a:ext>
              </a:extLst>
            </p:cNvPr>
            <p:cNvSpPr/>
            <p:nvPr/>
          </p:nvSpPr>
          <p:spPr>
            <a:xfrm flipH="1">
              <a:off x="7993747" y="2002350"/>
              <a:ext cx="661953" cy="1592663"/>
            </a:xfrm>
            <a:custGeom>
              <a:avLst/>
              <a:gdLst/>
              <a:ahLst/>
              <a:cxnLst/>
              <a:rect l="l" t="t" r="r" b="b"/>
              <a:pathLst>
                <a:path w="23618" h="56825" extrusionOk="0">
                  <a:moveTo>
                    <a:pt x="12647" y="0"/>
                  </a:moveTo>
                  <a:cubicBezTo>
                    <a:pt x="11476" y="0"/>
                    <a:pt x="10308" y="50"/>
                    <a:pt x="9141" y="150"/>
                  </a:cubicBezTo>
                  <a:cubicBezTo>
                    <a:pt x="8240" y="184"/>
                    <a:pt x="7340" y="250"/>
                    <a:pt x="6572" y="351"/>
                  </a:cubicBezTo>
                  <a:cubicBezTo>
                    <a:pt x="4571" y="584"/>
                    <a:pt x="3270" y="2485"/>
                    <a:pt x="3770" y="4420"/>
                  </a:cubicBezTo>
                  <a:cubicBezTo>
                    <a:pt x="6272" y="14661"/>
                    <a:pt x="6139" y="18464"/>
                    <a:pt x="6072" y="24168"/>
                  </a:cubicBezTo>
                  <a:cubicBezTo>
                    <a:pt x="1" y="33508"/>
                    <a:pt x="2236" y="42814"/>
                    <a:pt x="1435" y="56024"/>
                  </a:cubicBezTo>
                  <a:cubicBezTo>
                    <a:pt x="3884" y="56480"/>
                    <a:pt x="6482" y="56585"/>
                    <a:pt x="9132" y="56585"/>
                  </a:cubicBezTo>
                  <a:cubicBezTo>
                    <a:pt x="11368" y="56585"/>
                    <a:pt x="13641" y="56511"/>
                    <a:pt x="15893" y="56511"/>
                  </a:cubicBezTo>
                  <a:cubicBezTo>
                    <a:pt x="17991" y="56511"/>
                    <a:pt x="20070" y="56575"/>
                    <a:pt x="22083" y="56824"/>
                  </a:cubicBezTo>
                  <a:cubicBezTo>
                    <a:pt x="23618" y="41046"/>
                    <a:pt x="21683" y="27003"/>
                    <a:pt x="20916" y="24168"/>
                  </a:cubicBezTo>
                  <a:cubicBezTo>
                    <a:pt x="22484" y="12192"/>
                    <a:pt x="23318" y="6455"/>
                    <a:pt x="23184" y="3653"/>
                  </a:cubicBezTo>
                  <a:cubicBezTo>
                    <a:pt x="23084" y="2185"/>
                    <a:pt x="22017" y="984"/>
                    <a:pt x="20549" y="717"/>
                  </a:cubicBezTo>
                  <a:cubicBezTo>
                    <a:pt x="19315" y="517"/>
                    <a:pt x="17680" y="284"/>
                    <a:pt x="16179" y="150"/>
                  </a:cubicBezTo>
                  <a:cubicBezTo>
                    <a:pt x="14995" y="50"/>
                    <a:pt x="13819" y="0"/>
                    <a:pt x="126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a:extLst>
                <a:ext uri="{FF2B5EF4-FFF2-40B4-BE49-F238E27FC236}">
                  <a16:creationId xmlns:a16="http://schemas.microsoft.com/office/drawing/2014/main" id="{12B4208F-C6C5-00B0-77A7-0C5C4E8B69D3}"/>
                </a:ext>
              </a:extLst>
            </p:cNvPr>
            <p:cNvSpPr/>
            <p:nvPr/>
          </p:nvSpPr>
          <p:spPr>
            <a:xfrm flipH="1">
              <a:off x="8458387" y="2014962"/>
              <a:ext cx="146808" cy="284255"/>
            </a:xfrm>
            <a:custGeom>
              <a:avLst/>
              <a:gdLst/>
              <a:ahLst/>
              <a:cxnLst/>
              <a:rect l="l" t="t" r="r" b="b"/>
              <a:pathLst>
                <a:path w="5238" h="10142" extrusionOk="0">
                  <a:moveTo>
                    <a:pt x="4237" y="1"/>
                  </a:moveTo>
                  <a:lnTo>
                    <a:pt x="4237" y="1"/>
                  </a:lnTo>
                  <a:cubicBezTo>
                    <a:pt x="1568" y="868"/>
                    <a:pt x="0" y="3436"/>
                    <a:pt x="0" y="3436"/>
                  </a:cubicBezTo>
                  <a:cubicBezTo>
                    <a:pt x="0" y="3436"/>
                    <a:pt x="3403" y="8674"/>
                    <a:pt x="3803" y="10141"/>
                  </a:cubicBezTo>
                  <a:cubicBezTo>
                    <a:pt x="5237" y="6305"/>
                    <a:pt x="4237" y="1"/>
                    <a:pt x="42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a:extLst>
                <a:ext uri="{FF2B5EF4-FFF2-40B4-BE49-F238E27FC236}">
                  <a16:creationId xmlns:a16="http://schemas.microsoft.com/office/drawing/2014/main" id="{58FEAACD-8846-70BA-A253-E96AD484CBAD}"/>
                </a:ext>
              </a:extLst>
            </p:cNvPr>
            <p:cNvSpPr/>
            <p:nvPr/>
          </p:nvSpPr>
          <p:spPr>
            <a:xfrm flipH="1">
              <a:off x="8026455" y="3475307"/>
              <a:ext cx="587148" cy="45012"/>
            </a:xfrm>
            <a:custGeom>
              <a:avLst/>
              <a:gdLst/>
              <a:ahLst/>
              <a:cxnLst/>
              <a:rect l="l" t="t" r="r" b="b"/>
              <a:pathLst>
                <a:path w="20949" h="1606" extrusionOk="0">
                  <a:moveTo>
                    <a:pt x="0" y="1"/>
                  </a:moveTo>
                  <a:lnTo>
                    <a:pt x="0" y="334"/>
                  </a:lnTo>
                  <a:cubicBezTo>
                    <a:pt x="334" y="368"/>
                    <a:pt x="667" y="501"/>
                    <a:pt x="901" y="801"/>
                  </a:cubicBezTo>
                  <a:cubicBezTo>
                    <a:pt x="1168" y="1135"/>
                    <a:pt x="1568" y="1335"/>
                    <a:pt x="2001" y="1335"/>
                  </a:cubicBezTo>
                  <a:cubicBezTo>
                    <a:pt x="2468" y="1335"/>
                    <a:pt x="2869" y="1168"/>
                    <a:pt x="3202" y="835"/>
                  </a:cubicBezTo>
                  <a:cubicBezTo>
                    <a:pt x="3469" y="568"/>
                    <a:pt x="3803" y="434"/>
                    <a:pt x="4170" y="401"/>
                  </a:cubicBezTo>
                  <a:cubicBezTo>
                    <a:pt x="4537" y="434"/>
                    <a:pt x="4870" y="601"/>
                    <a:pt x="5070" y="868"/>
                  </a:cubicBezTo>
                  <a:cubicBezTo>
                    <a:pt x="5337" y="1201"/>
                    <a:pt x="5771" y="1402"/>
                    <a:pt x="6204" y="1402"/>
                  </a:cubicBezTo>
                  <a:lnTo>
                    <a:pt x="6238" y="1402"/>
                  </a:lnTo>
                  <a:cubicBezTo>
                    <a:pt x="6671" y="1402"/>
                    <a:pt x="7072" y="1201"/>
                    <a:pt x="7405" y="901"/>
                  </a:cubicBezTo>
                  <a:cubicBezTo>
                    <a:pt x="7639" y="634"/>
                    <a:pt x="8006" y="501"/>
                    <a:pt x="8373" y="501"/>
                  </a:cubicBezTo>
                  <a:cubicBezTo>
                    <a:pt x="8706" y="501"/>
                    <a:pt x="9040" y="668"/>
                    <a:pt x="9240" y="935"/>
                  </a:cubicBezTo>
                  <a:cubicBezTo>
                    <a:pt x="9540" y="1268"/>
                    <a:pt x="9940" y="1468"/>
                    <a:pt x="10374" y="1468"/>
                  </a:cubicBezTo>
                  <a:cubicBezTo>
                    <a:pt x="10841" y="1468"/>
                    <a:pt x="11275" y="1302"/>
                    <a:pt x="11575" y="968"/>
                  </a:cubicBezTo>
                  <a:cubicBezTo>
                    <a:pt x="11842" y="701"/>
                    <a:pt x="12175" y="568"/>
                    <a:pt x="12542" y="568"/>
                  </a:cubicBezTo>
                  <a:cubicBezTo>
                    <a:pt x="12909" y="568"/>
                    <a:pt x="13209" y="734"/>
                    <a:pt x="13443" y="1001"/>
                  </a:cubicBezTo>
                  <a:cubicBezTo>
                    <a:pt x="13710" y="1335"/>
                    <a:pt x="14110" y="1535"/>
                    <a:pt x="14577" y="1535"/>
                  </a:cubicBezTo>
                  <a:cubicBezTo>
                    <a:pt x="15011" y="1535"/>
                    <a:pt x="15444" y="1368"/>
                    <a:pt x="15745" y="1035"/>
                  </a:cubicBezTo>
                  <a:cubicBezTo>
                    <a:pt x="16011" y="801"/>
                    <a:pt x="16378" y="634"/>
                    <a:pt x="16745" y="634"/>
                  </a:cubicBezTo>
                  <a:cubicBezTo>
                    <a:pt x="17079" y="634"/>
                    <a:pt x="17412" y="801"/>
                    <a:pt x="17613" y="1068"/>
                  </a:cubicBezTo>
                  <a:cubicBezTo>
                    <a:pt x="17913" y="1402"/>
                    <a:pt x="18313" y="1602"/>
                    <a:pt x="18747" y="1602"/>
                  </a:cubicBezTo>
                  <a:lnTo>
                    <a:pt x="18780" y="1602"/>
                  </a:lnTo>
                  <a:cubicBezTo>
                    <a:pt x="18816" y="1605"/>
                    <a:pt x="18853" y="1606"/>
                    <a:pt x="18889" y="1606"/>
                  </a:cubicBezTo>
                  <a:cubicBezTo>
                    <a:pt x="19286" y="1606"/>
                    <a:pt x="19675" y="1440"/>
                    <a:pt x="19981" y="1135"/>
                  </a:cubicBezTo>
                  <a:cubicBezTo>
                    <a:pt x="20248" y="868"/>
                    <a:pt x="20581" y="734"/>
                    <a:pt x="20948" y="734"/>
                  </a:cubicBezTo>
                  <a:lnTo>
                    <a:pt x="20948" y="401"/>
                  </a:lnTo>
                  <a:cubicBezTo>
                    <a:pt x="20515" y="401"/>
                    <a:pt x="20081" y="568"/>
                    <a:pt x="19747" y="901"/>
                  </a:cubicBezTo>
                  <a:cubicBezTo>
                    <a:pt x="19514" y="1168"/>
                    <a:pt x="19147" y="1302"/>
                    <a:pt x="18780" y="1302"/>
                  </a:cubicBezTo>
                  <a:cubicBezTo>
                    <a:pt x="18413" y="1302"/>
                    <a:pt x="18113" y="1135"/>
                    <a:pt x="17879" y="868"/>
                  </a:cubicBezTo>
                  <a:cubicBezTo>
                    <a:pt x="17613" y="534"/>
                    <a:pt x="17212" y="334"/>
                    <a:pt x="16779" y="334"/>
                  </a:cubicBezTo>
                  <a:cubicBezTo>
                    <a:pt x="16745" y="332"/>
                    <a:pt x="16711" y="331"/>
                    <a:pt x="16677" y="331"/>
                  </a:cubicBezTo>
                  <a:cubicBezTo>
                    <a:pt x="16249" y="331"/>
                    <a:pt x="15856" y="523"/>
                    <a:pt x="15578" y="801"/>
                  </a:cubicBezTo>
                  <a:cubicBezTo>
                    <a:pt x="15311" y="1068"/>
                    <a:pt x="14944" y="1235"/>
                    <a:pt x="14577" y="1235"/>
                  </a:cubicBezTo>
                  <a:cubicBezTo>
                    <a:pt x="14244" y="1235"/>
                    <a:pt x="13910" y="1068"/>
                    <a:pt x="13710" y="801"/>
                  </a:cubicBezTo>
                  <a:cubicBezTo>
                    <a:pt x="13410" y="468"/>
                    <a:pt x="13009" y="267"/>
                    <a:pt x="12576" y="267"/>
                  </a:cubicBezTo>
                  <a:lnTo>
                    <a:pt x="12509" y="267"/>
                  </a:lnTo>
                  <a:cubicBezTo>
                    <a:pt x="12075" y="267"/>
                    <a:pt x="11675" y="434"/>
                    <a:pt x="11341" y="734"/>
                  </a:cubicBezTo>
                  <a:cubicBezTo>
                    <a:pt x="11108" y="1001"/>
                    <a:pt x="10741" y="1168"/>
                    <a:pt x="10374" y="1168"/>
                  </a:cubicBezTo>
                  <a:cubicBezTo>
                    <a:pt x="10041" y="1168"/>
                    <a:pt x="9707" y="1001"/>
                    <a:pt x="9473" y="734"/>
                  </a:cubicBezTo>
                  <a:cubicBezTo>
                    <a:pt x="9207" y="368"/>
                    <a:pt x="8806" y="167"/>
                    <a:pt x="8373" y="167"/>
                  </a:cubicBezTo>
                  <a:cubicBezTo>
                    <a:pt x="7906" y="167"/>
                    <a:pt x="7472" y="334"/>
                    <a:pt x="7172" y="668"/>
                  </a:cubicBezTo>
                  <a:cubicBezTo>
                    <a:pt x="6905" y="935"/>
                    <a:pt x="6571" y="1101"/>
                    <a:pt x="6204" y="1101"/>
                  </a:cubicBezTo>
                  <a:cubicBezTo>
                    <a:pt x="5838" y="1068"/>
                    <a:pt x="5504" y="935"/>
                    <a:pt x="5304" y="634"/>
                  </a:cubicBezTo>
                  <a:cubicBezTo>
                    <a:pt x="5037" y="301"/>
                    <a:pt x="4603" y="101"/>
                    <a:pt x="4170" y="101"/>
                  </a:cubicBezTo>
                  <a:cubicBezTo>
                    <a:pt x="3703" y="101"/>
                    <a:pt x="3302" y="301"/>
                    <a:pt x="3002" y="601"/>
                  </a:cubicBezTo>
                  <a:cubicBezTo>
                    <a:pt x="2735" y="868"/>
                    <a:pt x="2368" y="1001"/>
                    <a:pt x="2001" y="1035"/>
                  </a:cubicBezTo>
                  <a:cubicBezTo>
                    <a:pt x="1668" y="1001"/>
                    <a:pt x="1334" y="835"/>
                    <a:pt x="1134" y="534"/>
                  </a:cubicBezTo>
                  <a:cubicBezTo>
                    <a:pt x="834" y="201"/>
                    <a:pt x="43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a:extLst>
                <a:ext uri="{FF2B5EF4-FFF2-40B4-BE49-F238E27FC236}">
                  <a16:creationId xmlns:a16="http://schemas.microsoft.com/office/drawing/2014/main" id="{C82B112A-FB0D-A132-10F7-BB0AC2121112}"/>
                </a:ext>
              </a:extLst>
            </p:cNvPr>
            <p:cNvSpPr/>
            <p:nvPr/>
          </p:nvSpPr>
          <p:spPr>
            <a:xfrm flipH="1">
              <a:off x="8308804" y="3006911"/>
              <a:ext cx="146808" cy="390815"/>
            </a:xfrm>
            <a:custGeom>
              <a:avLst/>
              <a:gdLst/>
              <a:ahLst/>
              <a:cxnLst/>
              <a:rect l="l" t="t" r="r" b="b"/>
              <a:pathLst>
                <a:path w="5238" h="13944" extrusionOk="0">
                  <a:moveTo>
                    <a:pt x="0" y="1"/>
                  </a:moveTo>
                  <a:lnTo>
                    <a:pt x="5237" y="13944"/>
                  </a:lnTo>
                  <a:lnTo>
                    <a:pt x="3870" y="2236"/>
                  </a:lnTo>
                  <a:lnTo>
                    <a:pt x="0" y="1"/>
                  </a:lnTo>
                  <a:close/>
                </a:path>
              </a:pathLst>
            </a:custGeom>
            <a:solidFill>
              <a:srgbClr val="1C2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a:extLst>
                <a:ext uri="{FF2B5EF4-FFF2-40B4-BE49-F238E27FC236}">
                  <a16:creationId xmlns:a16="http://schemas.microsoft.com/office/drawing/2014/main" id="{D700E856-B105-6A5F-049C-F8AC2820B804}"/>
                </a:ext>
              </a:extLst>
            </p:cNvPr>
            <p:cNvSpPr/>
            <p:nvPr/>
          </p:nvSpPr>
          <p:spPr>
            <a:xfrm flipH="1">
              <a:off x="8045149" y="2593674"/>
              <a:ext cx="476832" cy="159897"/>
            </a:xfrm>
            <a:custGeom>
              <a:avLst/>
              <a:gdLst/>
              <a:ahLst/>
              <a:cxnLst/>
              <a:rect l="l" t="t" r="r" b="b"/>
              <a:pathLst>
                <a:path w="17013" h="5705" extrusionOk="0">
                  <a:moveTo>
                    <a:pt x="1168" y="1"/>
                  </a:moveTo>
                  <a:cubicBezTo>
                    <a:pt x="934" y="1"/>
                    <a:pt x="767" y="301"/>
                    <a:pt x="734" y="735"/>
                  </a:cubicBezTo>
                  <a:lnTo>
                    <a:pt x="33" y="3303"/>
                  </a:lnTo>
                  <a:cubicBezTo>
                    <a:pt x="0" y="3803"/>
                    <a:pt x="234" y="4304"/>
                    <a:pt x="500" y="4337"/>
                  </a:cubicBezTo>
                  <a:lnTo>
                    <a:pt x="16512" y="5705"/>
                  </a:lnTo>
                  <a:cubicBezTo>
                    <a:pt x="16745" y="5705"/>
                    <a:pt x="16912" y="5405"/>
                    <a:pt x="16945" y="4971"/>
                  </a:cubicBezTo>
                  <a:lnTo>
                    <a:pt x="17012" y="2302"/>
                  </a:lnTo>
                  <a:cubicBezTo>
                    <a:pt x="17012" y="1769"/>
                    <a:pt x="16779" y="1268"/>
                    <a:pt x="16512" y="1235"/>
                  </a:cubicBezTo>
                  <a:lnTo>
                    <a:pt x="1168"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a:extLst>
                <a:ext uri="{FF2B5EF4-FFF2-40B4-BE49-F238E27FC236}">
                  <a16:creationId xmlns:a16="http://schemas.microsoft.com/office/drawing/2014/main" id="{A2A8433C-A618-DA9D-6223-AD2BBE76FC12}"/>
                </a:ext>
              </a:extLst>
            </p:cNvPr>
            <p:cNvSpPr/>
            <p:nvPr/>
          </p:nvSpPr>
          <p:spPr>
            <a:xfrm flipH="1">
              <a:off x="7714845" y="2044279"/>
              <a:ext cx="397542" cy="798447"/>
            </a:xfrm>
            <a:custGeom>
              <a:avLst/>
              <a:gdLst/>
              <a:ahLst/>
              <a:cxnLst/>
              <a:rect l="l" t="t" r="r" b="b"/>
              <a:pathLst>
                <a:path w="14184" h="28488" extrusionOk="0">
                  <a:moveTo>
                    <a:pt x="2117" y="0"/>
                  </a:moveTo>
                  <a:cubicBezTo>
                    <a:pt x="1062" y="0"/>
                    <a:pt x="1" y="765"/>
                    <a:pt x="163" y="2157"/>
                  </a:cubicBezTo>
                  <a:cubicBezTo>
                    <a:pt x="263" y="3391"/>
                    <a:pt x="397" y="4592"/>
                    <a:pt x="564" y="5760"/>
                  </a:cubicBezTo>
                  <a:cubicBezTo>
                    <a:pt x="730" y="6960"/>
                    <a:pt x="930" y="8161"/>
                    <a:pt x="1131" y="9362"/>
                  </a:cubicBezTo>
                  <a:cubicBezTo>
                    <a:pt x="1498" y="11730"/>
                    <a:pt x="1965" y="14132"/>
                    <a:pt x="2532" y="16534"/>
                  </a:cubicBezTo>
                  <a:lnTo>
                    <a:pt x="2532" y="16634"/>
                  </a:lnTo>
                  <a:lnTo>
                    <a:pt x="2532" y="16667"/>
                  </a:lnTo>
                  <a:cubicBezTo>
                    <a:pt x="2765" y="17334"/>
                    <a:pt x="3099" y="18002"/>
                    <a:pt x="3499" y="18635"/>
                  </a:cubicBezTo>
                  <a:cubicBezTo>
                    <a:pt x="3833" y="19202"/>
                    <a:pt x="4199" y="19736"/>
                    <a:pt x="4600" y="20270"/>
                  </a:cubicBezTo>
                  <a:cubicBezTo>
                    <a:pt x="5334" y="21271"/>
                    <a:pt x="6134" y="22238"/>
                    <a:pt x="6968" y="23139"/>
                  </a:cubicBezTo>
                  <a:cubicBezTo>
                    <a:pt x="7802" y="24039"/>
                    <a:pt x="8636" y="24940"/>
                    <a:pt x="9537" y="25774"/>
                  </a:cubicBezTo>
                  <a:cubicBezTo>
                    <a:pt x="10404" y="26608"/>
                    <a:pt x="11305" y="27442"/>
                    <a:pt x="12239" y="28242"/>
                  </a:cubicBezTo>
                  <a:cubicBezTo>
                    <a:pt x="12440" y="28414"/>
                    <a:pt x="12657" y="28487"/>
                    <a:pt x="12864" y="28487"/>
                  </a:cubicBezTo>
                  <a:cubicBezTo>
                    <a:pt x="13581" y="28487"/>
                    <a:pt x="14183" y="27607"/>
                    <a:pt x="13640" y="26908"/>
                  </a:cubicBezTo>
                  <a:cubicBezTo>
                    <a:pt x="12906" y="25974"/>
                    <a:pt x="12138" y="25040"/>
                    <a:pt x="11405" y="24106"/>
                  </a:cubicBezTo>
                  <a:cubicBezTo>
                    <a:pt x="10671" y="23172"/>
                    <a:pt x="9937" y="22238"/>
                    <a:pt x="9236" y="21271"/>
                  </a:cubicBezTo>
                  <a:cubicBezTo>
                    <a:pt x="8569" y="20337"/>
                    <a:pt x="7902" y="19369"/>
                    <a:pt x="7268" y="18402"/>
                  </a:cubicBezTo>
                  <a:cubicBezTo>
                    <a:pt x="6968" y="17935"/>
                    <a:pt x="6701" y="17468"/>
                    <a:pt x="6434" y="16968"/>
                  </a:cubicBezTo>
                  <a:cubicBezTo>
                    <a:pt x="6246" y="16592"/>
                    <a:pt x="6088" y="16187"/>
                    <a:pt x="5959" y="15752"/>
                  </a:cubicBezTo>
                  <a:lnTo>
                    <a:pt x="5959" y="15752"/>
                  </a:lnTo>
                  <a:cubicBezTo>
                    <a:pt x="5762" y="14633"/>
                    <a:pt x="5565" y="13482"/>
                    <a:pt x="5400" y="12331"/>
                  </a:cubicBezTo>
                  <a:lnTo>
                    <a:pt x="4900" y="8795"/>
                  </a:lnTo>
                  <a:lnTo>
                    <a:pt x="3999" y="1723"/>
                  </a:lnTo>
                  <a:lnTo>
                    <a:pt x="4033" y="1723"/>
                  </a:lnTo>
                  <a:cubicBezTo>
                    <a:pt x="3895" y="547"/>
                    <a:pt x="3009" y="0"/>
                    <a:pt x="2117"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a:extLst>
                <a:ext uri="{FF2B5EF4-FFF2-40B4-BE49-F238E27FC236}">
                  <a16:creationId xmlns:a16="http://schemas.microsoft.com/office/drawing/2014/main" id="{124742ED-E28C-D1BC-EB51-27732D0E24B9}"/>
                </a:ext>
              </a:extLst>
            </p:cNvPr>
            <p:cNvSpPr/>
            <p:nvPr/>
          </p:nvSpPr>
          <p:spPr>
            <a:xfrm flipH="1">
              <a:off x="7976902" y="2022445"/>
              <a:ext cx="187952" cy="276772"/>
            </a:xfrm>
            <a:custGeom>
              <a:avLst/>
              <a:gdLst/>
              <a:ahLst/>
              <a:cxnLst/>
              <a:rect l="l" t="t" r="r" b="b"/>
              <a:pathLst>
                <a:path w="6706" h="9875" extrusionOk="0">
                  <a:moveTo>
                    <a:pt x="2969" y="0"/>
                  </a:moveTo>
                  <a:cubicBezTo>
                    <a:pt x="2969" y="0"/>
                    <a:pt x="0" y="2836"/>
                    <a:pt x="2169" y="9874"/>
                  </a:cubicBezTo>
                  <a:cubicBezTo>
                    <a:pt x="3003" y="7339"/>
                    <a:pt x="6705" y="2869"/>
                    <a:pt x="6705" y="2869"/>
                  </a:cubicBezTo>
                  <a:cubicBezTo>
                    <a:pt x="6705" y="2869"/>
                    <a:pt x="6105" y="367"/>
                    <a:pt x="2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a:extLst>
                <a:ext uri="{FF2B5EF4-FFF2-40B4-BE49-F238E27FC236}">
                  <a16:creationId xmlns:a16="http://schemas.microsoft.com/office/drawing/2014/main" id="{50FF0F48-7298-D4B4-DF41-60D9BED609C8}"/>
                </a:ext>
              </a:extLst>
            </p:cNvPr>
            <p:cNvSpPr/>
            <p:nvPr/>
          </p:nvSpPr>
          <p:spPr>
            <a:xfrm flipH="1">
              <a:off x="6851262" y="2393614"/>
              <a:ext cx="953664" cy="529187"/>
            </a:xfrm>
            <a:custGeom>
              <a:avLst/>
              <a:gdLst/>
              <a:ahLst/>
              <a:cxnLst/>
              <a:rect l="l" t="t" r="r" b="b"/>
              <a:pathLst>
                <a:path w="34026" h="18881" extrusionOk="0">
                  <a:moveTo>
                    <a:pt x="33792" y="0"/>
                  </a:moveTo>
                  <a:lnTo>
                    <a:pt x="1" y="18047"/>
                  </a:lnTo>
                  <a:lnTo>
                    <a:pt x="435" y="18880"/>
                  </a:lnTo>
                  <a:lnTo>
                    <a:pt x="34025" y="401"/>
                  </a:lnTo>
                  <a:lnTo>
                    <a:pt x="337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a:extLst>
                <a:ext uri="{FF2B5EF4-FFF2-40B4-BE49-F238E27FC236}">
                  <a16:creationId xmlns:a16="http://schemas.microsoft.com/office/drawing/2014/main" id="{EB8452A2-D317-1A86-CC73-A9B5BF63AFF3}"/>
                </a:ext>
              </a:extLst>
            </p:cNvPr>
            <p:cNvSpPr/>
            <p:nvPr/>
          </p:nvSpPr>
          <p:spPr>
            <a:xfrm flipH="1">
              <a:off x="7650634" y="2777871"/>
              <a:ext cx="150536" cy="88847"/>
            </a:xfrm>
            <a:custGeom>
              <a:avLst/>
              <a:gdLst/>
              <a:ahLst/>
              <a:cxnLst/>
              <a:rect l="l" t="t" r="r" b="b"/>
              <a:pathLst>
                <a:path w="5371" h="3170" extrusionOk="0">
                  <a:moveTo>
                    <a:pt x="1602" y="0"/>
                  </a:moveTo>
                  <a:lnTo>
                    <a:pt x="0" y="734"/>
                  </a:lnTo>
                  <a:cubicBezTo>
                    <a:pt x="167" y="2302"/>
                    <a:pt x="2435" y="3169"/>
                    <a:pt x="2435" y="3169"/>
                  </a:cubicBezTo>
                  <a:lnTo>
                    <a:pt x="5371" y="601"/>
                  </a:lnTo>
                  <a:lnTo>
                    <a:pt x="160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a:extLst>
                <a:ext uri="{FF2B5EF4-FFF2-40B4-BE49-F238E27FC236}">
                  <a16:creationId xmlns:a16="http://schemas.microsoft.com/office/drawing/2014/main" id="{7C380A72-7CEB-DCAB-84D5-777BE1953090}"/>
                </a:ext>
              </a:extLst>
            </p:cNvPr>
            <p:cNvSpPr/>
            <p:nvPr/>
          </p:nvSpPr>
          <p:spPr>
            <a:xfrm flipH="1">
              <a:off x="7717452" y="2765230"/>
              <a:ext cx="53813" cy="40836"/>
            </a:xfrm>
            <a:custGeom>
              <a:avLst/>
              <a:gdLst/>
              <a:ahLst/>
              <a:cxnLst/>
              <a:rect l="l" t="t" r="r" b="b"/>
              <a:pathLst>
                <a:path w="1920" h="1457" extrusionOk="0">
                  <a:moveTo>
                    <a:pt x="975" y="0"/>
                  </a:moveTo>
                  <a:cubicBezTo>
                    <a:pt x="810" y="0"/>
                    <a:pt x="643" y="51"/>
                    <a:pt x="501" y="151"/>
                  </a:cubicBezTo>
                  <a:cubicBezTo>
                    <a:pt x="1" y="585"/>
                    <a:pt x="234" y="1385"/>
                    <a:pt x="868" y="1452"/>
                  </a:cubicBezTo>
                  <a:cubicBezTo>
                    <a:pt x="896" y="1455"/>
                    <a:pt x="924" y="1456"/>
                    <a:pt x="952" y="1456"/>
                  </a:cubicBezTo>
                  <a:cubicBezTo>
                    <a:pt x="1539" y="1456"/>
                    <a:pt x="1919" y="794"/>
                    <a:pt x="1569" y="284"/>
                  </a:cubicBezTo>
                  <a:cubicBezTo>
                    <a:pt x="1415" y="93"/>
                    <a:pt x="1196" y="0"/>
                    <a:pt x="9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a:extLst>
                <a:ext uri="{FF2B5EF4-FFF2-40B4-BE49-F238E27FC236}">
                  <a16:creationId xmlns:a16="http://schemas.microsoft.com/office/drawing/2014/main" id="{5C65BAF8-B518-354B-37BE-794E65534962}"/>
                </a:ext>
              </a:extLst>
            </p:cNvPr>
            <p:cNvSpPr/>
            <p:nvPr/>
          </p:nvSpPr>
          <p:spPr>
            <a:xfrm flipH="1">
              <a:off x="7736623" y="2773134"/>
              <a:ext cx="71106" cy="44031"/>
            </a:xfrm>
            <a:custGeom>
              <a:avLst/>
              <a:gdLst/>
              <a:ahLst/>
              <a:cxnLst/>
              <a:rect l="l" t="t" r="r" b="b"/>
              <a:pathLst>
                <a:path w="2537" h="1571" extrusionOk="0">
                  <a:moveTo>
                    <a:pt x="2321" y="1"/>
                  </a:moveTo>
                  <a:cubicBezTo>
                    <a:pt x="2250" y="1"/>
                    <a:pt x="2179" y="38"/>
                    <a:pt x="2136" y="102"/>
                  </a:cubicBezTo>
                  <a:cubicBezTo>
                    <a:pt x="1556" y="1034"/>
                    <a:pt x="825" y="1148"/>
                    <a:pt x="473" y="1148"/>
                  </a:cubicBezTo>
                  <a:cubicBezTo>
                    <a:pt x="358" y="1148"/>
                    <a:pt x="284" y="1136"/>
                    <a:pt x="268" y="1136"/>
                  </a:cubicBezTo>
                  <a:cubicBezTo>
                    <a:pt x="250" y="1131"/>
                    <a:pt x="231" y="1128"/>
                    <a:pt x="212" y="1128"/>
                  </a:cubicBezTo>
                  <a:cubicBezTo>
                    <a:pt x="125" y="1128"/>
                    <a:pt x="34" y="1188"/>
                    <a:pt x="34" y="1270"/>
                  </a:cubicBezTo>
                  <a:cubicBezTo>
                    <a:pt x="1" y="1370"/>
                    <a:pt x="68" y="1503"/>
                    <a:pt x="168" y="1537"/>
                  </a:cubicBezTo>
                  <a:cubicBezTo>
                    <a:pt x="268" y="1537"/>
                    <a:pt x="401" y="1570"/>
                    <a:pt x="501" y="1570"/>
                  </a:cubicBezTo>
                  <a:cubicBezTo>
                    <a:pt x="1335" y="1537"/>
                    <a:pt x="2102" y="1070"/>
                    <a:pt x="2503" y="303"/>
                  </a:cubicBezTo>
                  <a:cubicBezTo>
                    <a:pt x="2536" y="202"/>
                    <a:pt x="2503" y="69"/>
                    <a:pt x="2436" y="36"/>
                  </a:cubicBezTo>
                  <a:cubicBezTo>
                    <a:pt x="2401" y="12"/>
                    <a:pt x="2361" y="1"/>
                    <a:pt x="2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a:extLst>
                <a:ext uri="{FF2B5EF4-FFF2-40B4-BE49-F238E27FC236}">
                  <a16:creationId xmlns:a16="http://schemas.microsoft.com/office/drawing/2014/main" id="{43CF1D4D-4214-E470-C4D1-A8EB3E398F10}"/>
                </a:ext>
              </a:extLst>
            </p:cNvPr>
            <p:cNvSpPr/>
            <p:nvPr/>
          </p:nvSpPr>
          <p:spPr>
            <a:xfrm flipH="1">
              <a:off x="7604388" y="2794687"/>
              <a:ext cx="130916" cy="115277"/>
            </a:xfrm>
            <a:custGeom>
              <a:avLst/>
              <a:gdLst/>
              <a:ahLst/>
              <a:cxnLst/>
              <a:rect l="l" t="t" r="r" b="b"/>
              <a:pathLst>
                <a:path w="4671" h="4113" extrusionOk="0">
                  <a:moveTo>
                    <a:pt x="2936" y="1"/>
                  </a:moveTo>
                  <a:lnTo>
                    <a:pt x="0" y="2569"/>
                  </a:lnTo>
                  <a:lnTo>
                    <a:pt x="1768" y="3903"/>
                  </a:lnTo>
                  <a:cubicBezTo>
                    <a:pt x="1973" y="4045"/>
                    <a:pt x="2200" y="4113"/>
                    <a:pt x="2425" y="4113"/>
                  </a:cubicBezTo>
                  <a:cubicBezTo>
                    <a:pt x="2676" y="4113"/>
                    <a:pt x="2925" y="4028"/>
                    <a:pt x="3136" y="3870"/>
                  </a:cubicBezTo>
                  <a:lnTo>
                    <a:pt x="4103" y="3103"/>
                  </a:lnTo>
                  <a:cubicBezTo>
                    <a:pt x="4604" y="2702"/>
                    <a:pt x="4670" y="1969"/>
                    <a:pt x="4237" y="1502"/>
                  </a:cubicBezTo>
                  <a:lnTo>
                    <a:pt x="2936"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a:extLst>
                <a:ext uri="{FF2B5EF4-FFF2-40B4-BE49-F238E27FC236}">
                  <a16:creationId xmlns:a16="http://schemas.microsoft.com/office/drawing/2014/main" id="{E3FF40FE-A30D-D6FD-CE52-B1A0C0EF3A90}"/>
                </a:ext>
              </a:extLst>
            </p:cNvPr>
            <p:cNvSpPr/>
            <p:nvPr/>
          </p:nvSpPr>
          <p:spPr>
            <a:xfrm flipH="1">
              <a:off x="8123234" y="4872674"/>
              <a:ext cx="248240" cy="145351"/>
            </a:xfrm>
            <a:custGeom>
              <a:avLst/>
              <a:gdLst/>
              <a:ahLst/>
              <a:cxnLst/>
              <a:rect l="l" t="t" r="r" b="b"/>
              <a:pathLst>
                <a:path w="8857" h="5186" extrusionOk="0">
                  <a:moveTo>
                    <a:pt x="1408" y="1"/>
                  </a:moveTo>
                  <a:cubicBezTo>
                    <a:pt x="1309" y="1"/>
                    <a:pt x="1219" y="44"/>
                    <a:pt x="1168" y="146"/>
                  </a:cubicBezTo>
                  <a:lnTo>
                    <a:pt x="134" y="2348"/>
                  </a:lnTo>
                  <a:cubicBezTo>
                    <a:pt x="1" y="2648"/>
                    <a:pt x="134" y="2981"/>
                    <a:pt x="468" y="3082"/>
                  </a:cubicBezTo>
                  <a:cubicBezTo>
                    <a:pt x="1768" y="3415"/>
                    <a:pt x="2135" y="3382"/>
                    <a:pt x="3770" y="3882"/>
                  </a:cubicBezTo>
                  <a:cubicBezTo>
                    <a:pt x="5171" y="4282"/>
                    <a:pt x="5171" y="5016"/>
                    <a:pt x="7473" y="5183"/>
                  </a:cubicBezTo>
                  <a:cubicBezTo>
                    <a:pt x="7512" y="5185"/>
                    <a:pt x="7551" y="5186"/>
                    <a:pt x="7588" y="5186"/>
                  </a:cubicBezTo>
                  <a:cubicBezTo>
                    <a:pt x="8856" y="5186"/>
                    <a:pt x="8556" y="4112"/>
                    <a:pt x="7973" y="3982"/>
                  </a:cubicBezTo>
                  <a:cubicBezTo>
                    <a:pt x="5905" y="3549"/>
                    <a:pt x="5705" y="2848"/>
                    <a:pt x="4504" y="1314"/>
                  </a:cubicBezTo>
                  <a:cubicBezTo>
                    <a:pt x="4370" y="1080"/>
                    <a:pt x="4237" y="746"/>
                    <a:pt x="3937" y="680"/>
                  </a:cubicBezTo>
                  <a:lnTo>
                    <a:pt x="1502" y="13"/>
                  </a:lnTo>
                  <a:cubicBezTo>
                    <a:pt x="1470" y="5"/>
                    <a:pt x="1439" y="1"/>
                    <a:pt x="1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a:extLst>
                <a:ext uri="{FF2B5EF4-FFF2-40B4-BE49-F238E27FC236}">
                  <a16:creationId xmlns:a16="http://schemas.microsoft.com/office/drawing/2014/main" id="{9E62882F-9640-BCFA-7B44-AB8F6B1029BA}"/>
                </a:ext>
              </a:extLst>
            </p:cNvPr>
            <p:cNvSpPr/>
            <p:nvPr/>
          </p:nvSpPr>
          <p:spPr>
            <a:xfrm flipH="1">
              <a:off x="8425679" y="4925226"/>
              <a:ext cx="194483" cy="91790"/>
            </a:xfrm>
            <a:custGeom>
              <a:avLst/>
              <a:gdLst/>
              <a:ahLst/>
              <a:cxnLst/>
              <a:rect l="l" t="t" r="r" b="b"/>
              <a:pathLst>
                <a:path w="6939" h="3275" extrusionOk="0">
                  <a:moveTo>
                    <a:pt x="560" y="0"/>
                  </a:moveTo>
                  <a:cubicBezTo>
                    <a:pt x="447" y="0"/>
                    <a:pt x="364" y="120"/>
                    <a:pt x="334" y="239"/>
                  </a:cubicBezTo>
                  <a:lnTo>
                    <a:pt x="34" y="2674"/>
                  </a:lnTo>
                  <a:cubicBezTo>
                    <a:pt x="1" y="2974"/>
                    <a:pt x="234" y="3275"/>
                    <a:pt x="568" y="3275"/>
                  </a:cubicBezTo>
                  <a:cubicBezTo>
                    <a:pt x="1012" y="3264"/>
                    <a:pt x="1261" y="3260"/>
                    <a:pt x="1457" y="3260"/>
                  </a:cubicBezTo>
                  <a:cubicBezTo>
                    <a:pt x="1850" y="3260"/>
                    <a:pt x="2035" y="3275"/>
                    <a:pt x="3169" y="3275"/>
                  </a:cubicBezTo>
                  <a:lnTo>
                    <a:pt x="5571" y="3275"/>
                  </a:lnTo>
                  <a:cubicBezTo>
                    <a:pt x="6939" y="3275"/>
                    <a:pt x="6505" y="2174"/>
                    <a:pt x="5905" y="2040"/>
                  </a:cubicBezTo>
                  <a:cubicBezTo>
                    <a:pt x="4737" y="1774"/>
                    <a:pt x="4437" y="1373"/>
                    <a:pt x="3837" y="473"/>
                  </a:cubicBezTo>
                  <a:cubicBezTo>
                    <a:pt x="3703" y="206"/>
                    <a:pt x="3403" y="39"/>
                    <a:pt x="3103" y="6"/>
                  </a:cubicBezTo>
                  <a:lnTo>
                    <a:pt x="601" y="6"/>
                  </a:lnTo>
                  <a:cubicBezTo>
                    <a:pt x="587" y="2"/>
                    <a:pt x="573" y="0"/>
                    <a:pt x="5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30">
            <a:extLst>
              <a:ext uri="{FF2B5EF4-FFF2-40B4-BE49-F238E27FC236}">
                <a16:creationId xmlns:a16="http://schemas.microsoft.com/office/drawing/2014/main" id="{79837DAD-8E1B-42F1-1FF0-5233034151C8}"/>
              </a:ext>
            </a:extLst>
          </p:cNvPr>
          <p:cNvSpPr/>
          <p:nvPr/>
        </p:nvSpPr>
        <p:spPr>
          <a:xfrm rot="-10189978" flipH="1">
            <a:off x="4276173" y="1248422"/>
            <a:ext cx="328487" cy="328248"/>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a:extLst>
              <a:ext uri="{FF2B5EF4-FFF2-40B4-BE49-F238E27FC236}">
                <a16:creationId xmlns:a16="http://schemas.microsoft.com/office/drawing/2014/main" id="{3F0FDB9F-8C99-2040-A8F3-9F44F25C1B0B}"/>
              </a:ext>
            </a:extLst>
          </p:cNvPr>
          <p:cNvSpPr/>
          <p:nvPr/>
        </p:nvSpPr>
        <p:spPr>
          <a:xfrm rot="-10189508" flipH="1">
            <a:off x="4640637" y="839847"/>
            <a:ext cx="513511" cy="51313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867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2803A-3A28-E9FB-08A1-1645CF150B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370203-F8B1-0CCC-AF7E-1A5D30CF44D1}"/>
              </a:ext>
            </a:extLst>
          </p:cNvPr>
          <p:cNvSpPr>
            <a:spLocks noGrp="1"/>
          </p:cNvSpPr>
          <p:nvPr>
            <p:ph type="title"/>
          </p:nvPr>
        </p:nvSpPr>
        <p:spPr/>
        <p:txBody>
          <a:bodyPr/>
          <a:lstStyle/>
          <a:p>
            <a:r>
              <a:rPr lang="en-US" dirty="0"/>
              <a:t>Client Scripts</a:t>
            </a:r>
          </a:p>
        </p:txBody>
      </p:sp>
      <p:sp>
        <p:nvSpPr>
          <p:cNvPr id="3" name="TextBox 2">
            <a:extLst>
              <a:ext uri="{FF2B5EF4-FFF2-40B4-BE49-F238E27FC236}">
                <a16:creationId xmlns:a16="http://schemas.microsoft.com/office/drawing/2014/main" id="{C2F2F768-1BF2-8FE2-0E2D-7D24F8F7A80A}"/>
              </a:ext>
            </a:extLst>
          </p:cNvPr>
          <p:cNvSpPr txBox="1"/>
          <p:nvPr/>
        </p:nvSpPr>
        <p:spPr>
          <a:xfrm>
            <a:off x="713225" y="1278785"/>
            <a:ext cx="7736700" cy="3108543"/>
          </a:xfrm>
          <a:prstGeom prst="rect">
            <a:avLst/>
          </a:prstGeom>
          <a:noFill/>
        </p:spPr>
        <p:txBody>
          <a:bodyPr wrap="square" rtlCol="0">
            <a:spAutoFit/>
          </a:bodyPr>
          <a:lstStyle/>
          <a:p>
            <a:r>
              <a:rPr lang="en-US" dirty="0">
                <a:solidFill>
                  <a:schemeClr val="bg1"/>
                </a:solidFill>
              </a:rPr>
              <a:t>A </a:t>
            </a:r>
            <a:r>
              <a:rPr lang="en-US" dirty="0">
                <a:solidFill>
                  <a:schemeClr val="accent3"/>
                </a:solidFill>
              </a:rPr>
              <a:t>Client Script </a:t>
            </a:r>
            <a:r>
              <a:rPr lang="en-US" dirty="0">
                <a:solidFill>
                  <a:schemeClr val="bg1"/>
                </a:solidFill>
              </a:rPr>
              <a:t>is used to make real-time changes to the appearance of UI elements, usually forms. </a:t>
            </a:r>
          </a:p>
          <a:p>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As its name implies, these run client-side</a:t>
            </a:r>
          </a:p>
          <a:p>
            <a:pPr marL="285750" indent="-285750">
              <a:buClr>
                <a:schemeClr val="bg1"/>
              </a:buClr>
              <a:buFont typeface="Arial" panose="020B0604020202020204" pitchFamily="34" charset="0"/>
              <a:buChar char="•"/>
            </a:pPr>
            <a:r>
              <a:rPr lang="en-US" dirty="0">
                <a:solidFill>
                  <a:schemeClr val="bg1"/>
                </a:solidFill>
              </a:rPr>
              <a:t>Has variations for Service Catalogs &amp; Debug Client Scripts</a:t>
            </a:r>
          </a:p>
          <a:p>
            <a:pPr marL="285750" indent="-285750">
              <a:buClr>
                <a:schemeClr val="bg1"/>
              </a:buClr>
              <a:buFont typeface="Arial" panose="020B0604020202020204" pitchFamily="34" charset="0"/>
              <a:buChar char="•"/>
            </a:pPr>
            <a:r>
              <a:rPr lang="en-US" dirty="0">
                <a:solidFill>
                  <a:schemeClr val="bg1"/>
                </a:solidFill>
              </a:rPr>
              <a:t>Make fields visible based on a condition</a:t>
            </a:r>
          </a:p>
          <a:p>
            <a:pPr marL="285750" indent="-285750">
              <a:buClr>
                <a:schemeClr val="bg1"/>
              </a:buClr>
              <a:buFont typeface="Arial" panose="020B0604020202020204" pitchFamily="34" charset="0"/>
              <a:buChar char="•"/>
            </a:pPr>
            <a:r>
              <a:rPr lang="en-US" dirty="0">
                <a:solidFill>
                  <a:schemeClr val="bg1"/>
                </a:solidFill>
              </a:rPr>
              <a:t>Automatically populate a field value based on another</a:t>
            </a:r>
          </a:p>
          <a:p>
            <a:pPr marL="285750" indent="-285750">
              <a:buClr>
                <a:schemeClr val="bg1"/>
              </a:buClr>
              <a:buFont typeface="Arial" panose="020B0604020202020204" pitchFamily="34" charset="0"/>
              <a:buChar char="•"/>
            </a:pPr>
            <a:r>
              <a:rPr lang="en-US" dirty="0">
                <a:solidFill>
                  <a:schemeClr val="bg1"/>
                </a:solidFill>
              </a:rPr>
              <a:t>Make sections of the UI read-only</a:t>
            </a:r>
          </a:p>
          <a:p>
            <a:pPr marL="285750" indent="-285750">
              <a:buClr>
                <a:schemeClr val="bg1"/>
              </a:buClr>
              <a:buFont typeface="Arial" panose="020B0604020202020204" pitchFamily="34" charset="0"/>
              <a:buChar char="•"/>
            </a:pPr>
            <a:r>
              <a:rPr lang="en-US" dirty="0">
                <a:solidFill>
                  <a:schemeClr val="bg1"/>
                </a:solidFill>
              </a:rPr>
              <a:t>Display modals/confirmation messages</a:t>
            </a:r>
          </a:p>
          <a:p>
            <a:pPr marL="285750" indent="-285750">
              <a:buClr>
                <a:schemeClr val="bg1"/>
              </a:buClr>
              <a:buFont typeface="Arial" panose="020B0604020202020204" pitchFamily="34" charset="0"/>
              <a:buChar char="•"/>
            </a:pPr>
            <a:r>
              <a:rPr lang="en-US" dirty="0">
                <a:solidFill>
                  <a:schemeClr val="bg1"/>
                </a:solidFill>
              </a:rPr>
              <a:t>There are 4 types:</a:t>
            </a:r>
          </a:p>
          <a:p>
            <a:pPr marL="684213" lvl="1" indent="-285750">
              <a:buClr>
                <a:schemeClr val="bg1"/>
              </a:buClr>
              <a:buFont typeface="Arial" panose="020B0604020202020204" pitchFamily="34" charset="0"/>
              <a:buChar char="•"/>
            </a:pPr>
            <a:r>
              <a:rPr lang="en-US" dirty="0" err="1">
                <a:solidFill>
                  <a:schemeClr val="accent3"/>
                </a:solidFill>
              </a:rPr>
              <a:t>onCellEdit</a:t>
            </a:r>
            <a:r>
              <a:rPr lang="en-US" dirty="0">
                <a:solidFill>
                  <a:schemeClr val="accent3"/>
                </a:solidFill>
              </a:rPr>
              <a:t>() </a:t>
            </a:r>
            <a:r>
              <a:rPr lang="en-US" dirty="0">
                <a:solidFill>
                  <a:schemeClr val="bg1"/>
                </a:solidFill>
              </a:rPr>
              <a:t>= runs when a cell on a list changes</a:t>
            </a:r>
          </a:p>
          <a:p>
            <a:pPr marL="684213" lvl="1" indent="-285750">
              <a:buClr>
                <a:schemeClr val="bg1"/>
              </a:buClr>
              <a:buFont typeface="Arial" panose="020B0604020202020204" pitchFamily="34" charset="0"/>
              <a:buChar char="•"/>
            </a:pPr>
            <a:r>
              <a:rPr lang="en-US" dirty="0" err="1">
                <a:solidFill>
                  <a:schemeClr val="accent3"/>
                </a:solidFill>
              </a:rPr>
              <a:t>onChange</a:t>
            </a:r>
            <a:r>
              <a:rPr lang="en-US" dirty="0">
                <a:solidFill>
                  <a:schemeClr val="accent3"/>
                </a:solidFill>
              </a:rPr>
              <a:t>() </a:t>
            </a:r>
            <a:r>
              <a:rPr lang="en-US" dirty="0">
                <a:solidFill>
                  <a:schemeClr val="bg1"/>
                </a:solidFill>
              </a:rPr>
              <a:t>= runs when a field value changes</a:t>
            </a:r>
          </a:p>
          <a:p>
            <a:pPr marL="684213" lvl="1" indent="-285750">
              <a:buClr>
                <a:schemeClr val="bg1"/>
              </a:buClr>
              <a:buFont typeface="Arial" panose="020B0604020202020204" pitchFamily="34" charset="0"/>
              <a:buChar char="•"/>
            </a:pPr>
            <a:r>
              <a:rPr lang="en-US" dirty="0">
                <a:solidFill>
                  <a:schemeClr val="accent3"/>
                </a:solidFill>
              </a:rPr>
              <a:t>onload() </a:t>
            </a:r>
            <a:r>
              <a:rPr lang="en-US" dirty="0">
                <a:solidFill>
                  <a:schemeClr val="bg1"/>
                </a:solidFill>
              </a:rPr>
              <a:t>= runs when a form is loaded</a:t>
            </a:r>
          </a:p>
          <a:p>
            <a:pPr marL="684213" lvl="1" indent="-285750">
              <a:buClr>
                <a:schemeClr val="bg1"/>
              </a:buClr>
              <a:buFont typeface="Arial" panose="020B0604020202020204" pitchFamily="34" charset="0"/>
              <a:buChar char="•"/>
            </a:pPr>
            <a:r>
              <a:rPr lang="en-US" dirty="0" err="1">
                <a:solidFill>
                  <a:schemeClr val="accent3"/>
                </a:solidFill>
              </a:rPr>
              <a:t>onSubmit</a:t>
            </a:r>
            <a:r>
              <a:rPr lang="en-US" dirty="0">
                <a:solidFill>
                  <a:schemeClr val="accent3"/>
                </a:solidFill>
              </a:rPr>
              <a:t>() </a:t>
            </a:r>
            <a:r>
              <a:rPr lang="en-US" dirty="0">
                <a:solidFill>
                  <a:schemeClr val="bg1"/>
                </a:solidFill>
              </a:rPr>
              <a:t>= runs when the form is submitted (can be used for validations)</a:t>
            </a:r>
          </a:p>
        </p:txBody>
      </p:sp>
    </p:spTree>
    <p:extLst>
      <p:ext uri="{BB962C8B-B14F-4D97-AF65-F5344CB8AC3E}">
        <p14:creationId xmlns:p14="http://schemas.microsoft.com/office/powerpoint/2010/main" val="3153668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CFF57-9EE7-CFCA-1A6C-DBE5B0A41B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FBE13B-55B7-2289-2F9E-9BC5B5CB9215}"/>
              </a:ext>
            </a:extLst>
          </p:cNvPr>
          <p:cNvSpPr>
            <a:spLocks noGrp="1"/>
          </p:cNvSpPr>
          <p:nvPr>
            <p:ph type="title"/>
          </p:nvPr>
        </p:nvSpPr>
        <p:spPr/>
        <p:txBody>
          <a:bodyPr/>
          <a:lstStyle/>
          <a:p>
            <a:r>
              <a:rPr lang="en-US" dirty="0"/>
              <a:t>ServiceNow Scripts Challenge 3</a:t>
            </a:r>
          </a:p>
        </p:txBody>
      </p:sp>
      <p:sp>
        <p:nvSpPr>
          <p:cNvPr id="3" name="TextBox 2">
            <a:extLst>
              <a:ext uri="{FF2B5EF4-FFF2-40B4-BE49-F238E27FC236}">
                <a16:creationId xmlns:a16="http://schemas.microsoft.com/office/drawing/2014/main" id="{D91CA82C-1F8F-299B-B4D9-D2BA765399ED}"/>
              </a:ext>
            </a:extLst>
          </p:cNvPr>
          <p:cNvSpPr txBox="1"/>
          <p:nvPr/>
        </p:nvSpPr>
        <p:spPr>
          <a:xfrm>
            <a:off x="779228" y="1327868"/>
            <a:ext cx="1987826" cy="584775"/>
          </a:xfrm>
          <a:prstGeom prst="rect">
            <a:avLst/>
          </a:prstGeom>
          <a:noFill/>
        </p:spPr>
        <p:txBody>
          <a:bodyPr wrap="square" rtlCol="0">
            <a:spAutoFit/>
          </a:bodyPr>
          <a:lstStyle/>
          <a:p>
            <a:r>
              <a:rPr lang="en-US" sz="1800" b="1" dirty="0">
                <a:solidFill>
                  <a:schemeClr val="bg1"/>
                </a:solidFill>
              </a:rPr>
              <a:t>Goal:</a:t>
            </a:r>
          </a:p>
          <a:p>
            <a:r>
              <a:rPr lang="en-US" dirty="0">
                <a:solidFill>
                  <a:schemeClr val="bg1"/>
                </a:solidFill>
              </a:rPr>
              <a:t>Create a client script.</a:t>
            </a:r>
          </a:p>
        </p:txBody>
      </p:sp>
      <p:sp>
        <p:nvSpPr>
          <p:cNvPr id="4" name="TextBox 3">
            <a:extLst>
              <a:ext uri="{FF2B5EF4-FFF2-40B4-BE49-F238E27FC236}">
                <a16:creationId xmlns:a16="http://schemas.microsoft.com/office/drawing/2014/main" id="{3B07086D-EDEB-8443-3B03-EBD00EFC9A74}"/>
              </a:ext>
            </a:extLst>
          </p:cNvPr>
          <p:cNvSpPr txBox="1"/>
          <p:nvPr/>
        </p:nvSpPr>
        <p:spPr>
          <a:xfrm>
            <a:off x="2830664" y="1327868"/>
            <a:ext cx="5764696" cy="1015663"/>
          </a:xfrm>
          <a:prstGeom prst="rect">
            <a:avLst/>
          </a:prstGeom>
          <a:noFill/>
        </p:spPr>
        <p:txBody>
          <a:bodyPr wrap="square" rtlCol="0">
            <a:spAutoFit/>
          </a:bodyPr>
          <a:lstStyle/>
          <a:p>
            <a:r>
              <a:rPr lang="en-US" sz="1800" b="1" dirty="0">
                <a:solidFill>
                  <a:schemeClr val="bg1"/>
                </a:solidFill>
              </a:rPr>
              <a:t>Scenario:                                                          10 min</a:t>
            </a:r>
          </a:p>
          <a:p>
            <a:endParaRPr lang="en-US" dirty="0">
              <a:solidFill>
                <a:schemeClr val="bg1"/>
              </a:solidFill>
            </a:endParaRPr>
          </a:p>
          <a:p>
            <a:r>
              <a:rPr lang="en-US" dirty="0">
                <a:solidFill>
                  <a:schemeClr val="bg1"/>
                </a:solidFill>
              </a:rPr>
              <a:t>We’d like it so that all incidents that are in the ‘Inquiry’ category and ‘Email’ subcategory all go to the ‘Help Desk’ Assignment Group. </a:t>
            </a:r>
          </a:p>
        </p:txBody>
      </p:sp>
    </p:spTree>
    <p:extLst>
      <p:ext uri="{BB962C8B-B14F-4D97-AF65-F5344CB8AC3E}">
        <p14:creationId xmlns:p14="http://schemas.microsoft.com/office/powerpoint/2010/main" val="3232978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3">
          <a:extLst>
            <a:ext uri="{FF2B5EF4-FFF2-40B4-BE49-F238E27FC236}">
              <a16:creationId xmlns:a16="http://schemas.microsoft.com/office/drawing/2014/main" id="{B7CA6A8F-D1C8-5DBA-9AA4-3F3C766E4ED6}"/>
            </a:ext>
          </a:extLst>
        </p:cNvPr>
        <p:cNvGrpSpPr/>
        <p:nvPr/>
      </p:nvGrpSpPr>
      <p:grpSpPr>
        <a:xfrm>
          <a:off x="0" y="0"/>
          <a:ext cx="0" cy="0"/>
          <a:chOff x="0" y="0"/>
          <a:chExt cx="0" cy="0"/>
        </a:xfrm>
      </p:grpSpPr>
      <p:sp>
        <p:nvSpPr>
          <p:cNvPr id="404" name="Google Shape;404;p30">
            <a:extLst>
              <a:ext uri="{FF2B5EF4-FFF2-40B4-BE49-F238E27FC236}">
                <a16:creationId xmlns:a16="http://schemas.microsoft.com/office/drawing/2014/main" id="{977FAB28-9F08-41F3-E3E9-1A9682566816}"/>
              </a:ext>
            </a:extLst>
          </p:cNvPr>
          <p:cNvSpPr txBox="1">
            <a:spLocks noGrp="1"/>
          </p:cNvSpPr>
          <p:nvPr>
            <p:ph type="ctrTitle"/>
          </p:nvPr>
        </p:nvSpPr>
        <p:spPr>
          <a:xfrm>
            <a:off x="720000" y="2101463"/>
            <a:ext cx="2697900" cy="129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Business Rules</a:t>
            </a:r>
            <a:endParaRPr dirty="0"/>
          </a:p>
        </p:txBody>
      </p:sp>
      <p:sp>
        <p:nvSpPr>
          <p:cNvPr id="406" name="Google Shape;406;p30">
            <a:extLst>
              <a:ext uri="{FF2B5EF4-FFF2-40B4-BE49-F238E27FC236}">
                <a16:creationId xmlns:a16="http://schemas.microsoft.com/office/drawing/2014/main" id="{F06DC5CA-0B0E-02F3-3C7D-15009AEBD546}"/>
              </a:ext>
            </a:extLst>
          </p:cNvPr>
          <p:cNvSpPr txBox="1">
            <a:spLocks noGrp="1"/>
          </p:cNvSpPr>
          <p:nvPr>
            <p:ph type="title" idx="2"/>
          </p:nvPr>
        </p:nvSpPr>
        <p:spPr>
          <a:xfrm>
            <a:off x="720000" y="837488"/>
            <a:ext cx="1554900" cy="105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grpSp>
        <p:nvGrpSpPr>
          <p:cNvPr id="407" name="Google Shape;407;p30">
            <a:extLst>
              <a:ext uri="{FF2B5EF4-FFF2-40B4-BE49-F238E27FC236}">
                <a16:creationId xmlns:a16="http://schemas.microsoft.com/office/drawing/2014/main" id="{A28C1913-B9B0-8226-2BF8-0BB174D5AE88}"/>
              </a:ext>
            </a:extLst>
          </p:cNvPr>
          <p:cNvGrpSpPr/>
          <p:nvPr/>
        </p:nvGrpSpPr>
        <p:grpSpPr>
          <a:xfrm>
            <a:off x="4455820" y="1542185"/>
            <a:ext cx="4005090" cy="3068089"/>
            <a:chOff x="4428901" y="1471229"/>
            <a:chExt cx="4797089" cy="3674798"/>
          </a:xfrm>
        </p:grpSpPr>
        <p:sp>
          <p:nvSpPr>
            <p:cNvPr id="408" name="Google Shape;408;p30">
              <a:extLst>
                <a:ext uri="{FF2B5EF4-FFF2-40B4-BE49-F238E27FC236}">
                  <a16:creationId xmlns:a16="http://schemas.microsoft.com/office/drawing/2014/main" id="{11BDB666-4941-71D8-DA2B-083D1CF955FB}"/>
                </a:ext>
              </a:extLst>
            </p:cNvPr>
            <p:cNvSpPr/>
            <p:nvPr/>
          </p:nvSpPr>
          <p:spPr>
            <a:xfrm flipH="1">
              <a:off x="4428901" y="4806641"/>
              <a:ext cx="306677" cy="2831"/>
            </a:xfrm>
            <a:custGeom>
              <a:avLst/>
              <a:gdLst/>
              <a:ahLst/>
              <a:cxnLst/>
              <a:rect l="l" t="t" r="r" b="b"/>
              <a:pathLst>
                <a:path w="10942" h="101" extrusionOk="0">
                  <a:moveTo>
                    <a:pt x="0" y="0"/>
                  </a:moveTo>
                  <a:lnTo>
                    <a:pt x="0" y="100"/>
                  </a:lnTo>
                  <a:lnTo>
                    <a:pt x="10942" y="100"/>
                  </a:lnTo>
                  <a:lnTo>
                    <a:pt x="1094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a:extLst>
                <a:ext uri="{FF2B5EF4-FFF2-40B4-BE49-F238E27FC236}">
                  <a16:creationId xmlns:a16="http://schemas.microsoft.com/office/drawing/2014/main" id="{420E0032-856B-3C90-21A1-8A7F3B75546E}"/>
                </a:ext>
              </a:extLst>
            </p:cNvPr>
            <p:cNvSpPr/>
            <p:nvPr/>
          </p:nvSpPr>
          <p:spPr>
            <a:xfrm flipH="1">
              <a:off x="5518078" y="4768300"/>
              <a:ext cx="399224" cy="3784"/>
            </a:xfrm>
            <a:custGeom>
              <a:avLst/>
              <a:gdLst/>
              <a:ahLst/>
              <a:cxnLst/>
              <a:rect l="l" t="t" r="r" b="b"/>
              <a:pathLst>
                <a:path w="14244" h="135" extrusionOk="0">
                  <a:moveTo>
                    <a:pt x="0" y="1"/>
                  </a:moveTo>
                  <a:lnTo>
                    <a:pt x="0" y="134"/>
                  </a:lnTo>
                  <a:lnTo>
                    <a:pt x="14244" y="134"/>
                  </a:lnTo>
                  <a:lnTo>
                    <a:pt x="1424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a:extLst>
                <a:ext uri="{FF2B5EF4-FFF2-40B4-BE49-F238E27FC236}">
                  <a16:creationId xmlns:a16="http://schemas.microsoft.com/office/drawing/2014/main" id="{DA191FB8-E5F4-DAEB-3CBC-6BB6D3B5D5AC}"/>
                </a:ext>
              </a:extLst>
            </p:cNvPr>
            <p:cNvSpPr/>
            <p:nvPr/>
          </p:nvSpPr>
          <p:spPr>
            <a:xfrm flipH="1">
              <a:off x="4828097" y="4698175"/>
              <a:ext cx="308555" cy="2831"/>
            </a:xfrm>
            <a:custGeom>
              <a:avLst/>
              <a:gdLst/>
              <a:ahLst/>
              <a:cxnLst/>
              <a:rect l="l" t="t" r="r" b="b"/>
              <a:pathLst>
                <a:path w="11009" h="101" extrusionOk="0">
                  <a:moveTo>
                    <a:pt x="0" y="1"/>
                  </a:moveTo>
                  <a:lnTo>
                    <a:pt x="0" y="101"/>
                  </a:lnTo>
                  <a:lnTo>
                    <a:pt x="11008" y="101"/>
                  </a:lnTo>
                  <a:lnTo>
                    <a:pt x="11008"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a:extLst>
                <a:ext uri="{FF2B5EF4-FFF2-40B4-BE49-F238E27FC236}">
                  <a16:creationId xmlns:a16="http://schemas.microsoft.com/office/drawing/2014/main" id="{CDCC6127-03BF-51D1-A002-38EE999A0AC3}"/>
                </a:ext>
              </a:extLst>
            </p:cNvPr>
            <p:cNvSpPr/>
            <p:nvPr/>
          </p:nvSpPr>
          <p:spPr>
            <a:xfrm flipH="1">
              <a:off x="8391065" y="4717822"/>
              <a:ext cx="504887" cy="2831"/>
            </a:xfrm>
            <a:custGeom>
              <a:avLst/>
              <a:gdLst/>
              <a:ahLst/>
              <a:cxnLst/>
              <a:rect l="l" t="t" r="r" b="b"/>
              <a:pathLst>
                <a:path w="18014" h="101" extrusionOk="0">
                  <a:moveTo>
                    <a:pt x="0" y="0"/>
                  </a:moveTo>
                  <a:lnTo>
                    <a:pt x="0" y="100"/>
                  </a:lnTo>
                  <a:lnTo>
                    <a:pt x="18013" y="100"/>
                  </a:lnTo>
                  <a:lnTo>
                    <a:pt x="180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a:extLst>
                <a:ext uri="{FF2B5EF4-FFF2-40B4-BE49-F238E27FC236}">
                  <a16:creationId xmlns:a16="http://schemas.microsoft.com/office/drawing/2014/main" id="{A40DE84F-B968-A352-8BB8-0CD8017FAD3A}"/>
                </a:ext>
              </a:extLst>
            </p:cNvPr>
            <p:cNvSpPr/>
            <p:nvPr/>
          </p:nvSpPr>
          <p:spPr>
            <a:xfrm flipH="1">
              <a:off x="9152110" y="4717822"/>
              <a:ext cx="73880" cy="2831"/>
            </a:xfrm>
            <a:custGeom>
              <a:avLst/>
              <a:gdLst/>
              <a:ahLst/>
              <a:cxnLst/>
              <a:rect l="l" t="t" r="r" b="b"/>
              <a:pathLst>
                <a:path w="2636" h="101" extrusionOk="0">
                  <a:moveTo>
                    <a:pt x="0" y="0"/>
                  </a:moveTo>
                  <a:lnTo>
                    <a:pt x="0" y="100"/>
                  </a:lnTo>
                  <a:lnTo>
                    <a:pt x="2636" y="100"/>
                  </a:lnTo>
                  <a:lnTo>
                    <a:pt x="263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a:extLst>
                <a:ext uri="{FF2B5EF4-FFF2-40B4-BE49-F238E27FC236}">
                  <a16:creationId xmlns:a16="http://schemas.microsoft.com/office/drawing/2014/main" id="{F358952D-9F7D-4922-2152-E8CBE83F11B5}"/>
                </a:ext>
              </a:extLst>
            </p:cNvPr>
            <p:cNvSpPr/>
            <p:nvPr/>
          </p:nvSpPr>
          <p:spPr>
            <a:xfrm flipH="1">
              <a:off x="7493568" y="4767375"/>
              <a:ext cx="657273" cy="2831"/>
            </a:xfrm>
            <a:custGeom>
              <a:avLst/>
              <a:gdLst/>
              <a:ahLst/>
              <a:cxnLst/>
              <a:rect l="l" t="t" r="r" b="b"/>
              <a:pathLst>
                <a:path w="23451" h="101" extrusionOk="0">
                  <a:moveTo>
                    <a:pt x="1" y="0"/>
                  </a:moveTo>
                  <a:lnTo>
                    <a:pt x="1" y="100"/>
                  </a:lnTo>
                  <a:lnTo>
                    <a:pt x="23451" y="100"/>
                  </a:lnTo>
                  <a:lnTo>
                    <a:pt x="23451"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a:extLst>
                <a:ext uri="{FF2B5EF4-FFF2-40B4-BE49-F238E27FC236}">
                  <a16:creationId xmlns:a16="http://schemas.microsoft.com/office/drawing/2014/main" id="{6E4CE1F6-1602-147C-D8E3-4B28E66E0480}"/>
                </a:ext>
              </a:extLst>
            </p:cNvPr>
            <p:cNvSpPr/>
            <p:nvPr/>
          </p:nvSpPr>
          <p:spPr>
            <a:xfrm flipH="1">
              <a:off x="5679825" y="3525841"/>
              <a:ext cx="184197" cy="157991"/>
            </a:xfrm>
            <a:custGeom>
              <a:avLst/>
              <a:gdLst/>
              <a:ahLst/>
              <a:cxnLst/>
              <a:rect l="l" t="t" r="r" b="b"/>
              <a:pathLst>
                <a:path w="6572" h="5637" extrusionOk="0">
                  <a:moveTo>
                    <a:pt x="3736" y="499"/>
                  </a:moveTo>
                  <a:cubicBezTo>
                    <a:pt x="5037" y="499"/>
                    <a:pt x="6071" y="1533"/>
                    <a:pt x="6071" y="2801"/>
                  </a:cubicBezTo>
                  <a:cubicBezTo>
                    <a:pt x="6071" y="4199"/>
                    <a:pt x="4929" y="5124"/>
                    <a:pt x="3735" y="5124"/>
                  </a:cubicBezTo>
                  <a:cubicBezTo>
                    <a:pt x="3162" y="5124"/>
                    <a:pt x="2578" y="4911"/>
                    <a:pt x="2102" y="4435"/>
                  </a:cubicBezTo>
                  <a:cubicBezTo>
                    <a:pt x="634" y="3001"/>
                    <a:pt x="1702" y="499"/>
                    <a:pt x="3736" y="499"/>
                  </a:cubicBezTo>
                  <a:close/>
                  <a:moveTo>
                    <a:pt x="3746" y="1"/>
                  </a:moveTo>
                  <a:cubicBezTo>
                    <a:pt x="3051" y="1"/>
                    <a:pt x="2343" y="258"/>
                    <a:pt x="1768" y="833"/>
                  </a:cubicBezTo>
                  <a:cubicBezTo>
                    <a:pt x="0" y="2601"/>
                    <a:pt x="1235" y="5636"/>
                    <a:pt x="3736" y="5636"/>
                  </a:cubicBezTo>
                  <a:cubicBezTo>
                    <a:pt x="5304" y="5603"/>
                    <a:pt x="6538"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a:extLst>
                <a:ext uri="{FF2B5EF4-FFF2-40B4-BE49-F238E27FC236}">
                  <a16:creationId xmlns:a16="http://schemas.microsoft.com/office/drawing/2014/main" id="{24A05FEE-E883-ADC0-A354-16EE8ACF47D3}"/>
                </a:ext>
              </a:extLst>
            </p:cNvPr>
            <p:cNvSpPr/>
            <p:nvPr/>
          </p:nvSpPr>
          <p:spPr>
            <a:xfrm flipH="1">
              <a:off x="6043509" y="3525841"/>
              <a:ext cx="184197" cy="157991"/>
            </a:xfrm>
            <a:custGeom>
              <a:avLst/>
              <a:gdLst/>
              <a:ahLst/>
              <a:cxnLst/>
              <a:rect l="l" t="t" r="r" b="b"/>
              <a:pathLst>
                <a:path w="6572" h="5637" extrusionOk="0">
                  <a:moveTo>
                    <a:pt x="3770" y="499"/>
                  </a:moveTo>
                  <a:cubicBezTo>
                    <a:pt x="5037" y="499"/>
                    <a:pt x="6071" y="1533"/>
                    <a:pt x="6071" y="2801"/>
                  </a:cubicBezTo>
                  <a:cubicBezTo>
                    <a:pt x="6071" y="4199"/>
                    <a:pt x="4929" y="5124"/>
                    <a:pt x="3735" y="5124"/>
                  </a:cubicBezTo>
                  <a:cubicBezTo>
                    <a:pt x="3162" y="5124"/>
                    <a:pt x="2578" y="4911"/>
                    <a:pt x="2102" y="4435"/>
                  </a:cubicBezTo>
                  <a:cubicBezTo>
                    <a:pt x="668" y="3001"/>
                    <a:pt x="1702" y="499"/>
                    <a:pt x="3770" y="499"/>
                  </a:cubicBezTo>
                  <a:close/>
                  <a:moveTo>
                    <a:pt x="3746" y="1"/>
                  </a:moveTo>
                  <a:cubicBezTo>
                    <a:pt x="3051" y="1"/>
                    <a:pt x="2343" y="258"/>
                    <a:pt x="1768" y="833"/>
                  </a:cubicBezTo>
                  <a:cubicBezTo>
                    <a:pt x="0" y="2601"/>
                    <a:pt x="1235" y="5636"/>
                    <a:pt x="3770" y="5636"/>
                  </a:cubicBezTo>
                  <a:cubicBezTo>
                    <a:pt x="5304" y="5603"/>
                    <a:pt x="6572"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a:extLst>
                <a:ext uri="{FF2B5EF4-FFF2-40B4-BE49-F238E27FC236}">
                  <a16:creationId xmlns:a16="http://schemas.microsoft.com/office/drawing/2014/main" id="{8FC7287A-4A0A-40C1-BD80-80EF88E5715F}"/>
                </a:ext>
              </a:extLst>
            </p:cNvPr>
            <p:cNvSpPr/>
            <p:nvPr/>
          </p:nvSpPr>
          <p:spPr>
            <a:xfrm flipH="1">
              <a:off x="5063696" y="2930004"/>
              <a:ext cx="229097" cy="285152"/>
            </a:xfrm>
            <a:custGeom>
              <a:avLst/>
              <a:gdLst/>
              <a:ahLst/>
              <a:cxnLst/>
              <a:rect l="l" t="t" r="r" b="b"/>
              <a:pathLst>
                <a:path w="8174" h="10174" extrusionOk="0">
                  <a:moveTo>
                    <a:pt x="6238" y="0"/>
                  </a:moveTo>
                  <a:cubicBezTo>
                    <a:pt x="5784" y="0"/>
                    <a:pt x="5324" y="176"/>
                    <a:pt x="4971" y="543"/>
                  </a:cubicBezTo>
                  <a:cubicBezTo>
                    <a:pt x="4937" y="576"/>
                    <a:pt x="4904" y="610"/>
                    <a:pt x="4871" y="676"/>
                  </a:cubicBezTo>
                  <a:cubicBezTo>
                    <a:pt x="4170" y="1610"/>
                    <a:pt x="4871" y="2511"/>
                    <a:pt x="4070" y="3145"/>
                  </a:cubicBezTo>
                  <a:cubicBezTo>
                    <a:pt x="3270" y="3779"/>
                    <a:pt x="1869" y="3912"/>
                    <a:pt x="1935" y="4980"/>
                  </a:cubicBezTo>
                  <a:cubicBezTo>
                    <a:pt x="1969" y="6014"/>
                    <a:pt x="901" y="6114"/>
                    <a:pt x="334" y="6914"/>
                  </a:cubicBezTo>
                  <a:cubicBezTo>
                    <a:pt x="1" y="7448"/>
                    <a:pt x="267" y="8249"/>
                    <a:pt x="501" y="8816"/>
                  </a:cubicBezTo>
                  <a:cubicBezTo>
                    <a:pt x="701" y="9216"/>
                    <a:pt x="1035" y="9550"/>
                    <a:pt x="1435" y="9716"/>
                  </a:cubicBezTo>
                  <a:cubicBezTo>
                    <a:pt x="1952" y="9919"/>
                    <a:pt x="2755" y="10173"/>
                    <a:pt x="3561" y="10173"/>
                  </a:cubicBezTo>
                  <a:cubicBezTo>
                    <a:pt x="4212" y="10173"/>
                    <a:pt x="4865" y="10008"/>
                    <a:pt x="5371" y="9516"/>
                  </a:cubicBezTo>
                  <a:cubicBezTo>
                    <a:pt x="6072" y="8816"/>
                    <a:pt x="5304" y="7882"/>
                    <a:pt x="6272" y="7215"/>
                  </a:cubicBezTo>
                  <a:cubicBezTo>
                    <a:pt x="7206" y="6547"/>
                    <a:pt x="6405" y="5547"/>
                    <a:pt x="6439" y="4613"/>
                  </a:cubicBezTo>
                  <a:cubicBezTo>
                    <a:pt x="6472" y="3679"/>
                    <a:pt x="7706" y="3545"/>
                    <a:pt x="8073" y="2478"/>
                  </a:cubicBezTo>
                  <a:cubicBezTo>
                    <a:pt x="8173" y="1944"/>
                    <a:pt x="8073" y="1410"/>
                    <a:pt x="7773" y="943"/>
                  </a:cubicBezTo>
                  <a:cubicBezTo>
                    <a:pt x="7465" y="327"/>
                    <a:pt x="6857" y="0"/>
                    <a:pt x="62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a:extLst>
                <a:ext uri="{FF2B5EF4-FFF2-40B4-BE49-F238E27FC236}">
                  <a16:creationId xmlns:a16="http://schemas.microsoft.com/office/drawing/2014/main" id="{876AF1E0-F973-17D5-C93D-849BBBE40F88}"/>
                </a:ext>
              </a:extLst>
            </p:cNvPr>
            <p:cNvSpPr/>
            <p:nvPr/>
          </p:nvSpPr>
          <p:spPr>
            <a:xfrm flipH="1">
              <a:off x="4499026" y="4881419"/>
              <a:ext cx="4532495" cy="26460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a:extLst>
                <a:ext uri="{FF2B5EF4-FFF2-40B4-BE49-F238E27FC236}">
                  <a16:creationId xmlns:a16="http://schemas.microsoft.com/office/drawing/2014/main" id="{AB35FA95-8FB1-27C2-09F8-958EF822E8E1}"/>
                </a:ext>
              </a:extLst>
            </p:cNvPr>
            <p:cNvSpPr/>
            <p:nvPr/>
          </p:nvSpPr>
          <p:spPr>
            <a:xfrm flipH="1">
              <a:off x="6243570" y="1795255"/>
              <a:ext cx="342216" cy="3167528"/>
            </a:xfrm>
            <a:custGeom>
              <a:avLst/>
              <a:gdLst/>
              <a:ahLst/>
              <a:cxnLst/>
              <a:rect l="l" t="t" r="r" b="b"/>
              <a:pathLst>
                <a:path w="12210" h="113015" extrusionOk="0">
                  <a:moveTo>
                    <a:pt x="11009" y="1"/>
                  </a:moveTo>
                  <a:cubicBezTo>
                    <a:pt x="10608" y="1"/>
                    <a:pt x="10275" y="301"/>
                    <a:pt x="10241" y="701"/>
                  </a:cubicBezTo>
                  <a:lnTo>
                    <a:pt x="34" y="112515"/>
                  </a:lnTo>
                  <a:cubicBezTo>
                    <a:pt x="1" y="112781"/>
                    <a:pt x="201" y="113015"/>
                    <a:pt x="468" y="113015"/>
                  </a:cubicBezTo>
                  <a:lnTo>
                    <a:pt x="1502" y="113015"/>
                  </a:lnTo>
                  <a:cubicBezTo>
                    <a:pt x="1735" y="113015"/>
                    <a:pt x="1935" y="112815"/>
                    <a:pt x="1935" y="112581"/>
                  </a:cubicBezTo>
                  <a:lnTo>
                    <a:pt x="122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a:extLst>
                <a:ext uri="{FF2B5EF4-FFF2-40B4-BE49-F238E27FC236}">
                  <a16:creationId xmlns:a16="http://schemas.microsoft.com/office/drawing/2014/main" id="{B525AF56-E70E-3D03-5390-C7B3E4279DFA}"/>
                </a:ext>
              </a:extLst>
            </p:cNvPr>
            <p:cNvSpPr/>
            <p:nvPr/>
          </p:nvSpPr>
          <p:spPr>
            <a:xfrm flipH="1">
              <a:off x="5922907" y="1795255"/>
              <a:ext cx="342188" cy="3166603"/>
            </a:xfrm>
            <a:custGeom>
              <a:avLst/>
              <a:gdLst/>
              <a:ahLst/>
              <a:cxnLst/>
              <a:rect l="l" t="t" r="r" b="b"/>
              <a:pathLst>
                <a:path w="12209" h="112982" extrusionOk="0">
                  <a:moveTo>
                    <a:pt x="0" y="1"/>
                  </a:moveTo>
                  <a:lnTo>
                    <a:pt x="10274" y="112581"/>
                  </a:lnTo>
                  <a:cubicBezTo>
                    <a:pt x="10308" y="112815"/>
                    <a:pt x="10508" y="112982"/>
                    <a:pt x="10741" y="112982"/>
                  </a:cubicBezTo>
                  <a:lnTo>
                    <a:pt x="11742" y="112982"/>
                  </a:lnTo>
                  <a:cubicBezTo>
                    <a:pt x="12009" y="112982"/>
                    <a:pt x="12209" y="112748"/>
                    <a:pt x="12176" y="112515"/>
                  </a:cubicBezTo>
                  <a:lnTo>
                    <a:pt x="1968" y="701"/>
                  </a:lnTo>
                  <a:cubicBezTo>
                    <a:pt x="1935" y="301"/>
                    <a:pt x="1601"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a:extLst>
                <a:ext uri="{FF2B5EF4-FFF2-40B4-BE49-F238E27FC236}">
                  <a16:creationId xmlns:a16="http://schemas.microsoft.com/office/drawing/2014/main" id="{363A7C44-02F5-5E74-4C02-CDCCBD125A9B}"/>
                </a:ext>
              </a:extLst>
            </p:cNvPr>
            <p:cNvSpPr/>
            <p:nvPr/>
          </p:nvSpPr>
          <p:spPr>
            <a:xfrm flipH="1">
              <a:off x="4883255" y="2608641"/>
              <a:ext cx="23403" cy="184197"/>
            </a:xfrm>
            <a:custGeom>
              <a:avLst/>
              <a:gdLst/>
              <a:ahLst/>
              <a:cxnLst/>
              <a:rect l="l" t="t" r="r" b="b"/>
              <a:pathLst>
                <a:path w="835" h="6572" extrusionOk="0">
                  <a:moveTo>
                    <a:pt x="634" y="0"/>
                  </a:moveTo>
                  <a:cubicBezTo>
                    <a:pt x="534" y="0"/>
                    <a:pt x="434" y="67"/>
                    <a:pt x="434" y="201"/>
                  </a:cubicBezTo>
                  <a:lnTo>
                    <a:pt x="0" y="6338"/>
                  </a:lnTo>
                  <a:cubicBezTo>
                    <a:pt x="0" y="6438"/>
                    <a:pt x="67" y="6538"/>
                    <a:pt x="200" y="6572"/>
                  </a:cubicBezTo>
                  <a:cubicBezTo>
                    <a:pt x="300" y="6572"/>
                    <a:pt x="400" y="6472"/>
                    <a:pt x="434" y="6372"/>
                  </a:cubicBezTo>
                  <a:lnTo>
                    <a:pt x="834" y="234"/>
                  </a:lnTo>
                  <a:cubicBezTo>
                    <a:pt x="834" y="101"/>
                    <a:pt x="767" y="0"/>
                    <a:pt x="6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a:extLst>
                <a:ext uri="{FF2B5EF4-FFF2-40B4-BE49-F238E27FC236}">
                  <a16:creationId xmlns:a16="http://schemas.microsoft.com/office/drawing/2014/main" id="{7A5E1546-97F2-01FF-D613-CE93E57B352E}"/>
                </a:ext>
              </a:extLst>
            </p:cNvPr>
            <p:cNvSpPr/>
            <p:nvPr/>
          </p:nvSpPr>
          <p:spPr>
            <a:xfrm flipH="1">
              <a:off x="4848669" y="2116702"/>
              <a:ext cx="38370" cy="390984"/>
            </a:xfrm>
            <a:custGeom>
              <a:avLst/>
              <a:gdLst/>
              <a:ahLst/>
              <a:cxnLst/>
              <a:rect l="l" t="t" r="r" b="b"/>
              <a:pathLst>
                <a:path w="1369" h="13950" extrusionOk="0">
                  <a:moveTo>
                    <a:pt x="1116" y="0"/>
                  </a:moveTo>
                  <a:cubicBezTo>
                    <a:pt x="1010" y="0"/>
                    <a:pt x="935" y="87"/>
                    <a:pt x="935" y="173"/>
                  </a:cubicBezTo>
                  <a:lnTo>
                    <a:pt x="1" y="13716"/>
                  </a:lnTo>
                  <a:cubicBezTo>
                    <a:pt x="1" y="13816"/>
                    <a:pt x="67" y="13917"/>
                    <a:pt x="201" y="13950"/>
                  </a:cubicBezTo>
                  <a:cubicBezTo>
                    <a:pt x="301" y="13950"/>
                    <a:pt x="401" y="13850"/>
                    <a:pt x="434" y="13750"/>
                  </a:cubicBezTo>
                  <a:lnTo>
                    <a:pt x="1368" y="207"/>
                  </a:lnTo>
                  <a:cubicBezTo>
                    <a:pt x="1368" y="107"/>
                    <a:pt x="1268" y="7"/>
                    <a:pt x="1168" y="7"/>
                  </a:cubicBezTo>
                  <a:cubicBezTo>
                    <a:pt x="1150" y="2"/>
                    <a:pt x="1133" y="0"/>
                    <a:pt x="111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a:extLst>
                <a:ext uri="{FF2B5EF4-FFF2-40B4-BE49-F238E27FC236}">
                  <a16:creationId xmlns:a16="http://schemas.microsoft.com/office/drawing/2014/main" id="{A8F643D0-6533-5B51-2860-D8EA93D04B14}"/>
                </a:ext>
              </a:extLst>
            </p:cNvPr>
            <p:cNvSpPr/>
            <p:nvPr/>
          </p:nvSpPr>
          <p:spPr>
            <a:xfrm flipH="1">
              <a:off x="4873978" y="1836399"/>
              <a:ext cx="2862673" cy="2088637"/>
            </a:xfrm>
            <a:custGeom>
              <a:avLst/>
              <a:gdLst/>
              <a:ahLst/>
              <a:cxnLst/>
              <a:rect l="l" t="t" r="r" b="b"/>
              <a:pathLst>
                <a:path w="102138" h="74521" extrusionOk="0">
                  <a:moveTo>
                    <a:pt x="97294" y="0"/>
                  </a:moveTo>
                  <a:cubicBezTo>
                    <a:pt x="97275" y="0"/>
                    <a:pt x="97255" y="0"/>
                    <a:pt x="97236" y="0"/>
                  </a:cubicBezTo>
                  <a:lnTo>
                    <a:pt x="10041" y="0"/>
                  </a:lnTo>
                  <a:cubicBezTo>
                    <a:pt x="7239" y="67"/>
                    <a:pt x="4904" y="2202"/>
                    <a:pt x="4670" y="5004"/>
                  </a:cubicBezTo>
                  <a:lnTo>
                    <a:pt x="234" y="69517"/>
                  </a:lnTo>
                  <a:cubicBezTo>
                    <a:pt x="0" y="72219"/>
                    <a:pt x="2135" y="74520"/>
                    <a:pt x="4870" y="74520"/>
                  </a:cubicBezTo>
                  <a:lnTo>
                    <a:pt x="92099" y="74520"/>
                  </a:lnTo>
                  <a:cubicBezTo>
                    <a:pt x="94901" y="74454"/>
                    <a:pt x="97203" y="72285"/>
                    <a:pt x="97436" y="69517"/>
                  </a:cubicBezTo>
                  <a:lnTo>
                    <a:pt x="101906" y="5004"/>
                  </a:lnTo>
                  <a:cubicBezTo>
                    <a:pt x="102138" y="2321"/>
                    <a:pt x="100002" y="0"/>
                    <a:pt x="97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a:extLst>
                <a:ext uri="{FF2B5EF4-FFF2-40B4-BE49-F238E27FC236}">
                  <a16:creationId xmlns:a16="http://schemas.microsoft.com/office/drawing/2014/main" id="{A73E25A4-7226-CDF6-161F-427215633D0F}"/>
                </a:ext>
              </a:extLst>
            </p:cNvPr>
            <p:cNvSpPr/>
            <p:nvPr/>
          </p:nvSpPr>
          <p:spPr>
            <a:xfrm flipH="1">
              <a:off x="4869297" y="1832643"/>
              <a:ext cx="2872006" cy="2096149"/>
            </a:xfrm>
            <a:custGeom>
              <a:avLst/>
              <a:gdLst/>
              <a:ahLst/>
              <a:cxnLst/>
              <a:rect l="l" t="t" r="r" b="b"/>
              <a:pathLst>
                <a:path w="102471" h="74789" extrusionOk="0">
                  <a:moveTo>
                    <a:pt x="97460" y="301"/>
                  </a:moveTo>
                  <a:cubicBezTo>
                    <a:pt x="100068" y="301"/>
                    <a:pt x="102137" y="2522"/>
                    <a:pt x="101905" y="5138"/>
                  </a:cubicBezTo>
                  <a:lnTo>
                    <a:pt x="97469" y="69651"/>
                  </a:lnTo>
                  <a:cubicBezTo>
                    <a:pt x="97235" y="72353"/>
                    <a:pt x="94967" y="74421"/>
                    <a:pt x="92265" y="74488"/>
                  </a:cubicBezTo>
                  <a:lnTo>
                    <a:pt x="5036" y="74488"/>
                  </a:lnTo>
                  <a:cubicBezTo>
                    <a:pt x="5017" y="74488"/>
                    <a:pt x="4998" y="74488"/>
                    <a:pt x="4979" y="74488"/>
                  </a:cubicBezTo>
                  <a:cubicBezTo>
                    <a:pt x="2371" y="74488"/>
                    <a:pt x="301" y="72234"/>
                    <a:pt x="533" y="69651"/>
                  </a:cubicBezTo>
                  <a:lnTo>
                    <a:pt x="5003" y="5171"/>
                  </a:lnTo>
                  <a:cubicBezTo>
                    <a:pt x="5236" y="2436"/>
                    <a:pt x="7471" y="335"/>
                    <a:pt x="10207" y="301"/>
                  </a:cubicBezTo>
                  <a:lnTo>
                    <a:pt x="97402" y="301"/>
                  </a:lnTo>
                  <a:cubicBezTo>
                    <a:pt x="97422" y="301"/>
                    <a:pt x="97441" y="301"/>
                    <a:pt x="97460" y="301"/>
                  </a:cubicBezTo>
                  <a:close/>
                  <a:moveTo>
                    <a:pt x="97460" y="1"/>
                  </a:moveTo>
                  <a:cubicBezTo>
                    <a:pt x="97441" y="1"/>
                    <a:pt x="97422" y="1"/>
                    <a:pt x="97402" y="1"/>
                  </a:cubicBezTo>
                  <a:lnTo>
                    <a:pt x="10207" y="1"/>
                  </a:lnTo>
                  <a:cubicBezTo>
                    <a:pt x="7304" y="34"/>
                    <a:pt x="4936" y="2269"/>
                    <a:pt x="4669" y="5138"/>
                  </a:cubicBezTo>
                  <a:lnTo>
                    <a:pt x="233" y="69651"/>
                  </a:lnTo>
                  <a:cubicBezTo>
                    <a:pt x="1" y="72433"/>
                    <a:pt x="2203" y="74788"/>
                    <a:pt x="4978" y="74788"/>
                  </a:cubicBezTo>
                  <a:cubicBezTo>
                    <a:pt x="4997" y="74788"/>
                    <a:pt x="5017" y="74788"/>
                    <a:pt x="5036" y="74788"/>
                  </a:cubicBezTo>
                  <a:lnTo>
                    <a:pt x="92265" y="74788"/>
                  </a:lnTo>
                  <a:cubicBezTo>
                    <a:pt x="95167" y="74754"/>
                    <a:pt x="97569" y="72520"/>
                    <a:pt x="97802" y="69651"/>
                  </a:cubicBezTo>
                  <a:lnTo>
                    <a:pt x="102239" y="5171"/>
                  </a:lnTo>
                  <a:cubicBezTo>
                    <a:pt x="102471" y="2389"/>
                    <a:pt x="100268" y="1"/>
                    <a:pt x="974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a:extLst>
                <a:ext uri="{FF2B5EF4-FFF2-40B4-BE49-F238E27FC236}">
                  <a16:creationId xmlns:a16="http://schemas.microsoft.com/office/drawing/2014/main" id="{AE84C3FE-324B-5FD1-C183-7069C9699B5C}"/>
                </a:ext>
              </a:extLst>
            </p:cNvPr>
            <p:cNvSpPr/>
            <p:nvPr/>
          </p:nvSpPr>
          <p:spPr>
            <a:xfrm flipH="1">
              <a:off x="6322103" y="2960610"/>
              <a:ext cx="575937" cy="517107"/>
            </a:xfrm>
            <a:custGeom>
              <a:avLst/>
              <a:gdLst/>
              <a:ahLst/>
              <a:cxnLst/>
              <a:rect l="l" t="t" r="r" b="b"/>
              <a:pathLst>
                <a:path w="20549" h="18450" extrusionOk="0">
                  <a:moveTo>
                    <a:pt x="10926" y="0"/>
                  </a:moveTo>
                  <a:cubicBezTo>
                    <a:pt x="8510" y="0"/>
                    <a:pt x="6032" y="943"/>
                    <a:pt x="4103" y="2820"/>
                  </a:cubicBezTo>
                  <a:cubicBezTo>
                    <a:pt x="301" y="6489"/>
                    <a:pt x="0" y="12327"/>
                    <a:pt x="3403" y="15863"/>
                  </a:cubicBezTo>
                  <a:cubicBezTo>
                    <a:pt x="5081" y="17590"/>
                    <a:pt x="7332" y="18449"/>
                    <a:pt x="9639" y="18449"/>
                  </a:cubicBezTo>
                  <a:cubicBezTo>
                    <a:pt x="12056" y="18449"/>
                    <a:pt x="14533" y="17506"/>
                    <a:pt x="16479" y="15629"/>
                  </a:cubicBezTo>
                  <a:cubicBezTo>
                    <a:pt x="20248" y="11960"/>
                    <a:pt x="20548" y="6123"/>
                    <a:pt x="17146" y="2587"/>
                  </a:cubicBezTo>
                  <a:cubicBezTo>
                    <a:pt x="15484" y="860"/>
                    <a:pt x="13233" y="0"/>
                    <a:pt x="1092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a:extLst>
                <a:ext uri="{FF2B5EF4-FFF2-40B4-BE49-F238E27FC236}">
                  <a16:creationId xmlns:a16="http://schemas.microsoft.com/office/drawing/2014/main" id="{E3096B41-C16F-04D6-BD81-911F9B37D776}"/>
                </a:ext>
              </a:extLst>
            </p:cNvPr>
            <p:cNvSpPr/>
            <p:nvPr/>
          </p:nvSpPr>
          <p:spPr>
            <a:xfrm flipH="1">
              <a:off x="6379139" y="3012153"/>
              <a:ext cx="460940" cy="414022"/>
            </a:xfrm>
            <a:custGeom>
              <a:avLst/>
              <a:gdLst/>
              <a:ahLst/>
              <a:cxnLst/>
              <a:rect l="l" t="t" r="r" b="b"/>
              <a:pathLst>
                <a:path w="16446" h="14772" extrusionOk="0">
                  <a:moveTo>
                    <a:pt x="8717" y="0"/>
                  </a:moveTo>
                  <a:cubicBezTo>
                    <a:pt x="6792" y="0"/>
                    <a:pt x="4818" y="751"/>
                    <a:pt x="3270" y="2249"/>
                  </a:cubicBezTo>
                  <a:cubicBezTo>
                    <a:pt x="234" y="5184"/>
                    <a:pt x="1" y="9854"/>
                    <a:pt x="2736" y="12690"/>
                  </a:cubicBezTo>
                  <a:cubicBezTo>
                    <a:pt x="4059" y="14079"/>
                    <a:pt x="5863" y="14771"/>
                    <a:pt x="7716" y="14771"/>
                  </a:cubicBezTo>
                  <a:cubicBezTo>
                    <a:pt x="9646" y="14771"/>
                    <a:pt x="11628" y="14020"/>
                    <a:pt x="13177" y="12523"/>
                  </a:cubicBezTo>
                  <a:cubicBezTo>
                    <a:pt x="16212" y="9587"/>
                    <a:pt x="16446" y="4917"/>
                    <a:pt x="13710" y="2082"/>
                  </a:cubicBezTo>
                  <a:cubicBezTo>
                    <a:pt x="12370" y="693"/>
                    <a:pt x="10566" y="0"/>
                    <a:pt x="8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a:extLst>
                <a:ext uri="{FF2B5EF4-FFF2-40B4-BE49-F238E27FC236}">
                  <a16:creationId xmlns:a16="http://schemas.microsoft.com/office/drawing/2014/main" id="{9FEC6AB2-BC6F-A678-FCF9-5295A6CD9BD1}"/>
                </a:ext>
              </a:extLst>
            </p:cNvPr>
            <p:cNvSpPr/>
            <p:nvPr/>
          </p:nvSpPr>
          <p:spPr>
            <a:xfrm flipH="1">
              <a:off x="6437100" y="3064144"/>
              <a:ext cx="345943" cy="310012"/>
            </a:xfrm>
            <a:custGeom>
              <a:avLst/>
              <a:gdLst/>
              <a:ahLst/>
              <a:cxnLst/>
              <a:rect l="l" t="t" r="r" b="b"/>
              <a:pathLst>
                <a:path w="12343" h="11061" extrusionOk="0">
                  <a:moveTo>
                    <a:pt x="6561" y="1"/>
                  </a:moveTo>
                  <a:cubicBezTo>
                    <a:pt x="5112" y="1"/>
                    <a:pt x="3629" y="568"/>
                    <a:pt x="2469" y="1695"/>
                  </a:cubicBezTo>
                  <a:cubicBezTo>
                    <a:pt x="200" y="3896"/>
                    <a:pt x="0" y="7399"/>
                    <a:pt x="2068" y="9500"/>
                  </a:cubicBezTo>
                  <a:cubicBezTo>
                    <a:pt x="3062" y="10543"/>
                    <a:pt x="4407" y="11061"/>
                    <a:pt x="5790" y="11061"/>
                  </a:cubicBezTo>
                  <a:cubicBezTo>
                    <a:pt x="7238" y="11061"/>
                    <a:pt x="8730" y="10493"/>
                    <a:pt x="9907" y="9367"/>
                  </a:cubicBezTo>
                  <a:cubicBezTo>
                    <a:pt x="12176" y="7165"/>
                    <a:pt x="12342" y="3663"/>
                    <a:pt x="10308" y="1561"/>
                  </a:cubicBezTo>
                  <a:cubicBezTo>
                    <a:pt x="9297" y="518"/>
                    <a:pt x="7945" y="1"/>
                    <a:pt x="656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a:extLst>
                <a:ext uri="{FF2B5EF4-FFF2-40B4-BE49-F238E27FC236}">
                  <a16:creationId xmlns:a16="http://schemas.microsoft.com/office/drawing/2014/main" id="{7B64AA2F-3C8D-BF1B-3C59-578F936E4EAA}"/>
                </a:ext>
              </a:extLst>
            </p:cNvPr>
            <p:cNvSpPr/>
            <p:nvPr/>
          </p:nvSpPr>
          <p:spPr>
            <a:xfrm flipH="1">
              <a:off x="6501619" y="3115378"/>
              <a:ext cx="216877" cy="207572"/>
            </a:xfrm>
            <a:custGeom>
              <a:avLst/>
              <a:gdLst/>
              <a:ahLst/>
              <a:cxnLst/>
              <a:rect l="l" t="t" r="r" b="b"/>
              <a:pathLst>
                <a:path w="7738" h="7406" extrusionOk="0">
                  <a:moveTo>
                    <a:pt x="4135" y="0"/>
                  </a:moveTo>
                  <a:cubicBezTo>
                    <a:pt x="2067" y="33"/>
                    <a:pt x="366" y="1635"/>
                    <a:pt x="199" y="3703"/>
                  </a:cubicBezTo>
                  <a:cubicBezTo>
                    <a:pt x="1" y="5685"/>
                    <a:pt x="1570" y="7406"/>
                    <a:pt x="3577" y="7406"/>
                  </a:cubicBezTo>
                  <a:cubicBezTo>
                    <a:pt x="3596" y="7406"/>
                    <a:pt x="3616" y="7406"/>
                    <a:pt x="3635" y="7405"/>
                  </a:cubicBezTo>
                  <a:cubicBezTo>
                    <a:pt x="5703" y="7372"/>
                    <a:pt x="7404" y="5771"/>
                    <a:pt x="7571" y="3703"/>
                  </a:cubicBezTo>
                  <a:cubicBezTo>
                    <a:pt x="7738" y="1701"/>
                    <a:pt x="6137" y="0"/>
                    <a:pt x="4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a:extLst>
                <a:ext uri="{FF2B5EF4-FFF2-40B4-BE49-F238E27FC236}">
                  <a16:creationId xmlns:a16="http://schemas.microsoft.com/office/drawing/2014/main" id="{F1CDBFEF-3109-965A-93B9-73860F28B566}"/>
                </a:ext>
              </a:extLst>
            </p:cNvPr>
            <p:cNvSpPr/>
            <p:nvPr/>
          </p:nvSpPr>
          <p:spPr>
            <a:xfrm flipH="1">
              <a:off x="6555880" y="3167705"/>
              <a:ext cx="108382" cy="102917"/>
            </a:xfrm>
            <a:custGeom>
              <a:avLst/>
              <a:gdLst/>
              <a:ahLst/>
              <a:cxnLst/>
              <a:rect l="l" t="t" r="r" b="b"/>
              <a:pathLst>
                <a:path w="3867" h="3672" extrusionOk="0">
                  <a:moveTo>
                    <a:pt x="2123" y="0"/>
                  </a:moveTo>
                  <a:cubicBezTo>
                    <a:pt x="2104" y="0"/>
                    <a:pt x="2086" y="0"/>
                    <a:pt x="2067" y="1"/>
                  </a:cubicBezTo>
                  <a:cubicBezTo>
                    <a:pt x="1033" y="1"/>
                    <a:pt x="165" y="802"/>
                    <a:pt x="99" y="1836"/>
                  </a:cubicBezTo>
                  <a:cubicBezTo>
                    <a:pt x="1" y="2818"/>
                    <a:pt x="770" y="3671"/>
                    <a:pt x="1744" y="3671"/>
                  </a:cubicBezTo>
                  <a:cubicBezTo>
                    <a:pt x="1763" y="3671"/>
                    <a:pt x="1781" y="3671"/>
                    <a:pt x="1800" y="3670"/>
                  </a:cubicBezTo>
                  <a:cubicBezTo>
                    <a:pt x="2834" y="3670"/>
                    <a:pt x="3701" y="2870"/>
                    <a:pt x="3801" y="1836"/>
                  </a:cubicBezTo>
                  <a:cubicBezTo>
                    <a:pt x="3867" y="854"/>
                    <a:pt x="3097" y="0"/>
                    <a:pt x="2123"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a:extLst>
                <a:ext uri="{FF2B5EF4-FFF2-40B4-BE49-F238E27FC236}">
                  <a16:creationId xmlns:a16="http://schemas.microsoft.com/office/drawing/2014/main" id="{8C585829-CF15-9D0D-A778-BFB21CE8285A}"/>
                </a:ext>
              </a:extLst>
            </p:cNvPr>
            <p:cNvSpPr/>
            <p:nvPr/>
          </p:nvSpPr>
          <p:spPr>
            <a:xfrm flipH="1">
              <a:off x="7090701" y="3072328"/>
              <a:ext cx="432801" cy="529215"/>
            </a:xfrm>
            <a:custGeom>
              <a:avLst/>
              <a:gdLst/>
              <a:ahLst/>
              <a:cxnLst/>
              <a:rect l="l" t="t" r="r" b="b"/>
              <a:pathLst>
                <a:path w="15442" h="18882" extrusionOk="0">
                  <a:moveTo>
                    <a:pt x="8188" y="401"/>
                  </a:moveTo>
                  <a:cubicBezTo>
                    <a:pt x="12003" y="401"/>
                    <a:pt x="15008" y="3676"/>
                    <a:pt x="14678" y="7474"/>
                  </a:cubicBezTo>
                  <a:cubicBezTo>
                    <a:pt x="14444" y="9642"/>
                    <a:pt x="13610" y="11710"/>
                    <a:pt x="12243" y="13411"/>
                  </a:cubicBezTo>
                  <a:cubicBezTo>
                    <a:pt x="11275" y="14679"/>
                    <a:pt x="10575" y="16113"/>
                    <a:pt x="10174" y="17648"/>
                  </a:cubicBezTo>
                  <a:cubicBezTo>
                    <a:pt x="10041" y="18115"/>
                    <a:pt x="9607" y="18448"/>
                    <a:pt x="9107" y="18448"/>
                  </a:cubicBezTo>
                  <a:lnTo>
                    <a:pt x="4537" y="18448"/>
                  </a:lnTo>
                  <a:cubicBezTo>
                    <a:pt x="4070" y="18448"/>
                    <a:pt x="3703" y="18115"/>
                    <a:pt x="3636" y="17681"/>
                  </a:cubicBezTo>
                  <a:cubicBezTo>
                    <a:pt x="3436" y="16180"/>
                    <a:pt x="2936" y="14712"/>
                    <a:pt x="2102" y="13411"/>
                  </a:cubicBezTo>
                  <a:cubicBezTo>
                    <a:pt x="1001" y="11677"/>
                    <a:pt x="434" y="9609"/>
                    <a:pt x="501" y="7507"/>
                  </a:cubicBezTo>
                  <a:cubicBezTo>
                    <a:pt x="834" y="3538"/>
                    <a:pt x="4137" y="502"/>
                    <a:pt x="8106" y="435"/>
                  </a:cubicBezTo>
                  <a:lnTo>
                    <a:pt x="8073" y="402"/>
                  </a:lnTo>
                  <a:cubicBezTo>
                    <a:pt x="8111" y="401"/>
                    <a:pt x="8150" y="401"/>
                    <a:pt x="8188" y="401"/>
                  </a:cubicBezTo>
                  <a:close/>
                  <a:moveTo>
                    <a:pt x="8222" y="1"/>
                  </a:moveTo>
                  <a:cubicBezTo>
                    <a:pt x="8183" y="1"/>
                    <a:pt x="8145" y="1"/>
                    <a:pt x="8106" y="2"/>
                  </a:cubicBezTo>
                  <a:cubicBezTo>
                    <a:pt x="3903" y="68"/>
                    <a:pt x="434" y="3304"/>
                    <a:pt x="101" y="7507"/>
                  </a:cubicBezTo>
                  <a:cubicBezTo>
                    <a:pt x="0" y="9675"/>
                    <a:pt x="601" y="11843"/>
                    <a:pt x="1768" y="13645"/>
                  </a:cubicBezTo>
                  <a:cubicBezTo>
                    <a:pt x="2536" y="14912"/>
                    <a:pt x="3036" y="16280"/>
                    <a:pt x="3236" y="17748"/>
                  </a:cubicBezTo>
                  <a:cubicBezTo>
                    <a:pt x="3303" y="18415"/>
                    <a:pt x="3870" y="18882"/>
                    <a:pt x="4537" y="18882"/>
                  </a:cubicBezTo>
                  <a:lnTo>
                    <a:pt x="9140" y="18882"/>
                  </a:lnTo>
                  <a:cubicBezTo>
                    <a:pt x="9807" y="18882"/>
                    <a:pt x="10408" y="18415"/>
                    <a:pt x="10575" y="17748"/>
                  </a:cubicBezTo>
                  <a:cubicBezTo>
                    <a:pt x="10975" y="16247"/>
                    <a:pt x="11675" y="14879"/>
                    <a:pt x="12609" y="13645"/>
                  </a:cubicBezTo>
                  <a:cubicBezTo>
                    <a:pt x="14010" y="11877"/>
                    <a:pt x="14878" y="9742"/>
                    <a:pt x="15111" y="7507"/>
                  </a:cubicBezTo>
                  <a:cubicBezTo>
                    <a:pt x="15442" y="3476"/>
                    <a:pt x="12270" y="1"/>
                    <a:pt x="8222"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a:extLst>
                <a:ext uri="{FF2B5EF4-FFF2-40B4-BE49-F238E27FC236}">
                  <a16:creationId xmlns:a16="http://schemas.microsoft.com/office/drawing/2014/main" id="{170CE162-BE19-94D2-0006-228D182B371D}"/>
                </a:ext>
              </a:extLst>
            </p:cNvPr>
            <p:cNvSpPr/>
            <p:nvPr/>
          </p:nvSpPr>
          <p:spPr>
            <a:xfrm flipH="1">
              <a:off x="7180361" y="3246266"/>
              <a:ext cx="271166" cy="421674"/>
            </a:xfrm>
            <a:custGeom>
              <a:avLst/>
              <a:gdLst/>
              <a:ahLst/>
              <a:cxnLst/>
              <a:rect l="l" t="t" r="r" b="b"/>
              <a:pathLst>
                <a:path w="9675" h="15045" extrusionOk="0">
                  <a:moveTo>
                    <a:pt x="4971" y="367"/>
                  </a:moveTo>
                  <a:cubicBezTo>
                    <a:pt x="4971" y="367"/>
                    <a:pt x="5205" y="500"/>
                    <a:pt x="5171" y="1901"/>
                  </a:cubicBezTo>
                  <a:cubicBezTo>
                    <a:pt x="5205" y="2769"/>
                    <a:pt x="5038" y="3636"/>
                    <a:pt x="4671" y="4437"/>
                  </a:cubicBezTo>
                  <a:lnTo>
                    <a:pt x="4638" y="4437"/>
                  </a:lnTo>
                  <a:cubicBezTo>
                    <a:pt x="4471" y="4036"/>
                    <a:pt x="4371" y="3636"/>
                    <a:pt x="4337" y="3202"/>
                  </a:cubicBezTo>
                  <a:cubicBezTo>
                    <a:pt x="4237" y="1801"/>
                    <a:pt x="4771" y="434"/>
                    <a:pt x="4971" y="367"/>
                  </a:cubicBezTo>
                  <a:close/>
                  <a:moveTo>
                    <a:pt x="1035" y="1768"/>
                  </a:moveTo>
                  <a:cubicBezTo>
                    <a:pt x="1369" y="1768"/>
                    <a:pt x="1702" y="1901"/>
                    <a:pt x="1902" y="2168"/>
                  </a:cubicBezTo>
                  <a:cubicBezTo>
                    <a:pt x="2269" y="2602"/>
                    <a:pt x="2603" y="3403"/>
                    <a:pt x="2703" y="4970"/>
                  </a:cubicBezTo>
                  <a:cubicBezTo>
                    <a:pt x="1569" y="4470"/>
                    <a:pt x="368" y="3036"/>
                    <a:pt x="368" y="2235"/>
                  </a:cubicBezTo>
                  <a:lnTo>
                    <a:pt x="335" y="2235"/>
                  </a:lnTo>
                  <a:cubicBezTo>
                    <a:pt x="335" y="2068"/>
                    <a:pt x="401" y="1801"/>
                    <a:pt x="935" y="1768"/>
                  </a:cubicBezTo>
                  <a:close/>
                  <a:moveTo>
                    <a:pt x="8974" y="1901"/>
                  </a:moveTo>
                  <a:cubicBezTo>
                    <a:pt x="9141" y="2002"/>
                    <a:pt x="9274" y="2602"/>
                    <a:pt x="9074" y="3369"/>
                  </a:cubicBezTo>
                  <a:cubicBezTo>
                    <a:pt x="8807" y="4303"/>
                    <a:pt x="8073" y="5037"/>
                    <a:pt x="7139" y="5304"/>
                  </a:cubicBezTo>
                  <a:cubicBezTo>
                    <a:pt x="7373" y="4303"/>
                    <a:pt x="7807" y="3336"/>
                    <a:pt x="8307" y="2435"/>
                  </a:cubicBezTo>
                  <a:cubicBezTo>
                    <a:pt x="8607" y="2035"/>
                    <a:pt x="8807" y="1901"/>
                    <a:pt x="8907" y="1901"/>
                  </a:cubicBezTo>
                  <a:close/>
                  <a:moveTo>
                    <a:pt x="5038" y="0"/>
                  </a:moveTo>
                  <a:cubicBezTo>
                    <a:pt x="4471" y="0"/>
                    <a:pt x="4104" y="1401"/>
                    <a:pt x="4004" y="2335"/>
                  </a:cubicBezTo>
                  <a:cubicBezTo>
                    <a:pt x="3870" y="3169"/>
                    <a:pt x="4037" y="4003"/>
                    <a:pt x="4404" y="4770"/>
                  </a:cubicBezTo>
                  <a:cubicBezTo>
                    <a:pt x="4204" y="4970"/>
                    <a:pt x="3904" y="5104"/>
                    <a:pt x="3570" y="5104"/>
                  </a:cubicBezTo>
                  <a:cubicBezTo>
                    <a:pt x="3521" y="5114"/>
                    <a:pt x="3472" y="5118"/>
                    <a:pt x="3424" y="5118"/>
                  </a:cubicBezTo>
                  <a:cubicBezTo>
                    <a:pt x="3309" y="5118"/>
                    <a:pt x="3198" y="5094"/>
                    <a:pt x="3103" y="5070"/>
                  </a:cubicBezTo>
                  <a:cubicBezTo>
                    <a:pt x="3003" y="3536"/>
                    <a:pt x="2703" y="2469"/>
                    <a:pt x="2203" y="1901"/>
                  </a:cubicBezTo>
                  <a:cubicBezTo>
                    <a:pt x="1897" y="1565"/>
                    <a:pt x="1479" y="1397"/>
                    <a:pt x="1052" y="1397"/>
                  </a:cubicBezTo>
                  <a:cubicBezTo>
                    <a:pt x="1013" y="1397"/>
                    <a:pt x="974" y="1398"/>
                    <a:pt x="935" y="1401"/>
                  </a:cubicBezTo>
                  <a:cubicBezTo>
                    <a:pt x="101" y="1434"/>
                    <a:pt x="1" y="2035"/>
                    <a:pt x="1" y="2268"/>
                  </a:cubicBezTo>
                  <a:cubicBezTo>
                    <a:pt x="1" y="3236"/>
                    <a:pt x="1335" y="4904"/>
                    <a:pt x="2736" y="5371"/>
                  </a:cubicBezTo>
                  <a:cubicBezTo>
                    <a:pt x="2836" y="7339"/>
                    <a:pt x="2603" y="10307"/>
                    <a:pt x="1769" y="14877"/>
                  </a:cubicBezTo>
                  <a:lnTo>
                    <a:pt x="1736" y="15044"/>
                  </a:lnTo>
                  <a:lnTo>
                    <a:pt x="2102" y="15044"/>
                  </a:lnTo>
                  <a:lnTo>
                    <a:pt x="2102" y="14944"/>
                  </a:lnTo>
                  <a:cubicBezTo>
                    <a:pt x="2870" y="10875"/>
                    <a:pt x="3203" y="7706"/>
                    <a:pt x="3103" y="5471"/>
                  </a:cubicBezTo>
                  <a:cubicBezTo>
                    <a:pt x="3270" y="5471"/>
                    <a:pt x="3403" y="5504"/>
                    <a:pt x="3570" y="5504"/>
                  </a:cubicBezTo>
                  <a:cubicBezTo>
                    <a:pt x="3970" y="5471"/>
                    <a:pt x="4337" y="5337"/>
                    <a:pt x="4604" y="5037"/>
                  </a:cubicBezTo>
                  <a:cubicBezTo>
                    <a:pt x="4971" y="5471"/>
                    <a:pt x="5538" y="5738"/>
                    <a:pt x="6105" y="5738"/>
                  </a:cubicBezTo>
                  <a:lnTo>
                    <a:pt x="6572" y="5738"/>
                  </a:lnTo>
                  <a:cubicBezTo>
                    <a:pt x="5672" y="8973"/>
                    <a:pt x="5271" y="13176"/>
                    <a:pt x="5972" y="15044"/>
                  </a:cubicBezTo>
                  <a:lnTo>
                    <a:pt x="6372" y="15044"/>
                  </a:lnTo>
                  <a:cubicBezTo>
                    <a:pt x="5605" y="13376"/>
                    <a:pt x="6072" y="8973"/>
                    <a:pt x="6973" y="5704"/>
                  </a:cubicBezTo>
                  <a:cubicBezTo>
                    <a:pt x="8140" y="5471"/>
                    <a:pt x="9074" y="4603"/>
                    <a:pt x="9408" y="3436"/>
                  </a:cubicBezTo>
                  <a:cubicBezTo>
                    <a:pt x="9675" y="2569"/>
                    <a:pt x="9541" y="1735"/>
                    <a:pt x="9107" y="1568"/>
                  </a:cubicBezTo>
                  <a:cubicBezTo>
                    <a:pt x="9051" y="1544"/>
                    <a:pt x="8986" y="1527"/>
                    <a:pt x="8914" y="1527"/>
                  </a:cubicBezTo>
                  <a:cubicBezTo>
                    <a:pt x="8688" y="1527"/>
                    <a:pt x="8386" y="1687"/>
                    <a:pt x="8007" y="2268"/>
                  </a:cubicBezTo>
                  <a:cubicBezTo>
                    <a:pt x="7440" y="3236"/>
                    <a:pt x="6973" y="4270"/>
                    <a:pt x="6706" y="5371"/>
                  </a:cubicBezTo>
                  <a:cubicBezTo>
                    <a:pt x="6622" y="5387"/>
                    <a:pt x="6531" y="5396"/>
                    <a:pt x="6439" y="5396"/>
                  </a:cubicBezTo>
                  <a:cubicBezTo>
                    <a:pt x="6347" y="5396"/>
                    <a:pt x="6255" y="5387"/>
                    <a:pt x="6172" y="5371"/>
                  </a:cubicBezTo>
                  <a:cubicBezTo>
                    <a:pt x="5672" y="5371"/>
                    <a:pt x="5205" y="5137"/>
                    <a:pt x="4871" y="4770"/>
                  </a:cubicBezTo>
                  <a:cubicBezTo>
                    <a:pt x="5271" y="4236"/>
                    <a:pt x="5538" y="3336"/>
                    <a:pt x="5572" y="1868"/>
                  </a:cubicBezTo>
                  <a:cubicBezTo>
                    <a:pt x="5605" y="601"/>
                    <a:pt x="5438" y="0"/>
                    <a:pt x="5038"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a:extLst>
                <a:ext uri="{FF2B5EF4-FFF2-40B4-BE49-F238E27FC236}">
                  <a16:creationId xmlns:a16="http://schemas.microsoft.com/office/drawing/2014/main" id="{AF73BF09-B7FE-C884-B106-DA0AB81EE7FE}"/>
                </a:ext>
              </a:extLst>
            </p:cNvPr>
            <p:cNvSpPr/>
            <p:nvPr/>
          </p:nvSpPr>
          <p:spPr>
            <a:xfrm flipH="1">
              <a:off x="7249533" y="3636129"/>
              <a:ext cx="173939" cy="48628"/>
            </a:xfrm>
            <a:custGeom>
              <a:avLst/>
              <a:gdLst/>
              <a:ahLst/>
              <a:cxnLst/>
              <a:rect l="l" t="t" r="r" b="b"/>
              <a:pathLst>
                <a:path w="6206" h="1735" extrusionOk="0">
                  <a:moveTo>
                    <a:pt x="668" y="0"/>
                  </a:moveTo>
                  <a:cubicBezTo>
                    <a:pt x="368" y="0"/>
                    <a:pt x="101" y="234"/>
                    <a:pt x="67" y="567"/>
                  </a:cubicBezTo>
                  <a:lnTo>
                    <a:pt x="34" y="1168"/>
                  </a:lnTo>
                  <a:cubicBezTo>
                    <a:pt x="1" y="1468"/>
                    <a:pt x="234" y="1735"/>
                    <a:pt x="568" y="1735"/>
                  </a:cubicBezTo>
                  <a:lnTo>
                    <a:pt x="5571" y="1735"/>
                  </a:lnTo>
                  <a:cubicBezTo>
                    <a:pt x="5872" y="1735"/>
                    <a:pt x="6138" y="1468"/>
                    <a:pt x="6172" y="1168"/>
                  </a:cubicBezTo>
                  <a:lnTo>
                    <a:pt x="6205" y="567"/>
                  </a:lnTo>
                  <a:cubicBezTo>
                    <a:pt x="6205" y="267"/>
                    <a:pt x="5972" y="0"/>
                    <a:pt x="5671"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a:extLst>
                <a:ext uri="{FF2B5EF4-FFF2-40B4-BE49-F238E27FC236}">
                  <a16:creationId xmlns:a16="http://schemas.microsoft.com/office/drawing/2014/main" id="{8A041744-59D4-F5FB-953F-4F4FA36E0216}"/>
                </a:ext>
              </a:extLst>
            </p:cNvPr>
            <p:cNvSpPr/>
            <p:nvPr/>
          </p:nvSpPr>
          <p:spPr>
            <a:xfrm flipH="1">
              <a:off x="7243927" y="3630495"/>
              <a:ext cx="185150" cy="60820"/>
            </a:xfrm>
            <a:custGeom>
              <a:avLst/>
              <a:gdLst/>
              <a:ahLst/>
              <a:cxnLst/>
              <a:rect l="l" t="t" r="r" b="b"/>
              <a:pathLst>
                <a:path w="6606" h="2170" extrusionOk="0">
                  <a:moveTo>
                    <a:pt x="5838" y="435"/>
                  </a:moveTo>
                  <a:cubicBezTo>
                    <a:pt x="5938" y="435"/>
                    <a:pt x="6038" y="468"/>
                    <a:pt x="6072" y="535"/>
                  </a:cubicBezTo>
                  <a:cubicBezTo>
                    <a:pt x="6138" y="601"/>
                    <a:pt x="6172" y="668"/>
                    <a:pt x="6172" y="768"/>
                  </a:cubicBezTo>
                  <a:lnTo>
                    <a:pt x="6138" y="1369"/>
                  </a:lnTo>
                  <a:cubicBezTo>
                    <a:pt x="6105" y="1569"/>
                    <a:pt x="5938" y="1735"/>
                    <a:pt x="5738" y="1735"/>
                  </a:cubicBezTo>
                  <a:lnTo>
                    <a:pt x="734" y="1735"/>
                  </a:lnTo>
                  <a:cubicBezTo>
                    <a:pt x="634" y="1735"/>
                    <a:pt x="568" y="1702"/>
                    <a:pt x="501" y="1635"/>
                  </a:cubicBezTo>
                  <a:cubicBezTo>
                    <a:pt x="434" y="1569"/>
                    <a:pt x="401" y="1502"/>
                    <a:pt x="401" y="1402"/>
                  </a:cubicBezTo>
                  <a:lnTo>
                    <a:pt x="468" y="801"/>
                  </a:lnTo>
                  <a:cubicBezTo>
                    <a:pt x="468" y="601"/>
                    <a:pt x="634" y="435"/>
                    <a:pt x="834" y="435"/>
                  </a:cubicBezTo>
                  <a:close/>
                  <a:moveTo>
                    <a:pt x="868" y="1"/>
                  </a:moveTo>
                  <a:cubicBezTo>
                    <a:pt x="434" y="34"/>
                    <a:pt x="101" y="334"/>
                    <a:pt x="67" y="768"/>
                  </a:cubicBezTo>
                  <a:lnTo>
                    <a:pt x="34" y="1369"/>
                  </a:lnTo>
                  <a:cubicBezTo>
                    <a:pt x="1" y="1569"/>
                    <a:pt x="67" y="1769"/>
                    <a:pt x="201" y="1936"/>
                  </a:cubicBezTo>
                  <a:cubicBezTo>
                    <a:pt x="367" y="2069"/>
                    <a:pt x="534" y="2169"/>
                    <a:pt x="768" y="2169"/>
                  </a:cubicBezTo>
                  <a:lnTo>
                    <a:pt x="5771" y="2169"/>
                  </a:lnTo>
                  <a:cubicBezTo>
                    <a:pt x="6172" y="2136"/>
                    <a:pt x="6505" y="1802"/>
                    <a:pt x="6572" y="1402"/>
                  </a:cubicBezTo>
                  <a:lnTo>
                    <a:pt x="6605" y="801"/>
                  </a:lnTo>
                  <a:cubicBezTo>
                    <a:pt x="6605" y="601"/>
                    <a:pt x="6539" y="401"/>
                    <a:pt x="6405" y="234"/>
                  </a:cubicBezTo>
                  <a:cubicBezTo>
                    <a:pt x="6272" y="101"/>
                    <a:pt x="6072" y="1"/>
                    <a:pt x="587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a:extLst>
                <a:ext uri="{FF2B5EF4-FFF2-40B4-BE49-F238E27FC236}">
                  <a16:creationId xmlns:a16="http://schemas.microsoft.com/office/drawing/2014/main" id="{18FE7BC4-065E-790D-4D6C-6CE48B6186F6}"/>
                </a:ext>
              </a:extLst>
            </p:cNvPr>
            <p:cNvSpPr/>
            <p:nvPr/>
          </p:nvSpPr>
          <p:spPr>
            <a:xfrm flipH="1">
              <a:off x="5463845" y="2614246"/>
              <a:ext cx="190755" cy="196361"/>
            </a:xfrm>
            <a:custGeom>
              <a:avLst/>
              <a:gdLst/>
              <a:ahLst/>
              <a:cxnLst/>
              <a:rect l="l" t="t" r="r" b="b"/>
              <a:pathLst>
                <a:path w="6806" h="7006" extrusionOk="0">
                  <a:moveTo>
                    <a:pt x="2802" y="1"/>
                  </a:moveTo>
                  <a:lnTo>
                    <a:pt x="0" y="1735"/>
                  </a:lnTo>
                  <a:lnTo>
                    <a:pt x="4904" y="7006"/>
                  </a:lnTo>
                  <a:lnTo>
                    <a:pt x="6805" y="4337"/>
                  </a:lnTo>
                  <a:lnTo>
                    <a:pt x="2802"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a:extLst>
                <a:ext uri="{FF2B5EF4-FFF2-40B4-BE49-F238E27FC236}">
                  <a16:creationId xmlns:a16="http://schemas.microsoft.com/office/drawing/2014/main" id="{80A02276-CE5F-F7C2-15A0-F6084EEBA37A}"/>
                </a:ext>
              </a:extLst>
            </p:cNvPr>
            <p:cNvSpPr/>
            <p:nvPr/>
          </p:nvSpPr>
          <p:spPr>
            <a:xfrm flipH="1">
              <a:off x="5478811" y="2631091"/>
              <a:ext cx="160822" cy="161747"/>
            </a:xfrm>
            <a:custGeom>
              <a:avLst/>
              <a:gdLst/>
              <a:ahLst/>
              <a:cxnLst/>
              <a:rect l="l" t="t" r="r" b="b"/>
              <a:pathLst>
                <a:path w="5738" h="5771" extrusionOk="0">
                  <a:moveTo>
                    <a:pt x="3136" y="0"/>
                  </a:moveTo>
                  <a:lnTo>
                    <a:pt x="0" y="2368"/>
                  </a:lnTo>
                  <a:lnTo>
                    <a:pt x="3202" y="5771"/>
                  </a:lnTo>
                  <a:lnTo>
                    <a:pt x="5738" y="2802"/>
                  </a:lnTo>
                  <a:lnTo>
                    <a:pt x="3136"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a:extLst>
                <a:ext uri="{FF2B5EF4-FFF2-40B4-BE49-F238E27FC236}">
                  <a16:creationId xmlns:a16="http://schemas.microsoft.com/office/drawing/2014/main" id="{624D7373-795A-061F-D642-4B144A369DF1}"/>
                </a:ext>
              </a:extLst>
            </p:cNvPr>
            <p:cNvSpPr/>
            <p:nvPr/>
          </p:nvSpPr>
          <p:spPr>
            <a:xfrm flipH="1">
              <a:off x="5450756" y="2473632"/>
              <a:ext cx="229097" cy="126628"/>
            </a:xfrm>
            <a:custGeom>
              <a:avLst/>
              <a:gdLst/>
              <a:ahLst/>
              <a:cxnLst/>
              <a:rect l="l" t="t" r="r" b="b"/>
              <a:pathLst>
                <a:path w="8174" h="4518" extrusionOk="0">
                  <a:moveTo>
                    <a:pt x="6266" y="0"/>
                  </a:moveTo>
                  <a:cubicBezTo>
                    <a:pt x="2937" y="0"/>
                    <a:pt x="1336" y="3154"/>
                    <a:pt x="1" y="4517"/>
                  </a:cubicBezTo>
                  <a:cubicBezTo>
                    <a:pt x="1" y="4517"/>
                    <a:pt x="1529" y="3990"/>
                    <a:pt x="2525" y="3990"/>
                  </a:cubicBezTo>
                  <a:cubicBezTo>
                    <a:pt x="2650" y="3990"/>
                    <a:pt x="2766" y="3998"/>
                    <a:pt x="2869" y="4017"/>
                  </a:cubicBezTo>
                  <a:cubicBezTo>
                    <a:pt x="2973" y="4034"/>
                    <a:pt x="3076" y="4042"/>
                    <a:pt x="3178" y="4042"/>
                  </a:cubicBezTo>
                  <a:cubicBezTo>
                    <a:pt x="3671" y="4042"/>
                    <a:pt x="4145" y="3848"/>
                    <a:pt x="4504" y="3517"/>
                  </a:cubicBezTo>
                  <a:lnTo>
                    <a:pt x="8173" y="314"/>
                  </a:lnTo>
                  <a:cubicBezTo>
                    <a:pt x="7480" y="96"/>
                    <a:pt x="6847" y="0"/>
                    <a:pt x="626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a:extLst>
                <a:ext uri="{FF2B5EF4-FFF2-40B4-BE49-F238E27FC236}">
                  <a16:creationId xmlns:a16="http://schemas.microsoft.com/office/drawing/2014/main" id="{7029B776-E342-F448-6DD9-B0119FE010C3}"/>
                </a:ext>
              </a:extLst>
            </p:cNvPr>
            <p:cNvSpPr/>
            <p:nvPr/>
          </p:nvSpPr>
          <p:spPr>
            <a:xfrm flipH="1">
              <a:off x="5291840" y="2619852"/>
              <a:ext cx="164549" cy="219736"/>
            </a:xfrm>
            <a:custGeom>
              <a:avLst/>
              <a:gdLst/>
              <a:ahLst/>
              <a:cxnLst/>
              <a:rect l="l" t="t" r="r" b="b"/>
              <a:pathLst>
                <a:path w="5871" h="7840" extrusionOk="0">
                  <a:moveTo>
                    <a:pt x="4737" y="1"/>
                  </a:moveTo>
                  <a:cubicBezTo>
                    <a:pt x="4737" y="1"/>
                    <a:pt x="2902" y="1835"/>
                    <a:pt x="1301" y="3437"/>
                  </a:cubicBezTo>
                  <a:cubicBezTo>
                    <a:pt x="867" y="3837"/>
                    <a:pt x="634" y="4404"/>
                    <a:pt x="667" y="5004"/>
                  </a:cubicBezTo>
                  <a:cubicBezTo>
                    <a:pt x="801" y="5972"/>
                    <a:pt x="0" y="7840"/>
                    <a:pt x="0" y="7840"/>
                  </a:cubicBezTo>
                  <a:cubicBezTo>
                    <a:pt x="1701" y="6405"/>
                    <a:pt x="5871" y="4737"/>
                    <a:pt x="473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a:extLst>
                <a:ext uri="{FF2B5EF4-FFF2-40B4-BE49-F238E27FC236}">
                  <a16:creationId xmlns:a16="http://schemas.microsoft.com/office/drawing/2014/main" id="{ADB2CAA9-1C69-E082-84DA-3B6D208A9B71}"/>
                </a:ext>
              </a:extLst>
            </p:cNvPr>
            <p:cNvSpPr/>
            <p:nvPr/>
          </p:nvSpPr>
          <p:spPr>
            <a:xfrm flipH="1">
              <a:off x="5135699" y="2330243"/>
              <a:ext cx="465621" cy="426382"/>
            </a:xfrm>
            <a:custGeom>
              <a:avLst/>
              <a:gdLst/>
              <a:ahLst/>
              <a:cxnLst/>
              <a:rect l="l" t="t" r="r" b="b"/>
              <a:pathLst>
                <a:path w="16613" h="15213" extrusionOk="0">
                  <a:moveTo>
                    <a:pt x="13811" y="1"/>
                  </a:moveTo>
                  <a:cubicBezTo>
                    <a:pt x="12303" y="1"/>
                    <a:pt x="10198" y="924"/>
                    <a:pt x="8140" y="2662"/>
                  </a:cubicBezTo>
                  <a:lnTo>
                    <a:pt x="701" y="8933"/>
                  </a:lnTo>
                  <a:cubicBezTo>
                    <a:pt x="101" y="9400"/>
                    <a:pt x="1" y="10300"/>
                    <a:pt x="501" y="10901"/>
                  </a:cubicBezTo>
                  <a:lnTo>
                    <a:pt x="4170" y="14804"/>
                  </a:lnTo>
                  <a:cubicBezTo>
                    <a:pt x="4429" y="15079"/>
                    <a:pt x="4775" y="15213"/>
                    <a:pt x="5123" y="15213"/>
                  </a:cubicBezTo>
                  <a:cubicBezTo>
                    <a:pt x="5492" y="15213"/>
                    <a:pt x="5864" y="15062"/>
                    <a:pt x="6138" y="14770"/>
                  </a:cubicBezTo>
                  <a:lnTo>
                    <a:pt x="12877" y="7732"/>
                  </a:lnTo>
                  <a:cubicBezTo>
                    <a:pt x="15579" y="4897"/>
                    <a:pt x="16613" y="1828"/>
                    <a:pt x="15445" y="593"/>
                  </a:cubicBezTo>
                  <a:cubicBezTo>
                    <a:pt x="15068" y="195"/>
                    <a:pt x="14502" y="1"/>
                    <a:pt x="13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a:extLst>
                <a:ext uri="{FF2B5EF4-FFF2-40B4-BE49-F238E27FC236}">
                  <a16:creationId xmlns:a16="http://schemas.microsoft.com/office/drawing/2014/main" id="{BB69F664-31C8-EDC1-2BB3-D9444A3CD65B}"/>
                </a:ext>
              </a:extLst>
            </p:cNvPr>
            <p:cNvSpPr/>
            <p:nvPr/>
          </p:nvSpPr>
          <p:spPr>
            <a:xfrm flipH="1">
              <a:off x="5128215" y="2324638"/>
              <a:ext cx="474954" cy="437369"/>
            </a:xfrm>
            <a:custGeom>
              <a:avLst/>
              <a:gdLst/>
              <a:ahLst/>
              <a:cxnLst/>
              <a:rect l="l" t="t" r="r" b="b"/>
              <a:pathLst>
                <a:path w="16946" h="15605" extrusionOk="0">
                  <a:moveTo>
                    <a:pt x="13998" y="390"/>
                  </a:moveTo>
                  <a:cubicBezTo>
                    <a:pt x="14515" y="390"/>
                    <a:pt x="14973" y="586"/>
                    <a:pt x="15344" y="927"/>
                  </a:cubicBezTo>
                  <a:cubicBezTo>
                    <a:pt x="16445" y="2128"/>
                    <a:pt x="15344" y="5130"/>
                    <a:pt x="12776" y="7798"/>
                  </a:cubicBezTo>
                  <a:lnTo>
                    <a:pt x="6071" y="14803"/>
                  </a:lnTo>
                  <a:cubicBezTo>
                    <a:pt x="5804" y="15037"/>
                    <a:pt x="5504" y="15170"/>
                    <a:pt x="5170" y="15204"/>
                  </a:cubicBezTo>
                  <a:cubicBezTo>
                    <a:pt x="4870" y="15170"/>
                    <a:pt x="4570" y="15070"/>
                    <a:pt x="4403" y="14870"/>
                  </a:cubicBezTo>
                  <a:lnTo>
                    <a:pt x="734" y="10934"/>
                  </a:lnTo>
                  <a:cubicBezTo>
                    <a:pt x="534" y="10701"/>
                    <a:pt x="434" y="10434"/>
                    <a:pt x="467" y="10133"/>
                  </a:cubicBezTo>
                  <a:cubicBezTo>
                    <a:pt x="467" y="9800"/>
                    <a:pt x="634" y="9466"/>
                    <a:pt x="901" y="9266"/>
                  </a:cubicBezTo>
                  <a:lnTo>
                    <a:pt x="8339" y="2995"/>
                  </a:lnTo>
                  <a:cubicBezTo>
                    <a:pt x="10307" y="1361"/>
                    <a:pt x="12442" y="393"/>
                    <a:pt x="13877" y="393"/>
                  </a:cubicBezTo>
                  <a:cubicBezTo>
                    <a:pt x="13918" y="391"/>
                    <a:pt x="13958" y="390"/>
                    <a:pt x="13998" y="390"/>
                  </a:cubicBezTo>
                  <a:close/>
                  <a:moveTo>
                    <a:pt x="13892" y="0"/>
                  </a:moveTo>
                  <a:cubicBezTo>
                    <a:pt x="12314" y="0"/>
                    <a:pt x="10139" y="969"/>
                    <a:pt x="8072" y="2695"/>
                  </a:cubicBezTo>
                  <a:lnTo>
                    <a:pt x="634" y="8966"/>
                  </a:lnTo>
                  <a:cubicBezTo>
                    <a:pt x="300" y="9233"/>
                    <a:pt x="67" y="9666"/>
                    <a:pt x="33" y="10133"/>
                  </a:cubicBezTo>
                  <a:cubicBezTo>
                    <a:pt x="0" y="10534"/>
                    <a:pt x="133" y="10934"/>
                    <a:pt x="434" y="11234"/>
                  </a:cubicBezTo>
                  <a:lnTo>
                    <a:pt x="4103" y="15137"/>
                  </a:lnTo>
                  <a:cubicBezTo>
                    <a:pt x="4370" y="15437"/>
                    <a:pt x="4770" y="15604"/>
                    <a:pt x="5170" y="15604"/>
                  </a:cubicBezTo>
                  <a:cubicBezTo>
                    <a:pt x="5604" y="15604"/>
                    <a:pt x="6038" y="15404"/>
                    <a:pt x="6371" y="15070"/>
                  </a:cubicBezTo>
                  <a:lnTo>
                    <a:pt x="13076" y="8099"/>
                  </a:lnTo>
                  <a:cubicBezTo>
                    <a:pt x="15845" y="5230"/>
                    <a:pt x="16945" y="2028"/>
                    <a:pt x="15645" y="660"/>
                  </a:cubicBezTo>
                  <a:cubicBezTo>
                    <a:pt x="15240" y="213"/>
                    <a:pt x="14632" y="0"/>
                    <a:pt x="13892"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a:extLst>
                <a:ext uri="{FF2B5EF4-FFF2-40B4-BE49-F238E27FC236}">
                  <a16:creationId xmlns:a16="http://schemas.microsoft.com/office/drawing/2014/main" id="{27A31B10-4A73-E963-96A9-637419BD55E6}"/>
                </a:ext>
              </a:extLst>
            </p:cNvPr>
            <p:cNvSpPr/>
            <p:nvPr/>
          </p:nvSpPr>
          <p:spPr>
            <a:xfrm flipH="1">
              <a:off x="5244137" y="2419427"/>
              <a:ext cx="142015" cy="132234"/>
            </a:xfrm>
            <a:custGeom>
              <a:avLst/>
              <a:gdLst/>
              <a:ahLst/>
              <a:cxnLst/>
              <a:rect l="l" t="t" r="r" b="b"/>
              <a:pathLst>
                <a:path w="5067" h="4718" extrusionOk="0">
                  <a:moveTo>
                    <a:pt x="2476" y="0"/>
                  </a:moveTo>
                  <a:cubicBezTo>
                    <a:pt x="1324" y="0"/>
                    <a:pt x="206" y="855"/>
                    <a:pt x="96" y="2215"/>
                  </a:cubicBezTo>
                  <a:cubicBezTo>
                    <a:pt x="0" y="3671"/>
                    <a:pt x="1204" y="4718"/>
                    <a:pt x="2471" y="4718"/>
                  </a:cubicBezTo>
                  <a:cubicBezTo>
                    <a:pt x="2974" y="4718"/>
                    <a:pt x="3486" y="4553"/>
                    <a:pt x="3932" y="4183"/>
                  </a:cubicBezTo>
                  <a:cubicBezTo>
                    <a:pt x="4966" y="3282"/>
                    <a:pt x="5066" y="1748"/>
                    <a:pt x="4166" y="747"/>
                  </a:cubicBezTo>
                  <a:cubicBezTo>
                    <a:pt x="3685" y="233"/>
                    <a:pt x="3076" y="0"/>
                    <a:pt x="247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a:extLst>
                <a:ext uri="{FF2B5EF4-FFF2-40B4-BE49-F238E27FC236}">
                  <a16:creationId xmlns:a16="http://schemas.microsoft.com/office/drawing/2014/main" id="{7DABB0BC-D816-3716-A771-E14D5A266054}"/>
                </a:ext>
              </a:extLst>
            </p:cNvPr>
            <p:cNvSpPr/>
            <p:nvPr/>
          </p:nvSpPr>
          <p:spPr>
            <a:xfrm flipH="1">
              <a:off x="5267512" y="2440756"/>
              <a:ext cx="98348" cy="91286"/>
            </a:xfrm>
            <a:custGeom>
              <a:avLst/>
              <a:gdLst/>
              <a:ahLst/>
              <a:cxnLst/>
              <a:rect l="l" t="t" r="r" b="b"/>
              <a:pathLst>
                <a:path w="3509" h="3257" extrusionOk="0">
                  <a:moveTo>
                    <a:pt x="1696" y="0"/>
                  </a:moveTo>
                  <a:cubicBezTo>
                    <a:pt x="903" y="0"/>
                    <a:pt x="138" y="582"/>
                    <a:pt x="72" y="1521"/>
                  </a:cubicBezTo>
                  <a:cubicBezTo>
                    <a:pt x="1" y="2526"/>
                    <a:pt x="822" y="3256"/>
                    <a:pt x="1710" y="3256"/>
                  </a:cubicBezTo>
                  <a:cubicBezTo>
                    <a:pt x="2060" y="3256"/>
                    <a:pt x="2421" y="3143"/>
                    <a:pt x="2741" y="2888"/>
                  </a:cubicBezTo>
                  <a:cubicBezTo>
                    <a:pt x="3442" y="2288"/>
                    <a:pt x="3508" y="1220"/>
                    <a:pt x="2874" y="520"/>
                  </a:cubicBezTo>
                  <a:cubicBezTo>
                    <a:pt x="2540" y="163"/>
                    <a:pt x="2114" y="0"/>
                    <a:pt x="16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a:extLst>
                <a:ext uri="{FF2B5EF4-FFF2-40B4-BE49-F238E27FC236}">
                  <a16:creationId xmlns:a16="http://schemas.microsoft.com/office/drawing/2014/main" id="{50BD4943-D26C-4C24-1E5C-C418A0A88B20}"/>
                </a:ext>
              </a:extLst>
            </p:cNvPr>
            <p:cNvSpPr/>
            <p:nvPr/>
          </p:nvSpPr>
          <p:spPr>
            <a:xfrm flipH="1">
              <a:off x="5717213" y="3219444"/>
              <a:ext cx="488043" cy="437902"/>
            </a:xfrm>
            <a:custGeom>
              <a:avLst/>
              <a:gdLst/>
              <a:ahLst/>
              <a:cxnLst/>
              <a:rect l="l" t="t" r="r" b="b"/>
              <a:pathLst>
                <a:path w="17413" h="15624" extrusionOk="0">
                  <a:moveTo>
                    <a:pt x="9267" y="1"/>
                  </a:moveTo>
                  <a:cubicBezTo>
                    <a:pt x="7214" y="1"/>
                    <a:pt x="5110" y="802"/>
                    <a:pt x="3469" y="2391"/>
                  </a:cubicBezTo>
                  <a:cubicBezTo>
                    <a:pt x="267" y="5494"/>
                    <a:pt x="0" y="10431"/>
                    <a:pt x="2902" y="13433"/>
                  </a:cubicBezTo>
                  <a:cubicBezTo>
                    <a:pt x="4317" y="14897"/>
                    <a:pt x="6217" y="15623"/>
                    <a:pt x="8163" y="15623"/>
                  </a:cubicBezTo>
                  <a:cubicBezTo>
                    <a:pt x="10207" y="15623"/>
                    <a:pt x="12303" y="14822"/>
                    <a:pt x="13943" y="13233"/>
                  </a:cubicBezTo>
                  <a:cubicBezTo>
                    <a:pt x="17179" y="10130"/>
                    <a:pt x="17412" y="5193"/>
                    <a:pt x="14544" y="2191"/>
                  </a:cubicBezTo>
                  <a:cubicBezTo>
                    <a:pt x="13128" y="727"/>
                    <a:pt x="11221" y="1"/>
                    <a:pt x="926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a:extLst>
                <a:ext uri="{FF2B5EF4-FFF2-40B4-BE49-F238E27FC236}">
                  <a16:creationId xmlns:a16="http://schemas.microsoft.com/office/drawing/2014/main" id="{FF845972-BFBC-6F79-01E2-F52B4B920B91}"/>
                </a:ext>
              </a:extLst>
            </p:cNvPr>
            <p:cNvSpPr/>
            <p:nvPr/>
          </p:nvSpPr>
          <p:spPr>
            <a:xfrm flipH="1">
              <a:off x="5754714" y="3241558"/>
              <a:ext cx="405670" cy="393674"/>
            </a:xfrm>
            <a:custGeom>
              <a:avLst/>
              <a:gdLst/>
              <a:ahLst/>
              <a:cxnLst/>
              <a:rect l="l" t="t" r="r" b="b"/>
              <a:pathLst>
                <a:path w="14474" h="14046" extrusionOk="0">
                  <a:moveTo>
                    <a:pt x="7721" y="0"/>
                  </a:moveTo>
                  <a:cubicBezTo>
                    <a:pt x="7683" y="0"/>
                    <a:pt x="7644" y="1"/>
                    <a:pt x="7606" y="1"/>
                  </a:cubicBezTo>
                  <a:cubicBezTo>
                    <a:pt x="3669" y="35"/>
                    <a:pt x="400" y="3104"/>
                    <a:pt x="100" y="7006"/>
                  </a:cubicBezTo>
                  <a:cubicBezTo>
                    <a:pt x="0" y="8174"/>
                    <a:pt x="234" y="9308"/>
                    <a:pt x="701" y="10342"/>
                  </a:cubicBezTo>
                  <a:cubicBezTo>
                    <a:pt x="1789" y="12617"/>
                    <a:pt x="4051" y="14045"/>
                    <a:pt x="6552" y="14045"/>
                  </a:cubicBezTo>
                  <a:cubicBezTo>
                    <a:pt x="6581" y="14045"/>
                    <a:pt x="6609" y="14045"/>
                    <a:pt x="6638" y="14045"/>
                  </a:cubicBezTo>
                  <a:cubicBezTo>
                    <a:pt x="9273" y="14011"/>
                    <a:pt x="11709" y="12610"/>
                    <a:pt x="13043" y="10342"/>
                  </a:cubicBezTo>
                  <a:cubicBezTo>
                    <a:pt x="13677" y="9341"/>
                    <a:pt x="14044" y="8207"/>
                    <a:pt x="14144" y="7006"/>
                  </a:cubicBezTo>
                  <a:cubicBezTo>
                    <a:pt x="14474" y="3242"/>
                    <a:pt x="11502" y="0"/>
                    <a:pt x="7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a:extLst>
                <a:ext uri="{FF2B5EF4-FFF2-40B4-BE49-F238E27FC236}">
                  <a16:creationId xmlns:a16="http://schemas.microsoft.com/office/drawing/2014/main" id="{E6203E86-A4A6-7CA4-E8BD-BB767C7B2FEC}"/>
                </a:ext>
              </a:extLst>
            </p:cNvPr>
            <p:cNvSpPr/>
            <p:nvPr/>
          </p:nvSpPr>
          <p:spPr>
            <a:xfrm flipH="1">
              <a:off x="5794821" y="3479063"/>
              <a:ext cx="345943" cy="156169"/>
            </a:xfrm>
            <a:custGeom>
              <a:avLst/>
              <a:gdLst/>
              <a:ahLst/>
              <a:cxnLst/>
              <a:rect l="l" t="t" r="r" b="b"/>
              <a:pathLst>
                <a:path w="12343" h="5572" extrusionOk="0">
                  <a:moveTo>
                    <a:pt x="6305" y="0"/>
                  </a:moveTo>
                  <a:cubicBezTo>
                    <a:pt x="4070" y="33"/>
                    <a:pt x="1902" y="667"/>
                    <a:pt x="1" y="1868"/>
                  </a:cubicBezTo>
                  <a:cubicBezTo>
                    <a:pt x="1089" y="4143"/>
                    <a:pt x="3351" y="5571"/>
                    <a:pt x="5852" y="5571"/>
                  </a:cubicBezTo>
                  <a:cubicBezTo>
                    <a:pt x="5881" y="5571"/>
                    <a:pt x="5909" y="5571"/>
                    <a:pt x="5938" y="5571"/>
                  </a:cubicBezTo>
                  <a:cubicBezTo>
                    <a:pt x="8573" y="5537"/>
                    <a:pt x="11009" y="4136"/>
                    <a:pt x="12343" y="1868"/>
                  </a:cubicBezTo>
                  <a:cubicBezTo>
                    <a:pt x="10575" y="634"/>
                    <a:pt x="8473" y="0"/>
                    <a:pt x="630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a:extLst>
                <a:ext uri="{FF2B5EF4-FFF2-40B4-BE49-F238E27FC236}">
                  <a16:creationId xmlns:a16="http://schemas.microsoft.com/office/drawing/2014/main" id="{27B45B3A-6238-39BA-A8A7-72EFAEF105E8}"/>
                </a:ext>
              </a:extLst>
            </p:cNvPr>
            <p:cNvSpPr/>
            <p:nvPr/>
          </p:nvSpPr>
          <p:spPr>
            <a:xfrm flipH="1">
              <a:off x="5864974" y="3283627"/>
              <a:ext cx="183188" cy="174892"/>
            </a:xfrm>
            <a:custGeom>
              <a:avLst/>
              <a:gdLst/>
              <a:ahLst/>
              <a:cxnLst/>
              <a:rect l="l" t="t" r="r" b="b"/>
              <a:pathLst>
                <a:path w="6536" h="6240" extrusionOk="0">
                  <a:moveTo>
                    <a:pt x="3560" y="1"/>
                  </a:moveTo>
                  <a:cubicBezTo>
                    <a:pt x="3540" y="1"/>
                    <a:pt x="3521" y="1"/>
                    <a:pt x="3502" y="1"/>
                  </a:cubicBezTo>
                  <a:cubicBezTo>
                    <a:pt x="1734" y="1"/>
                    <a:pt x="299" y="1369"/>
                    <a:pt x="166" y="3104"/>
                  </a:cubicBezTo>
                  <a:cubicBezTo>
                    <a:pt x="1" y="4786"/>
                    <a:pt x="1336" y="6240"/>
                    <a:pt x="3011" y="6240"/>
                  </a:cubicBezTo>
                  <a:cubicBezTo>
                    <a:pt x="3030" y="6240"/>
                    <a:pt x="3049" y="6240"/>
                    <a:pt x="3068" y="6239"/>
                  </a:cubicBezTo>
                  <a:cubicBezTo>
                    <a:pt x="4802" y="6206"/>
                    <a:pt x="6270" y="4872"/>
                    <a:pt x="6404" y="3104"/>
                  </a:cubicBezTo>
                  <a:cubicBezTo>
                    <a:pt x="6536" y="1422"/>
                    <a:pt x="5233" y="1"/>
                    <a:pt x="35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a:extLst>
                <a:ext uri="{FF2B5EF4-FFF2-40B4-BE49-F238E27FC236}">
                  <a16:creationId xmlns:a16="http://schemas.microsoft.com/office/drawing/2014/main" id="{364B5DC0-EAD0-A4C5-A3DD-69A640E6005F}"/>
                </a:ext>
              </a:extLst>
            </p:cNvPr>
            <p:cNvSpPr/>
            <p:nvPr/>
          </p:nvSpPr>
          <p:spPr>
            <a:xfrm flipH="1">
              <a:off x="6384744" y="2451574"/>
              <a:ext cx="240308" cy="358107"/>
            </a:xfrm>
            <a:custGeom>
              <a:avLst/>
              <a:gdLst/>
              <a:ahLst/>
              <a:cxnLst/>
              <a:rect l="l" t="t" r="r" b="b"/>
              <a:pathLst>
                <a:path w="8574" h="12777" extrusionOk="0">
                  <a:moveTo>
                    <a:pt x="7139" y="0"/>
                  </a:moveTo>
                  <a:lnTo>
                    <a:pt x="1" y="4771"/>
                  </a:lnTo>
                  <a:lnTo>
                    <a:pt x="1602" y="12776"/>
                  </a:lnTo>
                  <a:cubicBezTo>
                    <a:pt x="2302" y="12609"/>
                    <a:pt x="3003" y="12309"/>
                    <a:pt x="3670" y="11942"/>
                  </a:cubicBezTo>
                  <a:cubicBezTo>
                    <a:pt x="4304" y="11575"/>
                    <a:pt x="4938" y="11142"/>
                    <a:pt x="5471" y="10641"/>
                  </a:cubicBezTo>
                  <a:cubicBezTo>
                    <a:pt x="6939" y="9274"/>
                    <a:pt x="7906" y="7472"/>
                    <a:pt x="8240" y="5471"/>
                  </a:cubicBezTo>
                  <a:cubicBezTo>
                    <a:pt x="8573" y="3570"/>
                    <a:pt x="8173" y="1635"/>
                    <a:pt x="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a:extLst>
                <a:ext uri="{FF2B5EF4-FFF2-40B4-BE49-F238E27FC236}">
                  <a16:creationId xmlns:a16="http://schemas.microsoft.com/office/drawing/2014/main" id="{3AE4747F-3B48-E6EA-5C8C-A3CF26DB209B}"/>
                </a:ext>
              </a:extLst>
            </p:cNvPr>
            <p:cNvSpPr/>
            <p:nvPr/>
          </p:nvSpPr>
          <p:spPr>
            <a:xfrm flipH="1">
              <a:off x="6385697" y="2450650"/>
              <a:ext cx="239355" cy="359032"/>
            </a:xfrm>
            <a:custGeom>
              <a:avLst/>
              <a:gdLst/>
              <a:ahLst/>
              <a:cxnLst/>
              <a:rect l="l" t="t" r="r" b="b"/>
              <a:pathLst>
                <a:path w="8540" h="12810" extrusionOk="0">
                  <a:moveTo>
                    <a:pt x="7139" y="0"/>
                  </a:moveTo>
                  <a:cubicBezTo>
                    <a:pt x="7142" y="5"/>
                    <a:pt x="7146" y="11"/>
                    <a:pt x="7149" y="16"/>
                  </a:cubicBezTo>
                  <a:lnTo>
                    <a:pt x="7149" y="16"/>
                  </a:lnTo>
                  <a:lnTo>
                    <a:pt x="7172" y="0"/>
                  </a:lnTo>
                  <a:close/>
                  <a:moveTo>
                    <a:pt x="7015" y="617"/>
                  </a:moveTo>
                  <a:lnTo>
                    <a:pt x="7015" y="617"/>
                  </a:lnTo>
                  <a:cubicBezTo>
                    <a:pt x="7842" y="2114"/>
                    <a:pt x="8106" y="3809"/>
                    <a:pt x="7840" y="5437"/>
                  </a:cubicBezTo>
                  <a:cubicBezTo>
                    <a:pt x="7539" y="7339"/>
                    <a:pt x="6605" y="9073"/>
                    <a:pt x="5204" y="10374"/>
                  </a:cubicBezTo>
                  <a:cubicBezTo>
                    <a:pt x="4704" y="10841"/>
                    <a:pt x="4104" y="11275"/>
                    <a:pt x="3470" y="11608"/>
                  </a:cubicBezTo>
                  <a:cubicBezTo>
                    <a:pt x="3003" y="11875"/>
                    <a:pt x="2469" y="12109"/>
                    <a:pt x="1935" y="12276"/>
                  </a:cubicBezTo>
                  <a:lnTo>
                    <a:pt x="501" y="4970"/>
                  </a:lnTo>
                  <a:lnTo>
                    <a:pt x="7015" y="617"/>
                  </a:lnTo>
                  <a:close/>
                  <a:moveTo>
                    <a:pt x="7149" y="16"/>
                  </a:moveTo>
                  <a:lnTo>
                    <a:pt x="1" y="4804"/>
                  </a:lnTo>
                  <a:lnTo>
                    <a:pt x="1602" y="12809"/>
                  </a:lnTo>
                  <a:cubicBezTo>
                    <a:pt x="2302" y="12642"/>
                    <a:pt x="3003" y="12342"/>
                    <a:pt x="3670" y="11975"/>
                  </a:cubicBezTo>
                  <a:cubicBezTo>
                    <a:pt x="4304" y="11608"/>
                    <a:pt x="4938" y="11175"/>
                    <a:pt x="5471" y="10674"/>
                  </a:cubicBezTo>
                  <a:cubicBezTo>
                    <a:pt x="6939" y="9307"/>
                    <a:pt x="7906" y="7472"/>
                    <a:pt x="8240" y="5504"/>
                  </a:cubicBezTo>
                  <a:cubicBezTo>
                    <a:pt x="8539" y="3609"/>
                    <a:pt x="8176" y="1647"/>
                    <a:pt x="7149" y="1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a:extLst>
                <a:ext uri="{FF2B5EF4-FFF2-40B4-BE49-F238E27FC236}">
                  <a16:creationId xmlns:a16="http://schemas.microsoft.com/office/drawing/2014/main" id="{CA76AD72-47E4-EEEF-1CF6-ADC47EBB4399}"/>
                </a:ext>
              </a:extLst>
            </p:cNvPr>
            <p:cNvSpPr/>
            <p:nvPr/>
          </p:nvSpPr>
          <p:spPr>
            <a:xfrm flipH="1">
              <a:off x="6424936" y="2352469"/>
              <a:ext cx="404857" cy="232824"/>
            </a:xfrm>
            <a:custGeom>
              <a:avLst/>
              <a:gdLst/>
              <a:ahLst/>
              <a:cxnLst/>
              <a:rect l="l" t="t" r="r" b="b"/>
              <a:pathLst>
                <a:path w="14445" h="8307" extrusionOk="0">
                  <a:moveTo>
                    <a:pt x="7873" y="1"/>
                  </a:moveTo>
                  <a:cubicBezTo>
                    <a:pt x="5738" y="1"/>
                    <a:pt x="3553" y="801"/>
                    <a:pt x="1835" y="2402"/>
                  </a:cubicBezTo>
                  <a:cubicBezTo>
                    <a:pt x="1101" y="3103"/>
                    <a:pt x="467" y="3903"/>
                    <a:pt x="0" y="4771"/>
                  </a:cubicBezTo>
                  <a:lnTo>
                    <a:pt x="7306" y="8307"/>
                  </a:lnTo>
                  <a:lnTo>
                    <a:pt x="14444" y="3536"/>
                  </a:lnTo>
                  <a:cubicBezTo>
                    <a:pt x="14177" y="3136"/>
                    <a:pt x="13910" y="2769"/>
                    <a:pt x="13610" y="2402"/>
                  </a:cubicBezTo>
                  <a:cubicBezTo>
                    <a:pt x="12092" y="801"/>
                    <a:pt x="10008" y="1"/>
                    <a:pt x="7873"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a:extLst>
                <a:ext uri="{FF2B5EF4-FFF2-40B4-BE49-F238E27FC236}">
                  <a16:creationId xmlns:a16="http://schemas.microsoft.com/office/drawing/2014/main" id="{A5833A76-B6DC-EA6B-11E4-29462DA9F9D4}"/>
                </a:ext>
              </a:extLst>
            </p:cNvPr>
            <p:cNvSpPr/>
            <p:nvPr/>
          </p:nvSpPr>
          <p:spPr>
            <a:xfrm flipH="1">
              <a:off x="6580152" y="2486160"/>
              <a:ext cx="296391" cy="331902"/>
            </a:xfrm>
            <a:custGeom>
              <a:avLst/>
              <a:gdLst/>
              <a:ahLst/>
              <a:cxnLst/>
              <a:rect l="l" t="t" r="r" b="b"/>
              <a:pathLst>
                <a:path w="10575" h="11842" extrusionOk="0">
                  <a:moveTo>
                    <a:pt x="1668" y="1"/>
                  </a:moveTo>
                  <a:lnTo>
                    <a:pt x="1668" y="1"/>
                  </a:lnTo>
                  <a:cubicBezTo>
                    <a:pt x="1" y="3136"/>
                    <a:pt x="401" y="6939"/>
                    <a:pt x="2703" y="9407"/>
                  </a:cubicBezTo>
                  <a:cubicBezTo>
                    <a:pt x="4200" y="10979"/>
                    <a:pt x="6275" y="11842"/>
                    <a:pt x="8413" y="11842"/>
                  </a:cubicBezTo>
                  <a:cubicBezTo>
                    <a:pt x="9133" y="11842"/>
                    <a:pt x="9860" y="11744"/>
                    <a:pt x="10575" y="11542"/>
                  </a:cubicBezTo>
                  <a:lnTo>
                    <a:pt x="8974" y="3537"/>
                  </a:lnTo>
                  <a:lnTo>
                    <a:pt x="16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a:extLst>
                <a:ext uri="{FF2B5EF4-FFF2-40B4-BE49-F238E27FC236}">
                  <a16:creationId xmlns:a16="http://schemas.microsoft.com/office/drawing/2014/main" id="{2BB90B13-ACB1-E9AE-616C-BAB10A46D272}"/>
                </a:ext>
              </a:extLst>
            </p:cNvPr>
            <p:cNvSpPr/>
            <p:nvPr/>
          </p:nvSpPr>
          <p:spPr>
            <a:xfrm flipH="1">
              <a:off x="7285072" y="2970448"/>
              <a:ext cx="12192" cy="24328"/>
            </a:xfrm>
            <a:custGeom>
              <a:avLst/>
              <a:gdLst/>
              <a:ahLst/>
              <a:cxnLst/>
              <a:rect l="l" t="t" r="r" b="b"/>
              <a:pathLst>
                <a:path w="435" h="868" extrusionOk="0">
                  <a:moveTo>
                    <a:pt x="34" y="1"/>
                  </a:moveTo>
                  <a:cubicBezTo>
                    <a:pt x="1" y="301"/>
                    <a:pt x="1" y="568"/>
                    <a:pt x="34" y="868"/>
                  </a:cubicBezTo>
                  <a:lnTo>
                    <a:pt x="435" y="801"/>
                  </a:lnTo>
                  <a:cubicBezTo>
                    <a:pt x="435" y="534"/>
                    <a:pt x="435" y="268"/>
                    <a:pt x="43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a:extLst>
                <a:ext uri="{FF2B5EF4-FFF2-40B4-BE49-F238E27FC236}">
                  <a16:creationId xmlns:a16="http://schemas.microsoft.com/office/drawing/2014/main" id="{68D0CDA2-FFED-F13E-7D97-4075A9255765}"/>
                </a:ext>
              </a:extLst>
            </p:cNvPr>
            <p:cNvSpPr/>
            <p:nvPr/>
          </p:nvSpPr>
          <p:spPr>
            <a:xfrm flipH="1">
              <a:off x="6996192" y="2578735"/>
              <a:ext cx="292635" cy="344066"/>
            </a:xfrm>
            <a:custGeom>
              <a:avLst/>
              <a:gdLst/>
              <a:ahLst/>
              <a:cxnLst/>
              <a:rect l="l" t="t" r="r" b="b"/>
              <a:pathLst>
                <a:path w="10441" h="12276" extrusionOk="0">
                  <a:moveTo>
                    <a:pt x="10241" y="0"/>
                  </a:moveTo>
                  <a:cubicBezTo>
                    <a:pt x="9707" y="267"/>
                    <a:pt x="9173" y="567"/>
                    <a:pt x="8673" y="901"/>
                  </a:cubicBezTo>
                  <a:lnTo>
                    <a:pt x="8906" y="1268"/>
                  </a:lnTo>
                  <a:cubicBezTo>
                    <a:pt x="9407" y="934"/>
                    <a:pt x="9907" y="634"/>
                    <a:pt x="10441" y="367"/>
                  </a:cubicBezTo>
                  <a:lnTo>
                    <a:pt x="10241" y="0"/>
                  </a:lnTo>
                  <a:close/>
                  <a:moveTo>
                    <a:pt x="7205" y="1968"/>
                  </a:moveTo>
                  <a:cubicBezTo>
                    <a:pt x="6738" y="2335"/>
                    <a:pt x="6305" y="2735"/>
                    <a:pt x="5838" y="3169"/>
                  </a:cubicBezTo>
                  <a:lnTo>
                    <a:pt x="6138" y="3469"/>
                  </a:lnTo>
                  <a:cubicBezTo>
                    <a:pt x="6605" y="3036"/>
                    <a:pt x="7005" y="2669"/>
                    <a:pt x="7472" y="2302"/>
                  </a:cubicBezTo>
                  <a:lnTo>
                    <a:pt x="7205" y="1968"/>
                  </a:lnTo>
                  <a:close/>
                  <a:moveTo>
                    <a:pt x="4603" y="4437"/>
                  </a:moveTo>
                  <a:cubicBezTo>
                    <a:pt x="4170" y="4904"/>
                    <a:pt x="3803" y="5371"/>
                    <a:pt x="3436" y="5838"/>
                  </a:cubicBezTo>
                  <a:lnTo>
                    <a:pt x="3736" y="6071"/>
                  </a:lnTo>
                  <a:cubicBezTo>
                    <a:pt x="4103" y="5637"/>
                    <a:pt x="4503" y="5170"/>
                    <a:pt x="4904" y="4737"/>
                  </a:cubicBezTo>
                  <a:lnTo>
                    <a:pt x="4603" y="4437"/>
                  </a:lnTo>
                  <a:close/>
                  <a:moveTo>
                    <a:pt x="2368" y="7305"/>
                  </a:moveTo>
                  <a:cubicBezTo>
                    <a:pt x="2035" y="7806"/>
                    <a:pt x="1701" y="8306"/>
                    <a:pt x="1434" y="8840"/>
                  </a:cubicBezTo>
                  <a:lnTo>
                    <a:pt x="1768" y="9040"/>
                  </a:lnTo>
                  <a:cubicBezTo>
                    <a:pt x="2068" y="8539"/>
                    <a:pt x="2368" y="8039"/>
                    <a:pt x="2702" y="7539"/>
                  </a:cubicBezTo>
                  <a:lnTo>
                    <a:pt x="2368" y="7305"/>
                  </a:lnTo>
                  <a:close/>
                  <a:moveTo>
                    <a:pt x="601" y="10474"/>
                  </a:moveTo>
                  <a:cubicBezTo>
                    <a:pt x="367" y="11008"/>
                    <a:pt x="167" y="11575"/>
                    <a:pt x="0" y="12175"/>
                  </a:cubicBezTo>
                  <a:lnTo>
                    <a:pt x="434" y="12275"/>
                  </a:lnTo>
                  <a:cubicBezTo>
                    <a:pt x="567" y="11708"/>
                    <a:pt x="767" y="11175"/>
                    <a:pt x="1001" y="10641"/>
                  </a:cubicBezTo>
                  <a:lnTo>
                    <a:pt x="601" y="10474"/>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a:extLst>
                <a:ext uri="{FF2B5EF4-FFF2-40B4-BE49-F238E27FC236}">
                  <a16:creationId xmlns:a16="http://schemas.microsoft.com/office/drawing/2014/main" id="{261AF544-1C23-CBB9-B64E-819E792E6B8F}"/>
                </a:ext>
              </a:extLst>
            </p:cNvPr>
            <p:cNvSpPr/>
            <p:nvPr/>
          </p:nvSpPr>
          <p:spPr>
            <a:xfrm flipH="1">
              <a:off x="6928870" y="2552558"/>
              <a:ext cx="25281" cy="17769"/>
            </a:xfrm>
            <a:custGeom>
              <a:avLst/>
              <a:gdLst/>
              <a:ahLst/>
              <a:cxnLst/>
              <a:rect l="l" t="t" r="r" b="b"/>
              <a:pathLst>
                <a:path w="902" h="634" extrusionOk="0">
                  <a:moveTo>
                    <a:pt x="835" y="0"/>
                  </a:moveTo>
                  <a:cubicBezTo>
                    <a:pt x="535" y="67"/>
                    <a:pt x="268" y="133"/>
                    <a:pt x="1" y="234"/>
                  </a:cubicBezTo>
                  <a:lnTo>
                    <a:pt x="101" y="634"/>
                  </a:lnTo>
                  <a:cubicBezTo>
                    <a:pt x="368" y="534"/>
                    <a:pt x="635" y="467"/>
                    <a:pt x="902" y="400"/>
                  </a:cubicBezTo>
                  <a:lnTo>
                    <a:pt x="835"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a:extLst>
                <a:ext uri="{FF2B5EF4-FFF2-40B4-BE49-F238E27FC236}">
                  <a16:creationId xmlns:a16="http://schemas.microsoft.com/office/drawing/2014/main" id="{6A56A700-5FCD-C451-94FB-2DB2D10AEEBD}"/>
                </a:ext>
              </a:extLst>
            </p:cNvPr>
            <p:cNvSpPr/>
            <p:nvPr/>
          </p:nvSpPr>
          <p:spPr>
            <a:xfrm flipH="1">
              <a:off x="5335759" y="2869493"/>
              <a:ext cx="14995" cy="25253"/>
            </a:xfrm>
            <a:custGeom>
              <a:avLst/>
              <a:gdLst/>
              <a:ahLst/>
              <a:cxnLst/>
              <a:rect l="l" t="t" r="r" b="b"/>
              <a:pathLst>
                <a:path w="535" h="901" extrusionOk="0">
                  <a:moveTo>
                    <a:pt x="434" y="0"/>
                  </a:moveTo>
                  <a:lnTo>
                    <a:pt x="0" y="100"/>
                  </a:lnTo>
                  <a:cubicBezTo>
                    <a:pt x="67" y="334"/>
                    <a:pt x="101" y="601"/>
                    <a:pt x="134" y="901"/>
                  </a:cubicBezTo>
                  <a:lnTo>
                    <a:pt x="534" y="834"/>
                  </a:lnTo>
                  <a:cubicBezTo>
                    <a:pt x="501" y="567"/>
                    <a:pt x="467" y="267"/>
                    <a:pt x="4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a:extLst>
                <a:ext uri="{FF2B5EF4-FFF2-40B4-BE49-F238E27FC236}">
                  <a16:creationId xmlns:a16="http://schemas.microsoft.com/office/drawing/2014/main" id="{14F214EA-1F44-32B5-2AF5-A948F634B1C2}"/>
                </a:ext>
              </a:extLst>
            </p:cNvPr>
            <p:cNvSpPr/>
            <p:nvPr/>
          </p:nvSpPr>
          <p:spPr>
            <a:xfrm flipH="1">
              <a:off x="5334834" y="2938664"/>
              <a:ext cx="244035" cy="406707"/>
            </a:xfrm>
            <a:custGeom>
              <a:avLst/>
              <a:gdLst/>
              <a:ahLst/>
              <a:cxnLst/>
              <a:rect l="l" t="t" r="r" b="b"/>
              <a:pathLst>
                <a:path w="8707" h="14511" extrusionOk="0">
                  <a:moveTo>
                    <a:pt x="8306" y="1"/>
                  </a:moveTo>
                  <a:cubicBezTo>
                    <a:pt x="8273" y="501"/>
                    <a:pt x="8240" y="1035"/>
                    <a:pt x="8173" y="1535"/>
                  </a:cubicBezTo>
                  <a:lnTo>
                    <a:pt x="8573" y="1602"/>
                  </a:lnTo>
                  <a:lnTo>
                    <a:pt x="8573" y="1568"/>
                  </a:lnTo>
                  <a:cubicBezTo>
                    <a:pt x="8673" y="1035"/>
                    <a:pt x="8707" y="501"/>
                    <a:pt x="8707" y="1"/>
                  </a:cubicBezTo>
                  <a:close/>
                  <a:moveTo>
                    <a:pt x="7873" y="3069"/>
                  </a:moveTo>
                  <a:cubicBezTo>
                    <a:pt x="7773" y="3570"/>
                    <a:pt x="7606" y="4070"/>
                    <a:pt x="7472" y="4571"/>
                  </a:cubicBezTo>
                  <a:lnTo>
                    <a:pt x="7873" y="4704"/>
                  </a:lnTo>
                  <a:lnTo>
                    <a:pt x="7873" y="4671"/>
                  </a:lnTo>
                  <a:cubicBezTo>
                    <a:pt x="8039" y="4170"/>
                    <a:pt x="8173" y="3670"/>
                    <a:pt x="8306" y="3169"/>
                  </a:cubicBezTo>
                  <a:lnTo>
                    <a:pt x="7873" y="3069"/>
                  </a:lnTo>
                  <a:close/>
                  <a:moveTo>
                    <a:pt x="6939" y="6005"/>
                  </a:moveTo>
                  <a:cubicBezTo>
                    <a:pt x="6738" y="6505"/>
                    <a:pt x="6505" y="6972"/>
                    <a:pt x="6271" y="7439"/>
                  </a:cubicBezTo>
                  <a:lnTo>
                    <a:pt x="6638" y="7606"/>
                  </a:lnTo>
                  <a:cubicBezTo>
                    <a:pt x="6905" y="7139"/>
                    <a:pt x="7139" y="6672"/>
                    <a:pt x="7339" y="6172"/>
                  </a:cubicBezTo>
                  <a:lnTo>
                    <a:pt x="6939" y="6005"/>
                  </a:lnTo>
                  <a:close/>
                  <a:moveTo>
                    <a:pt x="5504" y="8774"/>
                  </a:moveTo>
                  <a:cubicBezTo>
                    <a:pt x="5237" y="9207"/>
                    <a:pt x="4937" y="9641"/>
                    <a:pt x="4604" y="10041"/>
                  </a:cubicBezTo>
                  <a:lnTo>
                    <a:pt x="4937" y="10308"/>
                  </a:lnTo>
                  <a:cubicBezTo>
                    <a:pt x="5271" y="9874"/>
                    <a:pt x="5571" y="9441"/>
                    <a:pt x="5871" y="9007"/>
                  </a:cubicBezTo>
                  <a:lnTo>
                    <a:pt x="5504" y="8774"/>
                  </a:lnTo>
                  <a:close/>
                  <a:moveTo>
                    <a:pt x="3603" y="11242"/>
                  </a:moveTo>
                  <a:cubicBezTo>
                    <a:pt x="3236" y="11609"/>
                    <a:pt x="2869" y="11976"/>
                    <a:pt x="2502" y="12309"/>
                  </a:cubicBezTo>
                  <a:lnTo>
                    <a:pt x="2769" y="12643"/>
                  </a:lnTo>
                  <a:cubicBezTo>
                    <a:pt x="3169" y="12276"/>
                    <a:pt x="3536" y="11909"/>
                    <a:pt x="3903" y="11509"/>
                  </a:cubicBezTo>
                  <a:lnTo>
                    <a:pt x="3603" y="11242"/>
                  </a:lnTo>
                  <a:close/>
                  <a:moveTo>
                    <a:pt x="1268" y="13277"/>
                  </a:moveTo>
                  <a:cubicBezTo>
                    <a:pt x="868" y="13610"/>
                    <a:pt x="434" y="13877"/>
                    <a:pt x="0" y="14144"/>
                  </a:cubicBezTo>
                  <a:lnTo>
                    <a:pt x="200" y="14511"/>
                  </a:lnTo>
                  <a:cubicBezTo>
                    <a:pt x="667" y="14244"/>
                    <a:pt x="1101" y="13944"/>
                    <a:pt x="1535" y="13644"/>
                  </a:cubicBezTo>
                  <a:lnTo>
                    <a:pt x="1268" y="13277"/>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a:extLst>
                <a:ext uri="{FF2B5EF4-FFF2-40B4-BE49-F238E27FC236}">
                  <a16:creationId xmlns:a16="http://schemas.microsoft.com/office/drawing/2014/main" id="{D18D975D-7D59-692F-46C2-1236FD4C3A82}"/>
                </a:ext>
              </a:extLst>
            </p:cNvPr>
            <p:cNvSpPr/>
            <p:nvPr/>
          </p:nvSpPr>
          <p:spPr>
            <a:xfrm flipH="1">
              <a:off x="5612502" y="3355630"/>
              <a:ext cx="26206" cy="20600"/>
            </a:xfrm>
            <a:custGeom>
              <a:avLst/>
              <a:gdLst/>
              <a:ahLst/>
              <a:cxnLst/>
              <a:rect l="l" t="t" r="r" b="b"/>
              <a:pathLst>
                <a:path w="935" h="735" extrusionOk="0">
                  <a:moveTo>
                    <a:pt x="734" y="1"/>
                  </a:moveTo>
                  <a:cubicBezTo>
                    <a:pt x="501" y="134"/>
                    <a:pt x="267" y="234"/>
                    <a:pt x="0" y="334"/>
                  </a:cubicBezTo>
                  <a:lnTo>
                    <a:pt x="167" y="735"/>
                  </a:lnTo>
                  <a:cubicBezTo>
                    <a:pt x="434" y="635"/>
                    <a:pt x="668" y="501"/>
                    <a:pt x="934" y="401"/>
                  </a:cubicBezTo>
                  <a:lnTo>
                    <a:pt x="734"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a:extLst>
                <a:ext uri="{FF2B5EF4-FFF2-40B4-BE49-F238E27FC236}">
                  <a16:creationId xmlns:a16="http://schemas.microsoft.com/office/drawing/2014/main" id="{986AF9D2-E207-A0D5-F22F-C8237E0568FE}"/>
                </a:ext>
              </a:extLst>
            </p:cNvPr>
            <p:cNvSpPr/>
            <p:nvPr/>
          </p:nvSpPr>
          <p:spPr>
            <a:xfrm flipH="1">
              <a:off x="6276306" y="2537591"/>
              <a:ext cx="25253" cy="15920"/>
            </a:xfrm>
            <a:custGeom>
              <a:avLst/>
              <a:gdLst/>
              <a:ahLst/>
              <a:cxnLst/>
              <a:rect l="l" t="t" r="r" b="b"/>
              <a:pathLst>
                <a:path w="901" h="568" extrusionOk="0">
                  <a:moveTo>
                    <a:pt x="67" y="0"/>
                  </a:moveTo>
                  <a:lnTo>
                    <a:pt x="0" y="401"/>
                  </a:lnTo>
                  <a:cubicBezTo>
                    <a:pt x="234" y="434"/>
                    <a:pt x="501" y="501"/>
                    <a:pt x="767" y="567"/>
                  </a:cubicBezTo>
                  <a:lnTo>
                    <a:pt x="901" y="167"/>
                  </a:lnTo>
                  <a:cubicBezTo>
                    <a:pt x="601" y="100"/>
                    <a:pt x="334" y="34"/>
                    <a:pt x="67"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a:extLst>
                <a:ext uri="{FF2B5EF4-FFF2-40B4-BE49-F238E27FC236}">
                  <a16:creationId xmlns:a16="http://schemas.microsoft.com/office/drawing/2014/main" id="{68BEF1FC-4C50-1A9D-D47B-B62D6BB7A9C6}"/>
                </a:ext>
              </a:extLst>
            </p:cNvPr>
            <p:cNvSpPr/>
            <p:nvPr/>
          </p:nvSpPr>
          <p:spPr>
            <a:xfrm flipH="1">
              <a:off x="5921954" y="2558163"/>
              <a:ext cx="312310" cy="523582"/>
            </a:xfrm>
            <a:custGeom>
              <a:avLst/>
              <a:gdLst/>
              <a:ahLst/>
              <a:cxnLst/>
              <a:rect l="l" t="t" r="r" b="b"/>
              <a:pathLst>
                <a:path w="11143" h="18681" extrusionOk="0">
                  <a:moveTo>
                    <a:pt x="168" y="0"/>
                  </a:moveTo>
                  <a:lnTo>
                    <a:pt x="1" y="400"/>
                  </a:lnTo>
                  <a:cubicBezTo>
                    <a:pt x="501" y="601"/>
                    <a:pt x="1035" y="867"/>
                    <a:pt x="1502" y="1168"/>
                  </a:cubicBezTo>
                  <a:lnTo>
                    <a:pt x="1736" y="801"/>
                  </a:lnTo>
                  <a:cubicBezTo>
                    <a:pt x="1235" y="501"/>
                    <a:pt x="701" y="234"/>
                    <a:pt x="168" y="0"/>
                  </a:cubicBezTo>
                  <a:close/>
                  <a:moveTo>
                    <a:pt x="3170" y="1801"/>
                  </a:moveTo>
                  <a:lnTo>
                    <a:pt x="2903" y="2135"/>
                  </a:lnTo>
                  <a:cubicBezTo>
                    <a:pt x="3370" y="2469"/>
                    <a:pt x="3804" y="2836"/>
                    <a:pt x="4204" y="3236"/>
                  </a:cubicBezTo>
                  <a:lnTo>
                    <a:pt x="4504" y="2936"/>
                  </a:lnTo>
                  <a:cubicBezTo>
                    <a:pt x="4071" y="2535"/>
                    <a:pt x="3637" y="2168"/>
                    <a:pt x="3170" y="1801"/>
                  </a:cubicBezTo>
                  <a:close/>
                  <a:moveTo>
                    <a:pt x="5705" y="4237"/>
                  </a:moveTo>
                  <a:lnTo>
                    <a:pt x="5371" y="4503"/>
                  </a:lnTo>
                  <a:cubicBezTo>
                    <a:pt x="5738" y="4937"/>
                    <a:pt x="6105" y="5371"/>
                    <a:pt x="6439" y="5838"/>
                  </a:cubicBezTo>
                  <a:lnTo>
                    <a:pt x="6806" y="5604"/>
                  </a:lnTo>
                  <a:cubicBezTo>
                    <a:pt x="6439" y="5137"/>
                    <a:pt x="6072" y="4637"/>
                    <a:pt x="5705" y="4237"/>
                  </a:cubicBezTo>
                  <a:close/>
                  <a:moveTo>
                    <a:pt x="7773" y="7039"/>
                  </a:moveTo>
                  <a:lnTo>
                    <a:pt x="7440" y="7272"/>
                  </a:lnTo>
                  <a:cubicBezTo>
                    <a:pt x="7706" y="7739"/>
                    <a:pt x="8007" y="8239"/>
                    <a:pt x="8274" y="8773"/>
                  </a:cubicBezTo>
                  <a:lnTo>
                    <a:pt x="8640" y="8573"/>
                  </a:lnTo>
                  <a:cubicBezTo>
                    <a:pt x="8374" y="8039"/>
                    <a:pt x="8073" y="7539"/>
                    <a:pt x="7773" y="7039"/>
                  </a:cubicBezTo>
                  <a:close/>
                  <a:moveTo>
                    <a:pt x="9374" y="10141"/>
                  </a:moveTo>
                  <a:lnTo>
                    <a:pt x="9007" y="10308"/>
                  </a:lnTo>
                  <a:cubicBezTo>
                    <a:pt x="9208" y="10841"/>
                    <a:pt x="9441" y="11375"/>
                    <a:pt x="9608" y="11909"/>
                  </a:cubicBezTo>
                  <a:lnTo>
                    <a:pt x="10008" y="11775"/>
                  </a:lnTo>
                  <a:cubicBezTo>
                    <a:pt x="9808" y="11242"/>
                    <a:pt x="9608" y="10674"/>
                    <a:pt x="9374" y="10141"/>
                  </a:cubicBezTo>
                  <a:close/>
                  <a:moveTo>
                    <a:pt x="10542" y="13476"/>
                  </a:moveTo>
                  <a:lnTo>
                    <a:pt x="10108" y="13577"/>
                  </a:lnTo>
                  <a:cubicBezTo>
                    <a:pt x="10275" y="14144"/>
                    <a:pt x="10375" y="14711"/>
                    <a:pt x="10475" y="15244"/>
                  </a:cubicBezTo>
                  <a:lnTo>
                    <a:pt x="10909" y="15211"/>
                  </a:lnTo>
                  <a:cubicBezTo>
                    <a:pt x="10809" y="14644"/>
                    <a:pt x="10675" y="14044"/>
                    <a:pt x="10542" y="13476"/>
                  </a:cubicBezTo>
                  <a:close/>
                  <a:moveTo>
                    <a:pt x="10675" y="16946"/>
                  </a:moveTo>
                  <a:cubicBezTo>
                    <a:pt x="10709" y="17279"/>
                    <a:pt x="10709" y="17613"/>
                    <a:pt x="10709" y="17946"/>
                  </a:cubicBezTo>
                  <a:cubicBezTo>
                    <a:pt x="10709" y="18180"/>
                    <a:pt x="10709" y="18413"/>
                    <a:pt x="10709" y="18680"/>
                  </a:cubicBezTo>
                  <a:lnTo>
                    <a:pt x="11109" y="18680"/>
                  </a:lnTo>
                  <a:cubicBezTo>
                    <a:pt x="11142" y="18447"/>
                    <a:pt x="11142" y="18180"/>
                    <a:pt x="11142" y="17946"/>
                  </a:cubicBezTo>
                  <a:cubicBezTo>
                    <a:pt x="11142" y="17613"/>
                    <a:pt x="11142" y="17279"/>
                    <a:pt x="11109" y="1694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a:extLst>
                <a:ext uri="{FF2B5EF4-FFF2-40B4-BE49-F238E27FC236}">
                  <a16:creationId xmlns:a16="http://schemas.microsoft.com/office/drawing/2014/main" id="{071D635C-E07C-F3D9-68C7-DF83A459B78A}"/>
                </a:ext>
              </a:extLst>
            </p:cNvPr>
            <p:cNvSpPr/>
            <p:nvPr/>
          </p:nvSpPr>
          <p:spPr>
            <a:xfrm flipH="1">
              <a:off x="5929437" y="3128467"/>
              <a:ext cx="16873" cy="26206"/>
            </a:xfrm>
            <a:custGeom>
              <a:avLst/>
              <a:gdLst/>
              <a:ahLst/>
              <a:cxnLst/>
              <a:rect l="l" t="t" r="r" b="b"/>
              <a:pathLst>
                <a:path w="602" h="935" extrusionOk="0">
                  <a:moveTo>
                    <a:pt x="201" y="0"/>
                  </a:moveTo>
                  <a:cubicBezTo>
                    <a:pt x="134" y="267"/>
                    <a:pt x="68" y="534"/>
                    <a:pt x="1" y="801"/>
                  </a:cubicBezTo>
                  <a:lnTo>
                    <a:pt x="401" y="934"/>
                  </a:lnTo>
                  <a:cubicBezTo>
                    <a:pt x="468" y="667"/>
                    <a:pt x="535" y="367"/>
                    <a:pt x="601" y="100"/>
                  </a:cubicBezTo>
                  <a:lnTo>
                    <a:pt x="201"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a:extLst>
                <a:ext uri="{FF2B5EF4-FFF2-40B4-BE49-F238E27FC236}">
                  <a16:creationId xmlns:a16="http://schemas.microsoft.com/office/drawing/2014/main" id="{8DEF5195-2472-A5DE-F267-C375163247AB}"/>
                </a:ext>
              </a:extLst>
            </p:cNvPr>
            <p:cNvSpPr/>
            <p:nvPr/>
          </p:nvSpPr>
          <p:spPr>
            <a:xfrm flipH="1">
              <a:off x="7019567" y="2106584"/>
              <a:ext cx="454354" cy="244091"/>
            </a:xfrm>
            <a:custGeom>
              <a:avLst/>
              <a:gdLst/>
              <a:ahLst/>
              <a:cxnLst/>
              <a:rect l="l" t="t" r="r" b="b"/>
              <a:pathLst>
                <a:path w="16211" h="8709" extrusionOk="0">
                  <a:moveTo>
                    <a:pt x="8139" y="1"/>
                  </a:moveTo>
                  <a:cubicBezTo>
                    <a:pt x="6471" y="34"/>
                    <a:pt x="5036" y="1135"/>
                    <a:pt x="4569" y="2736"/>
                  </a:cubicBezTo>
                  <a:cubicBezTo>
                    <a:pt x="2968" y="2869"/>
                    <a:pt x="1701" y="4137"/>
                    <a:pt x="1567" y="5738"/>
                  </a:cubicBezTo>
                  <a:lnTo>
                    <a:pt x="1567" y="5938"/>
                  </a:lnTo>
                  <a:cubicBezTo>
                    <a:pt x="767" y="5938"/>
                    <a:pt x="133" y="6539"/>
                    <a:pt x="66" y="7339"/>
                  </a:cubicBezTo>
                  <a:cubicBezTo>
                    <a:pt x="1" y="8055"/>
                    <a:pt x="571" y="8708"/>
                    <a:pt x="1312" y="8708"/>
                  </a:cubicBezTo>
                  <a:cubicBezTo>
                    <a:pt x="1330" y="8708"/>
                    <a:pt x="1349" y="8708"/>
                    <a:pt x="1367" y="8707"/>
                  </a:cubicBezTo>
                  <a:lnTo>
                    <a:pt x="13876" y="8707"/>
                  </a:lnTo>
                  <a:cubicBezTo>
                    <a:pt x="15077" y="8707"/>
                    <a:pt x="16044" y="7773"/>
                    <a:pt x="16144" y="6605"/>
                  </a:cubicBezTo>
                  <a:cubicBezTo>
                    <a:pt x="16211" y="5738"/>
                    <a:pt x="15711" y="4938"/>
                    <a:pt x="14910" y="4604"/>
                  </a:cubicBezTo>
                  <a:cubicBezTo>
                    <a:pt x="15042" y="3088"/>
                    <a:pt x="13839" y="1768"/>
                    <a:pt x="12299" y="1768"/>
                  </a:cubicBezTo>
                  <a:cubicBezTo>
                    <a:pt x="12280" y="1768"/>
                    <a:pt x="12261" y="1768"/>
                    <a:pt x="12241" y="1769"/>
                  </a:cubicBezTo>
                  <a:cubicBezTo>
                    <a:pt x="11875" y="1769"/>
                    <a:pt x="11474" y="1835"/>
                    <a:pt x="11141" y="1969"/>
                  </a:cubicBezTo>
                  <a:cubicBezTo>
                    <a:pt x="10640" y="768"/>
                    <a:pt x="9439" y="1"/>
                    <a:pt x="8139"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a:extLst>
                <a:ext uri="{FF2B5EF4-FFF2-40B4-BE49-F238E27FC236}">
                  <a16:creationId xmlns:a16="http://schemas.microsoft.com/office/drawing/2014/main" id="{4B2F661D-CE8F-3963-3279-7B5B4067AE5E}"/>
                </a:ext>
              </a:extLst>
            </p:cNvPr>
            <p:cNvSpPr/>
            <p:nvPr/>
          </p:nvSpPr>
          <p:spPr>
            <a:xfrm flipH="1">
              <a:off x="5509670" y="2122448"/>
              <a:ext cx="397374" cy="213233"/>
            </a:xfrm>
            <a:custGeom>
              <a:avLst/>
              <a:gdLst/>
              <a:ahLst/>
              <a:cxnLst/>
              <a:rect l="l" t="t" r="r" b="b"/>
              <a:pathLst>
                <a:path w="14178" h="7608" extrusionOk="0">
                  <a:moveTo>
                    <a:pt x="7184" y="1"/>
                  </a:moveTo>
                  <a:cubicBezTo>
                    <a:pt x="7158" y="1"/>
                    <a:pt x="7132" y="1"/>
                    <a:pt x="7106" y="2"/>
                  </a:cubicBezTo>
                  <a:cubicBezTo>
                    <a:pt x="5672" y="35"/>
                    <a:pt x="4404" y="1002"/>
                    <a:pt x="4004" y="2370"/>
                  </a:cubicBezTo>
                  <a:cubicBezTo>
                    <a:pt x="2603" y="2470"/>
                    <a:pt x="1469" y="3604"/>
                    <a:pt x="1369" y="5005"/>
                  </a:cubicBezTo>
                  <a:lnTo>
                    <a:pt x="1369" y="5172"/>
                  </a:lnTo>
                  <a:cubicBezTo>
                    <a:pt x="668" y="5205"/>
                    <a:pt x="101" y="5706"/>
                    <a:pt x="68" y="6406"/>
                  </a:cubicBezTo>
                  <a:cubicBezTo>
                    <a:pt x="1" y="7040"/>
                    <a:pt x="535" y="7607"/>
                    <a:pt x="1202" y="7607"/>
                  </a:cubicBezTo>
                  <a:lnTo>
                    <a:pt x="12143" y="7607"/>
                  </a:lnTo>
                  <a:cubicBezTo>
                    <a:pt x="13177" y="7607"/>
                    <a:pt x="14044" y="6807"/>
                    <a:pt x="14111" y="5739"/>
                  </a:cubicBezTo>
                  <a:cubicBezTo>
                    <a:pt x="14178" y="5005"/>
                    <a:pt x="13744" y="4305"/>
                    <a:pt x="13044" y="4038"/>
                  </a:cubicBezTo>
                  <a:cubicBezTo>
                    <a:pt x="13142" y="2689"/>
                    <a:pt x="12073" y="1535"/>
                    <a:pt x="10732" y="1535"/>
                  </a:cubicBezTo>
                  <a:cubicBezTo>
                    <a:pt x="10713" y="1535"/>
                    <a:pt x="10694" y="1536"/>
                    <a:pt x="10675" y="1536"/>
                  </a:cubicBezTo>
                  <a:cubicBezTo>
                    <a:pt x="10375" y="1536"/>
                    <a:pt x="10041" y="1570"/>
                    <a:pt x="9741" y="1703"/>
                  </a:cubicBezTo>
                  <a:cubicBezTo>
                    <a:pt x="9285" y="693"/>
                    <a:pt x="8287" y="1"/>
                    <a:pt x="7184"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a:extLst>
                <a:ext uri="{FF2B5EF4-FFF2-40B4-BE49-F238E27FC236}">
                  <a16:creationId xmlns:a16="http://schemas.microsoft.com/office/drawing/2014/main" id="{D30079E8-C2C1-7799-21CE-1D833F848248}"/>
                </a:ext>
              </a:extLst>
            </p:cNvPr>
            <p:cNvSpPr/>
            <p:nvPr/>
          </p:nvSpPr>
          <p:spPr>
            <a:xfrm flipH="1">
              <a:off x="6069687" y="1988756"/>
              <a:ext cx="299194" cy="160878"/>
            </a:xfrm>
            <a:custGeom>
              <a:avLst/>
              <a:gdLst/>
              <a:ahLst/>
              <a:cxnLst/>
              <a:rect l="l" t="t" r="r" b="b"/>
              <a:pathLst>
                <a:path w="10675" h="5740" extrusionOk="0">
                  <a:moveTo>
                    <a:pt x="6005" y="1"/>
                  </a:moveTo>
                  <a:cubicBezTo>
                    <a:pt x="5983" y="1"/>
                    <a:pt x="5961" y="1"/>
                    <a:pt x="5938" y="2"/>
                  </a:cubicBezTo>
                  <a:cubicBezTo>
                    <a:pt x="5037" y="2"/>
                    <a:pt x="4204" y="502"/>
                    <a:pt x="3770" y="1269"/>
                  </a:cubicBezTo>
                  <a:cubicBezTo>
                    <a:pt x="3570" y="1202"/>
                    <a:pt x="3303" y="1136"/>
                    <a:pt x="3069" y="1136"/>
                  </a:cubicBezTo>
                  <a:cubicBezTo>
                    <a:pt x="2002" y="1169"/>
                    <a:pt x="1135" y="1970"/>
                    <a:pt x="1035" y="3037"/>
                  </a:cubicBezTo>
                  <a:cubicBezTo>
                    <a:pt x="501" y="3237"/>
                    <a:pt x="101" y="3738"/>
                    <a:pt x="67" y="4338"/>
                  </a:cubicBezTo>
                  <a:cubicBezTo>
                    <a:pt x="1" y="5105"/>
                    <a:pt x="601" y="5739"/>
                    <a:pt x="1368" y="5739"/>
                  </a:cubicBezTo>
                  <a:lnTo>
                    <a:pt x="9641" y="5739"/>
                  </a:lnTo>
                  <a:cubicBezTo>
                    <a:pt x="10141" y="5739"/>
                    <a:pt x="10575" y="5339"/>
                    <a:pt x="10608" y="4838"/>
                  </a:cubicBezTo>
                  <a:cubicBezTo>
                    <a:pt x="10675" y="4305"/>
                    <a:pt x="10275" y="3904"/>
                    <a:pt x="9774" y="3904"/>
                  </a:cubicBezTo>
                  <a:cubicBezTo>
                    <a:pt x="9774" y="3871"/>
                    <a:pt x="9774" y="3804"/>
                    <a:pt x="9774" y="3771"/>
                  </a:cubicBezTo>
                  <a:cubicBezTo>
                    <a:pt x="9841" y="2737"/>
                    <a:pt x="9074" y="1836"/>
                    <a:pt x="8040" y="1803"/>
                  </a:cubicBezTo>
                  <a:cubicBezTo>
                    <a:pt x="7909" y="758"/>
                    <a:pt x="7043" y="1"/>
                    <a:pt x="600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a:extLst>
                <a:ext uri="{FF2B5EF4-FFF2-40B4-BE49-F238E27FC236}">
                  <a16:creationId xmlns:a16="http://schemas.microsoft.com/office/drawing/2014/main" id="{B7EA5D5B-B27F-3B00-72B1-7F59F883C818}"/>
                </a:ext>
              </a:extLst>
            </p:cNvPr>
            <p:cNvSpPr/>
            <p:nvPr/>
          </p:nvSpPr>
          <p:spPr>
            <a:xfrm flipH="1">
              <a:off x="8410964" y="2023567"/>
              <a:ext cx="341011" cy="678350"/>
            </a:xfrm>
            <a:custGeom>
              <a:avLst/>
              <a:gdLst/>
              <a:ahLst/>
              <a:cxnLst/>
              <a:rect l="l" t="t" r="r" b="b"/>
              <a:pathLst>
                <a:path w="12167" h="24203" extrusionOk="0">
                  <a:moveTo>
                    <a:pt x="9434" y="1"/>
                  </a:moveTo>
                  <a:cubicBezTo>
                    <a:pt x="8929" y="1"/>
                    <a:pt x="8408" y="214"/>
                    <a:pt x="7973" y="728"/>
                  </a:cubicBezTo>
                  <a:cubicBezTo>
                    <a:pt x="7139" y="1728"/>
                    <a:pt x="6371" y="2729"/>
                    <a:pt x="5638" y="3763"/>
                  </a:cubicBezTo>
                  <a:cubicBezTo>
                    <a:pt x="4870" y="4797"/>
                    <a:pt x="4170" y="5865"/>
                    <a:pt x="3503" y="6966"/>
                  </a:cubicBezTo>
                  <a:cubicBezTo>
                    <a:pt x="2836" y="8066"/>
                    <a:pt x="2202" y="9200"/>
                    <a:pt x="1635" y="10368"/>
                  </a:cubicBezTo>
                  <a:cubicBezTo>
                    <a:pt x="1034" y="11569"/>
                    <a:pt x="534" y="12770"/>
                    <a:pt x="134" y="14037"/>
                  </a:cubicBezTo>
                  <a:lnTo>
                    <a:pt x="100" y="14137"/>
                  </a:lnTo>
                  <a:cubicBezTo>
                    <a:pt x="34" y="14337"/>
                    <a:pt x="0" y="14538"/>
                    <a:pt x="34" y="14738"/>
                  </a:cubicBezTo>
                  <a:cubicBezTo>
                    <a:pt x="134" y="15738"/>
                    <a:pt x="367" y="16739"/>
                    <a:pt x="734" y="17673"/>
                  </a:cubicBezTo>
                  <a:cubicBezTo>
                    <a:pt x="1068" y="18607"/>
                    <a:pt x="1568" y="19474"/>
                    <a:pt x="2135" y="20308"/>
                  </a:cubicBezTo>
                  <a:cubicBezTo>
                    <a:pt x="2702" y="21076"/>
                    <a:pt x="3336" y="21776"/>
                    <a:pt x="4070" y="22443"/>
                  </a:cubicBezTo>
                  <a:cubicBezTo>
                    <a:pt x="4437" y="22743"/>
                    <a:pt x="4804" y="23044"/>
                    <a:pt x="5171" y="23311"/>
                  </a:cubicBezTo>
                  <a:cubicBezTo>
                    <a:pt x="5571" y="23611"/>
                    <a:pt x="6004" y="23878"/>
                    <a:pt x="6438" y="24078"/>
                  </a:cubicBezTo>
                  <a:cubicBezTo>
                    <a:pt x="6601" y="24164"/>
                    <a:pt x="6762" y="24203"/>
                    <a:pt x="6913" y="24203"/>
                  </a:cubicBezTo>
                  <a:cubicBezTo>
                    <a:pt x="7696" y="24203"/>
                    <a:pt x="8237" y="23186"/>
                    <a:pt x="7539" y="22543"/>
                  </a:cubicBezTo>
                  <a:lnTo>
                    <a:pt x="7472" y="22477"/>
                  </a:lnTo>
                  <a:cubicBezTo>
                    <a:pt x="7339" y="22343"/>
                    <a:pt x="7205" y="22176"/>
                    <a:pt x="7039" y="22076"/>
                  </a:cubicBezTo>
                  <a:cubicBezTo>
                    <a:pt x="6905" y="21943"/>
                    <a:pt x="6772" y="21809"/>
                    <a:pt x="6638" y="21643"/>
                  </a:cubicBezTo>
                  <a:cubicBezTo>
                    <a:pt x="6371" y="21342"/>
                    <a:pt x="6105" y="21042"/>
                    <a:pt x="5871" y="20742"/>
                  </a:cubicBezTo>
                  <a:cubicBezTo>
                    <a:pt x="5404" y="20108"/>
                    <a:pt x="4970" y="19441"/>
                    <a:pt x="4637" y="18774"/>
                  </a:cubicBezTo>
                  <a:cubicBezTo>
                    <a:pt x="4303" y="18107"/>
                    <a:pt x="4036" y="17406"/>
                    <a:pt x="3836" y="16672"/>
                  </a:cubicBezTo>
                  <a:cubicBezTo>
                    <a:pt x="3704" y="16115"/>
                    <a:pt x="3613" y="15537"/>
                    <a:pt x="3565" y="14971"/>
                  </a:cubicBezTo>
                  <a:lnTo>
                    <a:pt x="3565" y="14971"/>
                  </a:lnTo>
                  <a:cubicBezTo>
                    <a:pt x="3972" y="13986"/>
                    <a:pt x="4411" y="13028"/>
                    <a:pt x="4937" y="12069"/>
                  </a:cubicBezTo>
                  <a:cubicBezTo>
                    <a:pt x="5504" y="11068"/>
                    <a:pt x="6105" y="10034"/>
                    <a:pt x="6772" y="9034"/>
                  </a:cubicBezTo>
                  <a:cubicBezTo>
                    <a:pt x="7405" y="8033"/>
                    <a:pt x="8106" y="7066"/>
                    <a:pt x="8806" y="6098"/>
                  </a:cubicBezTo>
                  <a:cubicBezTo>
                    <a:pt x="9507" y="5131"/>
                    <a:pt x="10274" y="4130"/>
                    <a:pt x="10975" y="3263"/>
                  </a:cubicBezTo>
                  <a:lnTo>
                    <a:pt x="11008" y="3196"/>
                  </a:lnTo>
                  <a:cubicBezTo>
                    <a:pt x="12167" y="1717"/>
                    <a:pt x="10865" y="1"/>
                    <a:pt x="9434"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a:extLst>
                <a:ext uri="{FF2B5EF4-FFF2-40B4-BE49-F238E27FC236}">
                  <a16:creationId xmlns:a16="http://schemas.microsoft.com/office/drawing/2014/main" id="{1CE91FFA-A2D6-DFAA-AB13-8A72CD83D27A}"/>
                </a:ext>
              </a:extLst>
            </p:cNvPr>
            <p:cNvSpPr/>
            <p:nvPr/>
          </p:nvSpPr>
          <p:spPr>
            <a:xfrm flipH="1">
              <a:off x="8463992" y="2642302"/>
              <a:ext cx="156169" cy="89772"/>
            </a:xfrm>
            <a:custGeom>
              <a:avLst/>
              <a:gdLst/>
              <a:ahLst/>
              <a:cxnLst/>
              <a:rect l="l" t="t" r="r" b="b"/>
              <a:pathLst>
                <a:path w="5572" h="3203" extrusionOk="0">
                  <a:moveTo>
                    <a:pt x="1969" y="0"/>
                  </a:moveTo>
                  <a:lnTo>
                    <a:pt x="167" y="267"/>
                  </a:lnTo>
                  <a:cubicBezTo>
                    <a:pt x="1" y="1802"/>
                    <a:pt x="2069" y="3203"/>
                    <a:pt x="2069" y="3203"/>
                  </a:cubicBezTo>
                  <a:lnTo>
                    <a:pt x="5571" y="1535"/>
                  </a:lnTo>
                  <a:lnTo>
                    <a:pt x="1969"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a:extLst>
                <a:ext uri="{FF2B5EF4-FFF2-40B4-BE49-F238E27FC236}">
                  <a16:creationId xmlns:a16="http://schemas.microsoft.com/office/drawing/2014/main" id="{7B93BCA7-66A5-86A6-62DA-DCF2A1735ADF}"/>
                </a:ext>
              </a:extLst>
            </p:cNvPr>
            <p:cNvSpPr/>
            <p:nvPr/>
          </p:nvSpPr>
          <p:spPr>
            <a:xfrm flipH="1">
              <a:off x="8419120" y="2685296"/>
              <a:ext cx="143080" cy="113147"/>
            </a:xfrm>
            <a:custGeom>
              <a:avLst/>
              <a:gdLst/>
              <a:ahLst/>
              <a:cxnLst/>
              <a:rect l="l" t="t" r="r" b="b"/>
              <a:pathLst>
                <a:path w="5105" h="4037" extrusionOk="0">
                  <a:moveTo>
                    <a:pt x="3503" y="1"/>
                  </a:moveTo>
                  <a:lnTo>
                    <a:pt x="1" y="1669"/>
                  </a:lnTo>
                  <a:lnTo>
                    <a:pt x="2069" y="4037"/>
                  </a:lnTo>
                  <a:lnTo>
                    <a:pt x="5104" y="2803"/>
                  </a:lnTo>
                  <a:lnTo>
                    <a:pt x="350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a:extLst>
                <a:ext uri="{FF2B5EF4-FFF2-40B4-BE49-F238E27FC236}">
                  <a16:creationId xmlns:a16="http://schemas.microsoft.com/office/drawing/2014/main" id="{75368E57-4970-620C-A210-9E6FA7F9FBB6}"/>
                </a:ext>
              </a:extLst>
            </p:cNvPr>
            <p:cNvSpPr/>
            <p:nvPr/>
          </p:nvSpPr>
          <p:spPr>
            <a:xfrm flipH="1">
              <a:off x="8140527" y="1789649"/>
              <a:ext cx="237477" cy="356230"/>
            </a:xfrm>
            <a:custGeom>
              <a:avLst/>
              <a:gdLst/>
              <a:ahLst/>
              <a:cxnLst/>
              <a:rect l="l" t="t" r="r" b="b"/>
              <a:pathLst>
                <a:path w="8473" h="12710" extrusionOk="0">
                  <a:moveTo>
                    <a:pt x="701" y="1"/>
                  </a:moveTo>
                  <a:lnTo>
                    <a:pt x="701" y="1"/>
                  </a:lnTo>
                  <a:cubicBezTo>
                    <a:pt x="1134" y="2269"/>
                    <a:pt x="1568" y="6438"/>
                    <a:pt x="0" y="7906"/>
                  </a:cubicBezTo>
                  <a:cubicBezTo>
                    <a:pt x="1268" y="10008"/>
                    <a:pt x="3169" y="11676"/>
                    <a:pt x="5437" y="12710"/>
                  </a:cubicBezTo>
                  <a:cubicBezTo>
                    <a:pt x="8473" y="10908"/>
                    <a:pt x="7038" y="8140"/>
                    <a:pt x="7038" y="8140"/>
                  </a:cubicBezTo>
                  <a:cubicBezTo>
                    <a:pt x="4503" y="7439"/>
                    <a:pt x="4570" y="5571"/>
                    <a:pt x="5037" y="3837"/>
                  </a:cubicBezTo>
                  <a:lnTo>
                    <a:pt x="701"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a:extLst>
                <a:ext uri="{FF2B5EF4-FFF2-40B4-BE49-F238E27FC236}">
                  <a16:creationId xmlns:a16="http://schemas.microsoft.com/office/drawing/2014/main" id="{6361E0B3-4134-2074-2FFB-881168CB9EA0}"/>
                </a:ext>
              </a:extLst>
            </p:cNvPr>
            <p:cNvSpPr/>
            <p:nvPr/>
          </p:nvSpPr>
          <p:spPr>
            <a:xfrm flipH="1">
              <a:off x="8133968" y="1978134"/>
              <a:ext cx="279574" cy="65837"/>
            </a:xfrm>
            <a:custGeom>
              <a:avLst/>
              <a:gdLst/>
              <a:ahLst/>
              <a:cxnLst/>
              <a:rect l="l" t="t" r="r" b="b"/>
              <a:pathLst>
                <a:path w="9975" h="2349" extrusionOk="0">
                  <a:moveTo>
                    <a:pt x="5680" y="1"/>
                  </a:moveTo>
                  <a:cubicBezTo>
                    <a:pt x="3345" y="1"/>
                    <a:pt x="134" y="381"/>
                    <a:pt x="134" y="381"/>
                  </a:cubicBezTo>
                  <a:cubicBezTo>
                    <a:pt x="0" y="714"/>
                    <a:pt x="0" y="1081"/>
                    <a:pt x="101" y="1448"/>
                  </a:cubicBezTo>
                  <a:lnTo>
                    <a:pt x="9974" y="2349"/>
                  </a:lnTo>
                  <a:cubicBezTo>
                    <a:pt x="9974" y="2349"/>
                    <a:pt x="9307" y="581"/>
                    <a:pt x="7539" y="147"/>
                  </a:cubicBezTo>
                  <a:cubicBezTo>
                    <a:pt x="7106" y="41"/>
                    <a:pt x="6439" y="1"/>
                    <a:pt x="568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a:extLst>
                <a:ext uri="{FF2B5EF4-FFF2-40B4-BE49-F238E27FC236}">
                  <a16:creationId xmlns:a16="http://schemas.microsoft.com/office/drawing/2014/main" id="{50035AB1-C68D-599D-7C2C-C3A72DA53057}"/>
                </a:ext>
              </a:extLst>
            </p:cNvPr>
            <p:cNvSpPr/>
            <p:nvPr/>
          </p:nvSpPr>
          <p:spPr>
            <a:xfrm flipH="1">
              <a:off x="8084416" y="1684013"/>
              <a:ext cx="20600" cy="31811"/>
            </a:xfrm>
            <a:custGeom>
              <a:avLst/>
              <a:gdLst/>
              <a:ahLst/>
              <a:cxnLst/>
              <a:rect l="l" t="t" r="r" b="b"/>
              <a:pathLst>
                <a:path w="735" h="1135" extrusionOk="0">
                  <a:moveTo>
                    <a:pt x="367" y="0"/>
                  </a:moveTo>
                  <a:cubicBezTo>
                    <a:pt x="167" y="0"/>
                    <a:pt x="0" y="234"/>
                    <a:pt x="0" y="567"/>
                  </a:cubicBezTo>
                  <a:cubicBezTo>
                    <a:pt x="0" y="867"/>
                    <a:pt x="167" y="1101"/>
                    <a:pt x="367" y="1134"/>
                  </a:cubicBezTo>
                  <a:cubicBezTo>
                    <a:pt x="567" y="1134"/>
                    <a:pt x="734" y="867"/>
                    <a:pt x="734" y="567"/>
                  </a:cubicBezTo>
                  <a:cubicBezTo>
                    <a:pt x="734" y="267"/>
                    <a:pt x="567"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a:extLst>
                <a:ext uri="{FF2B5EF4-FFF2-40B4-BE49-F238E27FC236}">
                  <a16:creationId xmlns:a16="http://schemas.microsoft.com/office/drawing/2014/main" id="{15F3FD50-DECA-DC79-51A3-E655C0C76642}"/>
                </a:ext>
              </a:extLst>
            </p:cNvPr>
            <p:cNvSpPr/>
            <p:nvPr/>
          </p:nvSpPr>
          <p:spPr>
            <a:xfrm flipH="1">
              <a:off x="8076933" y="1679333"/>
              <a:ext cx="20600" cy="8717"/>
            </a:xfrm>
            <a:custGeom>
              <a:avLst/>
              <a:gdLst/>
              <a:ahLst/>
              <a:cxnLst/>
              <a:rect l="l" t="t" r="r" b="b"/>
              <a:pathLst>
                <a:path w="735" h="311" extrusionOk="0">
                  <a:moveTo>
                    <a:pt x="734" y="0"/>
                  </a:moveTo>
                  <a:lnTo>
                    <a:pt x="0" y="167"/>
                  </a:lnTo>
                  <a:cubicBezTo>
                    <a:pt x="96" y="272"/>
                    <a:pt x="192" y="310"/>
                    <a:pt x="281" y="310"/>
                  </a:cubicBezTo>
                  <a:cubicBezTo>
                    <a:pt x="534" y="310"/>
                    <a:pt x="7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a:extLst>
                <a:ext uri="{FF2B5EF4-FFF2-40B4-BE49-F238E27FC236}">
                  <a16:creationId xmlns:a16="http://schemas.microsoft.com/office/drawing/2014/main" id="{D213289A-FE62-2D84-0E6A-4641F14FA560}"/>
                </a:ext>
              </a:extLst>
            </p:cNvPr>
            <p:cNvSpPr/>
            <p:nvPr/>
          </p:nvSpPr>
          <p:spPr>
            <a:xfrm flipH="1">
              <a:off x="8072280" y="1719524"/>
              <a:ext cx="30858" cy="62081"/>
            </a:xfrm>
            <a:custGeom>
              <a:avLst/>
              <a:gdLst/>
              <a:ahLst/>
              <a:cxnLst/>
              <a:rect l="l" t="t" r="r" b="b"/>
              <a:pathLst>
                <a:path w="1101" h="2215" extrusionOk="0">
                  <a:moveTo>
                    <a:pt x="0" y="1"/>
                  </a:moveTo>
                  <a:lnTo>
                    <a:pt x="0" y="2169"/>
                  </a:lnTo>
                  <a:cubicBezTo>
                    <a:pt x="124" y="2200"/>
                    <a:pt x="248" y="2215"/>
                    <a:pt x="369" y="2215"/>
                  </a:cubicBezTo>
                  <a:cubicBezTo>
                    <a:pt x="639" y="2215"/>
                    <a:pt x="894" y="2140"/>
                    <a:pt x="1101" y="2002"/>
                  </a:cubicBezTo>
                  <a:cubicBezTo>
                    <a:pt x="667" y="1368"/>
                    <a:pt x="300" y="701"/>
                    <a:pt x="0" y="1"/>
                  </a:cubicBez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a:extLst>
                <a:ext uri="{FF2B5EF4-FFF2-40B4-BE49-F238E27FC236}">
                  <a16:creationId xmlns:a16="http://schemas.microsoft.com/office/drawing/2014/main" id="{B3F494AB-89FE-9EAC-C803-5A3E4B3F0807}"/>
                </a:ext>
              </a:extLst>
            </p:cNvPr>
            <p:cNvSpPr/>
            <p:nvPr/>
          </p:nvSpPr>
          <p:spPr>
            <a:xfrm flipH="1">
              <a:off x="8087219" y="1625015"/>
              <a:ext cx="47731" cy="27243"/>
            </a:xfrm>
            <a:custGeom>
              <a:avLst/>
              <a:gdLst/>
              <a:ahLst/>
              <a:cxnLst/>
              <a:rect l="l" t="t" r="r" b="b"/>
              <a:pathLst>
                <a:path w="1703" h="972" extrusionOk="0">
                  <a:moveTo>
                    <a:pt x="1423" y="1"/>
                  </a:moveTo>
                  <a:cubicBezTo>
                    <a:pt x="869" y="1"/>
                    <a:pt x="378" y="233"/>
                    <a:pt x="34" y="671"/>
                  </a:cubicBezTo>
                  <a:cubicBezTo>
                    <a:pt x="1" y="738"/>
                    <a:pt x="1" y="871"/>
                    <a:pt x="68" y="938"/>
                  </a:cubicBezTo>
                  <a:cubicBezTo>
                    <a:pt x="101" y="971"/>
                    <a:pt x="168" y="971"/>
                    <a:pt x="201" y="971"/>
                  </a:cubicBezTo>
                  <a:cubicBezTo>
                    <a:pt x="268" y="971"/>
                    <a:pt x="301" y="938"/>
                    <a:pt x="334" y="904"/>
                  </a:cubicBezTo>
                  <a:cubicBezTo>
                    <a:pt x="582" y="564"/>
                    <a:pt x="973" y="367"/>
                    <a:pt x="1401" y="367"/>
                  </a:cubicBezTo>
                  <a:cubicBezTo>
                    <a:pt x="1435" y="367"/>
                    <a:pt x="1468" y="368"/>
                    <a:pt x="1502" y="371"/>
                  </a:cubicBezTo>
                  <a:cubicBezTo>
                    <a:pt x="1602" y="371"/>
                    <a:pt x="1669" y="304"/>
                    <a:pt x="1669" y="204"/>
                  </a:cubicBezTo>
                  <a:cubicBezTo>
                    <a:pt x="1702" y="104"/>
                    <a:pt x="1635" y="4"/>
                    <a:pt x="1535" y="4"/>
                  </a:cubicBezTo>
                  <a:cubicBezTo>
                    <a:pt x="1498" y="2"/>
                    <a:pt x="1460" y="1"/>
                    <a:pt x="14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a:extLst>
                <a:ext uri="{FF2B5EF4-FFF2-40B4-BE49-F238E27FC236}">
                  <a16:creationId xmlns:a16="http://schemas.microsoft.com/office/drawing/2014/main" id="{9B05B4AF-B855-5170-8010-D31232A94B18}"/>
                </a:ext>
              </a:extLst>
            </p:cNvPr>
            <p:cNvSpPr/>
            <p:nvPr/>
          </p:nvSpPr>
          <p:spPr>
            <a:xfrm flipH="1">
              <a:off x="8076933" y="1503236"/>
              <a:ext cx="324446" cy="410575"/>
            </a:xfrm>
            <a:custGeom>
              <a:avLst/>
              <a:gdLst/>
              <a:ahLst/>
              <a:cxnLst/>
              <a:rect l="l" t="t" r="r" b="b"/>
              <a:pathLst>
                <a:path w="11576" h="14649" extrusionOk="0">
                  <a:moveTo>
                    <a:pt x="5230" y="0"/>
                  </a:moveTo>
                  <a:cubicBezTo>
                    <a:pt x="2460" y="0"/>
                    <a:pt x="0" y="2384"/>
                    <a:pt x="267" y="5449"/>
                  </a:cubicBezTo>
                  <a:cubicBezTo>
                    <a:pt x="500" y="9252"/>
                    <a:pt x="534" y="10887"/>
                    <a:pt x="2435" y="12888"/>
                  </a:cubicBezTo>
                  <a:cubicBezTo>
                    <a:pt x="3582" y="14088"/>
                    <a:pt x="5000" y="14648"/>
                    <a:pt x="6347" y="14648"/>
                  </a:cubicBezTo>
                  <a:cubicBezTo>
                    <a:pt x="8370" y="14648"/>
                    <a:pt x="10234" y="13383"/>
                    <a:pt x="10774" y="11120"/>
                  </a:cubicBezTo>
                  <a:cubicBezTo>
                    <a:pt x="11575" y="7751"/>
                    <a:pt x="11041" y="2080"/>
                    <a:pt x="7339" y="479"/>
                  </a:cubicBezTo>
                  <a:cubicBezTo>
                    <a:pt x="6642" y="151"/>
                    <a:pt x="5926" y="0"/>
                    <a:pt x="5230"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a:extLst>
                <a:ext uri="{FF2B5EF4-FFF2-40B4-BE49-F238E27FC236}">
                  <a16:creationId xmlns:a16="http://schemas.microsoft.com/office/drawing/2014/main" id="{E6D0CEE7-5C4F-9500-F598-EAEC3E802E88}"/>
                </a:ext>
              </a:extLst>
            </p:cNvPr>
            <p:cNvSpPr/>
            <p:nvPr/>
          </p:nvSpPr>
          <p:spPr>
            <a:xfrm flipH="1">
              <a:off x="8026455" y="1471229"/>
              <a:ext cx="549759" cy="483783"/>
            </a:xfrm>
            <a:custGeom>
              <a:avLst/>
              <a:gdLst/>
              <a:ahLst/>
              <a:cxnLst/>
              <a:rect l="l" t="t" r="r" b="b"/>
              <a:pathLst>
                <a:path w="19615" h="17261" extrusionOk="0">
                  <a:moveTo>
                    <a:pt x="15559" y="1"/>
                  </a:moveTo>
                  <a:cubicBezTo>
                    <a:pt x="15210" y="1"/>
                    <a:pt x="14816" y="108"/>
                    <a:pt x="14377" y="354"/>
                  </a:cubicBezTo>
                  <a:cubicBezTo>
                    <a:pt x="13712" y="720"/>
                    <a:pt x="12783" y="822"/>
                    <a:pt x="11792" y="822"/>
                  </a:cubicBezTo>
                  <a:cubicBezTo>
                    <a:pt x="10529" y="822"/>
                    <a:pt x="9166" y="655"/>
                    <a:pt x="8120" y="655"/>
                  </a:cubicBezTo>
                  <a:cubicBezTo>
                    <a:pt x="6698" y="655"/>
                    <a:pt x="5864" y="964"/>
                    <a:pt x="6672" y="2422"/>
                  </a:cubicBezTo>
                  <a:cubicBezTo>
                    <a:pt x="5171" y="2789"/>
                    <a:pt x="3303" y="5891"/>
                    <a:pt x="3736" y="8093"/>
                  </a:cubicBezTo>
                  <a:cubicBezTo>
                    <a:pt x="4203" y="10394"/>
                    <a:pt x="0" y="13697"/>
                    <a:pt x="3236" y="14797"/>
                  </a:cubicBezTo>
                  <a:cubicBezTo>
                    <a:pt x="6158" y="15799"/>
                    <a:pt x="6600" y="17261"/>
                    <a:pt x="8942" y="17261"/>
                  </a:cubicBezTo>
                  <a:cubicBezTo>
                    <a:pt x="9487" y="17261"/>
                    <a:pt x="10135" y="17182"/>
                    <a:pt x="10941" y="16999"/>
                  </a:cubicBezTo>
                  <a:cubicBezTo>
                    <a:pt x="13210" y="16499"/>
                    <a:pt x="19614" y="17166"/>
                    <a:pt x="16412" y="11995"/>
                  </a:cubicBezTo>
                  <a:cubicBezTo>
                    <a:pt x="13677" y="7559"/>
                    <a:pt x="15111" y="5724"/>
                    <a:pt x="15111" y="5724"/>
                  </a:cubicBezTo>
                  <a:cubicBezTo>
                    <a:pt x="15978" y="5724"/>
                    <a:pt x="16779" y="5357"/>
                    <a:pt x="17346" y="4723"/>
                  </a:cubicBezTo>
                  <a:cubicBezTo>
                    <a:pt x="18145" y="3753"/>
                    <a:pt x="17626" y="1"/>
                    <a:pt x="15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a:extLst>
                <a:ext uri="{FF2B5EF4-FFF2-40B4-BE49-F238E27FC236}">
                  <a16:creationId xmlns:a16="http://schemas.microsoft.com/office/drawing/2014/main" id="{4FB20D71-EC94-8B3B-729A-0B7EBA5FE42D}"/>
                </a:ext>
              </a:extLst>
            </p:cNvPr>
            <p:cNvSpPr/>
            <p:nvPr/>
          </p:nvSpPr>
          <p:spPr>
            <a:xfrm flipH="1">
              <a:off x="8122757" y="1673503"/>
              <a:ext cx="66257" cy="94649"/>
            </a:xfrm>
            <a:custGeom>
              <a:avLst/>
              <a:gdLst/>
              <a:ahLst/>
              <a:cxnLst/>
              <a:rect l="l" t="t" r="r" b="b"/>
              <a:pathLst>
                <a:path w="2364" h="3377" extrusionOk="0">
                  <a:moveTo>
                    <a:pt x="1233" y="0"/>
                  </a:moveTo>
                  <a:cubicBezTo>
                    <a:pt x="502" y="0"/>
                    <a:pt x="1" y="790"/>
                    <a:pt x="95" y="1609"/>
                  </a:cubicBezTo>
                  <a:cubicBezTo>
                    <a:pt x="195" y="2343"/>
                    <a:pt x="629" y="2977"/>
                    <a:pt x="1296" y="3311"/>
                  </a:cubicBezTo>
                  <a:cubicBezTo>
                    <a:pt x="1420" y="3356"/>
                    <a:pt x="1528" y="3377"/>
                    <a:pt x="1624" y="3377"/>
                  </a:cubicBezTo>
                  <a:cubicBezTo>
                    <a:pt x="2094" y="3377"/>
                    <a:pt x="2241" y="2859"/>
                    <a:pt x="2297" y="2110"/>
                  </a:cubicBezTo>
                  <a:cubicBezTo>
                    <a:pt x="2364" y="1309"/>
                    <a:pt x="2130" y="108"/>
                    <a:pt x="1363" y="8"/>
                  </a:cubicBezTo>
                  <a:cubicBezTo>
                    <a:pt x="1319" y="3"/>
                    <a:pt x="1275" y="0"/>
                    <a:pt x="1233"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a:extLst>
                <a:ext uri="{FF2B5EF4-FFF2-40B4-BE49-F238E27FC236}">
                  <a16:creationId xmlns:a16="http://schemas.microsoft.com/office/drawing/2014/main" id="{35765E98-9C6D-5AF2-9725-345F27BEB449}"/>
                </a:ext>
              </a:extLst>
            </p:cNvPr>
            <p:cNvSpPr/>
            <p:nvPr/>
          </p:nvSpPr>
          <p:spPr>
            <a:xfrm flipH="1">
              <a:off x="8046102" y="2679690"/>
              <a:ext cx="343141" cy="2218601"/>
            </a:xfrm>
            <a:custGeom>
              <a:avLst/>
              <a:gdLst/>
              <a:ahLst/>
              <a:cxnLst/>
              <a:rect l="l" t="t" r="r" b="b"/>
              <a:pathLst>
                <a:path w="12243" h="79158" extrusionOk="0">
                  <a:moveTo>
                    <a:pt x="1" y="1"/>
                  </a:moveTo>
                  <a:cubicBezTo>
                    <a:pt x="1" y="1"/>
                    <a:pt x="2669" y="27420"/>
                    <a:pt x="5271" y="40396"/>
                  </a:cubicBezTo>
                  <a:cubicBezTo>
                    <a:pt x="2603" y="55240"/>
                    <a:pt x="2169" y="78624"/>
                    <a:pt x="2169" y="78624"/>
                  </a:cubicBezTo>
                  <a:lnTo>
                    <a:pt x="4237" y="79157"/>
                  </a:lnTo>
                  <a:cubicBezTo>
                    <a:pt x="4237" y="79157"/>
                    <a:pt x="8407" y="62212"/>
                    <a:pt x="12109" y="41997"/>
                  </a:cubicBezTo>
                  <a:cubicBezTo>
                    <a:pt x="12209" y="41497"/>
                    <a:pt x="12243" y="41030"/>
                    <a:pt x="12243" y="40530"/>
                  </a:cubicBezTo>
                  <a:cubicBezTo>
                    <a:pt x="12009" y="28454"/>
                    <a:pt x="9841" y="1"/>
                    <a:pt x="9841"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a:extLst>
                <a:ext uri="{FF2B5EF4-FFF2-40B4-BE49-F238E27FC236}">
                  <a16:creationId xmlns:a16="http://schemas.microsoft.com/office/drawing/2014/main" id="{D115AF2C-7F31-734E-D511-4F39D630C380}"/>
                </a:ext>
              </a:extLst>
            </p:cNvPr>
            <p:cNvSpPr/>
            <p:nvPr/>
          </p:nvSpPr>
          <p:spPr>
            <a:xfrm flipH="1">
              <a:off x="8150813" y="2679690"/>
              <a:ext cx="496451" cy="2263473"/>
            </a:xfrm>
            <a:custGeom>
              <a:avLst/>
              <a:gdLst/>
              <a:ahLst/>
              <a:cxnLst/>
              <a:rect l="l" t="t" r="r" b="b"/>
              <a:pathLst>
                <a:path w="17713" h="80759" extrusionOk="0">
                  <a:moveTo>
                    <a:pt x="5871" y="1"/>
                  </a:moveTo>
                  <a:cubicBezTo>
                    <a:pt x="5871" y="1"/>
                    <a:pt x="3169" y="27420"/>
                    <a:pt x="3403" y="40396"/>
                  </a:cubicBezTo>
                  <a:cubicBezTo>
                    <a:pt x="0" y="53606"/>
                    <a:pt x="1668" y="80758"/>
                    <a:pt x="1668" y="80758"/>
                  </a:cubicBezTo>
                  <a:lnTo>
                    <a:pt x="3770" y="80758"/>
                  </a:lnTo>
                  <a:cubicBezTo>
                    <a:pt x="3770" y="80758"/>
                    <a:pt x="7839" y="51704"/>
                    <a:pt x="9941" y="39562"/>
                  </a:cubicBezTo>
                  <a:cubicBezTo>
                    <a:pt x="11942" y="27921"/>
                    <a:pt x="17713" y="1"/>
                    <a:pt x="17713"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a:extLst>
                <a:ext uri="{FF2B5EF4-FFF2-40B4-BE49-F238E27FC236}">
                  <a16:creationId xmlns:a16="http://schemas.microsoft.com/office/drawing/2014/main" id="{A7D8B867-2651-E88A-C7BA-DC1F24753D12}"/>
                </a:ext>
              </a:extLst>
            </p:cNvPr>
            <p:cNvSpPr/>
            <p:nvPr/>
          </p:nvSpPr>
          <p:spPr>
            <a:xfrm flipH="1">
              <a:off x="7993747" y="2002350"/>
              <a:ext cx="661953" cy="1592663"/>
            </a:xfrm>
            <a:custGeom>
              <a:avLst/>
              <a:gdLst/>
              <a:ahLst/>
              <a:cxnLst/>
              <a:rect l="l" t="t" r="r" b="b"/>
              <a:pathLst>
                <a:path w="23618" h="56825" extrusionOk="0">
                  <a:moveTo>
                    <a:pt x="12647" y="0"/>
                  </a:moveTo>
                  <a:cubicBezTo>
                    <a:pt x="11476" y="0"/>
                    <a:pt x="10308" y="50"/>
                    <a:pt x="9141" y="150"/>
                  </a:cubicBezTo>
                  <a:cubicBezTo>
                    <a:pt x="8240" y="184"/>
                    <a:pt x="7340" y="250"/>
                    <a:pt x="6572" y="351"/>
                  </a:cubicBezTo>
                  <a:cubicBezTo>
                    <a:pt x="4571" y="584"/>
                    <a:pt x="3270" y="2485"/>
                    <a:pt x="3770" y="4420"/>
                  </a:cubicBezTo>
                  <a:cubicBezTo>
                    <a:pt x="6272" y="14661"/>
                    <a:pt x="6139" y="18464"/>
                    <a:pt x="6072" y="24168"/>
                  </a:cubicBezTo>
                  <a:cubicBezTo>
                    <a:pt x="1" y="33508"/>
                    <a:pt x="2236" y="42814"/>
                    <a:pt x="1435" y="56024"/>
                  </a:cubicBezTo>
                  <a:cubicBezTo>
                    <a:pt x="3884" y="56480"/>
                    <a:pt x="6482" y="56585"/>
                    <a:pt x="9132" y="56585"/>
                  </a:cubicBezTo>
                  <a:cubicBezTo>
                    <a:pt x="11368" y="56585"/>
                    <a:pt x="13641" y="56511"/>
                    <a:pt x="15893" y="56511"/>
                  </a:cubicBezTo>
                  <a:cubicBezTo>
                    <a:pt x="17991" y="56511"/>
                    <a:pt x="20070" y="56575"/>
                    <a:pt x="22083" y="56824"/>
                  </a:cubicBezTo>
                  <a:cubicBezTo>
                    <a:pt x="23618" y="41046"/>
                    <a:pt x="21683" y="27003"/>
                    <a:pt x="20916" y="24168"/>
                  </a:cubicBezTo>
                  <a:cubicBezTo>
                    <a:pt x="22484" y="12192"/>
                    <a:pt x="23318" y="6455"/>
                    <a:pt x="23184" y="3653"/>
                  </a:cubicBezTo>
                  <a:cubicBezTo>
                    <a:pt x="23084" y="2185"/>
                    <a:pt x="22017" y="984"/>
                    <a:pt x="20549" y="717"/>
                  </a:cubicBezTo>
                  <a:cubicBezTo>
                    <a:pt x="19315" y="517"/>
                    <a:pt x="17680" y="284"/>
                    <a:pt x="16179" y="150"/>
                  </a:cubicBezTo>
                  <a:cubicBezTo>
                    <a:pt x="14995" y="50"/>
                    <a:pt x="13819" y="0"/>
                    <a:pt x="126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a:extLst>
                <a:ext uri="{FF2B5EF4-FFF2-40B4-BE49-F238E27FC236}">
                  <a16:creationId xmlns:a16="http://schemas.microsoft.com/office/drawing/2014/main" id="{F7366481-7E48-27BD-9861-3F1D4AC6A208}"/>
                </a:ext>
              </a:extLst>
            </p:cNvPr>
            <p:cNvSpPr/>
            <p:nvPr/>
          </p:nvSpPr>
          <p:spPr>
            <a:xfrm flipH="1">
              <a:off x="8458387" y="2014962"/>
              <a:ext cx="146808" cy="284255"/>
            </a:xfrm>
            <a:custGeom>
              <a:avLst/>
              <a:gdLst/>
              <a:ahLst/>
              <a:cxnLst/>
              <a:rect l="l" t="t" r="r" b="b"/>
              <a:pathLst>
                <a:path w="5238" h="10142" extrusionOk="0">
                  <a:moveTo>
                    <a:pt x="4237" y="1"/>
                  </a:moveTo>
                  <a:lnTo>
                    <a:pt x="4237" y="1"/>
                  </a:lnTo>
                  <a:cubicBezTo>
                    <a:pt x="1568" y="868"/>
                    <a:pt x="0" y="3436"/>
                    <a:pt x="0" y="3436"/>
                  </a:cubicBezTo>
                  <a:cubicBezTo>
                    <a:pt x="0" y="3436"/>
                    <a:pt x="3403" y="8674"/>
                    <a:pt x="3803" y="10141"/>
                  </a:cubicBezTo>
                  <a:cubicBezTo>
                    <a:pt x="5237" y="6305"/>
                    <a:pt x="4237" y="1"/>
                    <a:pt x="42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a:extLst>
                <a:ext uri="{FF2B5EF4-FFF2-40B4-BE49-F238E27FC236}">
                  <a16:creationId xmlns:a16="http://schemas.microsoft.com/office/drawing/2014/main" id="{90C2B04E-32E1-647E-6100-7F7B38899CC6}"/>
                </a:ext>
              </a:extLst>
            </p:cNvPr>
            <p:cNvSpPr/>
            <p:nvPr/>
          </p:nvSpPr>
          <p:spPr>
            <a:xfrm flipH="1">
              <a:off x="8026455" y="3475307"/>
              <a:ext cx="587148" cy="45012"/>
            </a:xfrm>
            <a:custGeom>
              <a:avLst/>
              <a:gdLst/>
              <a:ahLst/>
              <a:cxnLst/>
              <a:rect l="l" t="t" r="r" b="b"/>
              <a:pathLst>
                <a:path w="20949" h="1606" extrusionOk="0">
                  <a:moveTo>
                    <a:pt x="0" y="1"/>
                  </a:moveTo>
                  <a:lnTo>
                    <a:pt x="0" y="334"/>
                  </a:lnTo>
                  <a:cubicBezTo>
                    <a:pt x="334" y="368"/>
                    <a:pt x="667" y="501"/>
                    <a:pt x="901" y="801"/>
                  </a:cubicBezTo>
                  <a:cubicBezTo>
                    <a:pt x="1168" y="1135"/>
                    <a:pt x="1568" y="1335"/>
                    <a:pt x="2001" y="1335"/>
                  </a:cubicBezTo>
                  <a:cubicBezTo>
                    <a:pt x="2468" y="1335"/>
                    <a:pt x="2869" y="1168"/>
                    <a:pt x="3202" y="835"/>
                  </a:cubicBezTo>
                  <a:cubicBezTo>
                    <a:pt x="3469" y="568"/>
                    <a:pt x="3803" y="434"/>
                    <a:pt x="4170" y="401"/>
                  </a:cubicBezTo>
                  <a:cubicBezTo>
                    <a:pt x="4537" y="434"/>
                    <a:pt x="4870" y="601"/>
                    <a:pt x="5070" y="868"/>
                  </a:cubicBezTo>
                  <a:cubicBezTo>
                    <a:pt x="5337" y="1201"/>
                    <a:pt x="5771" y="1402"/>
                    <a:pt x="6204" y="1402"/>
                  </a:cubicBezTo>
                  <a:lnTo>
                    <a:pt x="6238" y="1402"/>
                  </a:lnTo>
                  <a:cubicBezTo>
                    <a:pt x="6671" y="1402"/>
                    <a:pt x="7072" y="1201"/>
                    <a:pt x="7405" y="901"/>
                  </a:cubicBezTo>
                  <a:cubicBezTo>
                    <a:pt x="7639" y="634"/>
                    <a:pt x="8006" y="501"/>
                    <a:pt x="8373" y="501"/>
                  </a:cubicBezTo>
                  <a:cubicBezTo>
                    <a:pt x="8706" y="501"/>
                    <a:pt x="9040" y="668"/>
                    <a:pt x="9240" y="935"/>
                  </a:cubicBezTo>
                  <a:cubicBezTo>
                    <a:pt x="9540" y="1268"/>
                    <a:pt x="9940" y="1468"/>
                    <a:pt x="10374" y="1468"/>
                  </a:cubicBezTo>
                  <a:cubicBezTo>
                    <a:pt x="10841" y="1468"/>
                    <a:pt x="11275" y="1302"/>
                    <a:pt x="11575" y="968"/>
                  </a:cubicBezTo>
                  <a:cubicBezTo>
                    <a:pt x="11842" y="701"/>
                    <a:pt x="12175" y="568"/>
                    <a:pt x="12542" y="568"/>
                  </a:cubicBezTo>
                  <a:cubicBezTo>
                    <a:pt x="12909" y="568"/>
                    <a:pt x="13209" y="734"/>
                    <a:pt x="13443" y="1001"/>
                  </a:cubicBezTo>
                  <a:cubicBezTo>
                    <a:pt x="13710" y="1335"/>
                    <a:pt x="14110" y="1535"/>
                    <a:pt x="14577" y="1535"/>
                  </a:cubicBezTo>
                  <a:cubicBezTo>
                    <a:pt x="15011" y="1535"/>
                    <a:pt x="15444" y="1368"/>
                    <a:pt x="15745" y="1035"/>
                  </a:cubicBezTo>
                  <a:cubicBezTo>
                    <a:pt x="16011" y="801"/>
                    <a:pt x="16378" y="634"/>
                    <a:pt x="16745" y="634"/>
                  </a:cubicBezTo>
                  <a:cubicBezTo>
                    <a:pt x="17079" y="634"/>
                    <a:pt x="17412" y="801"/>
                    <a:pt x="17613" y="1068"/>
                  </a:cubicBezTo>
                  <a:cubicBezTo>
                    <a:pt x="17913" y="1402"/>
                    <a:pt x="18313" y="1602"/>
                    <a:pt x="18747" y="1602"/>
                  </a:cubicBezTo>
                  <a:lnTo>
                    <a:pt x="18780" y="1602"/>
                  </a:lnTo>
                  <a:cubicBezTo>
                    <a:pt x="18816" y="1605"/>
                    <a:pt x="18853" y="1606"/>
                    <a:pt x="18889" y="1606"/>
                  </a:cubicBezTo>
                  <a:cubicBezTo>
                    <a:pt x="19286" y="1606"/>
                    <a:pt x="19675" y="1440"/>
                    <a:pt x="19981" y="1135"/>
                  </a:cubicBezTo>
                  <a:cubicBezTo>
                    <a:pt x="20248" y="868"/>
                    <a:pt x="20581" y="734"/>
                    <a:pt x="20948" y="734"/>
                  </a:cubicBezTo>
                  <a:lnTo>
                    <a:pt x="20948" y="401"/>
                  </a:lnTo>
                  <a:cubicBezTo>
                    <a:pt x="20515" y="401"/>
                    <a:pt x="20081" y="568"/>
                    <a:pt x="19747" y="901"/>
                  </a:cubicBezTo>
                  <a:cubicBezTo>
                    <a:pt x="19514" y="1168"/>
                    <a:pt x="19147" y="1302"/>
                    <a:pt x="18780" y="1302"/>
                  </a:cubicBezTo>
                  <a:cubicBezTo>
                    <a:pt x="18413" y="1302"/>
                    <a:pt x="18113" y="1135"/>
                    <a:pt x="17879" y="868"/>
                  </a:cubicBezTo>
                  <a:cubicBezTo>
                    <a:pt x="17613" y="534"/>
                    <a:pt x="17212" y="334"/>
                    <a:pt x="16779" y="334"/>
                  </a:cubicBezTo>
                  <a:cubicBezTo>
                    <a:pt x="16745" y="332"/>
                    <a:pt x="16711" y="331"/>
                    <a:pt x="16677" y="331"/>
                  </a:cubicBezTo>
                  <a:cubicBezTo>
                    <a:pt x="16249" y="331"/>
                    <a:pt x="15856" y="523"/>
                    <a:pt x="15578" y="801"/>
                  </a:cubicBezTo>
                  <a:cubicBezTo>
                    <a:pt x="15311" y="1068"/>
                    <a:pt x="14944" y="1235"/>
                    <a:pt x="14577" y="1235"/>
                  </a:cubicBezTo>
                  <a:cubicBezTo>
                    <a:pt x="14244" y="1235"/>
                    <a:pt x="13910" y="1068"/>
                    <a:pt x="13710" y="801"/>
                  </a:cubicBezTo>
                  <a:cubicBezTo>
                    <a:pt x="13410" y="468"/>
                    <a:pt x="13009" y="267"/>
                    <a:pt x="12576" y="267"/>
                  </a:cubicBezTo>
                  <a:lnTo>
                    <a:pt x="12509" y="267"/>
                  </a:lnTo>
                  <a:cubicBezTo>
                    <a:pt x="12075" y="267"/>
                    <a:pt x="11675" y="434"/>
                    <a:pt x="11341" y="734"/>
                  </a:cubicBezTo>
                  <a:cubicBezTo>
                    <a:pt x="11108" y="1001"/>
                    <a:pt x="10741" y="1168"/>
                    <a:pt x="10374" y="1168"/>
                  </a:cubicBezTo>
                  <a:cubicBezTo>
                    <a:pt x="10041" y="1168"/>
                    <a:pt x="9707" y="1001"/>
                    <a:pt x="9473" y="734"/>
                  </a:cubicBezTo>
                  <a:cubicBezTo>
                    <a:pt x="9207" y="368"/>
                    <a:pt x="8806" y="167"/>
                    <a:pt x="8373" y="167"/>
                  </a:cubicBezTo>
                  <a:cubicBezTo>
                    <a:pt x="7906" y="167"/>
                    <a:pt x="7472" y="334"/>
                    <a:pt x="7172" y="668"/>
                  </a:cubicBezTo>
                  <a:cubicBezTo>
                    <a:pt x="6905" y="935"/>
                    <a:pt x="6571" y="1101"/>
                    <a:pt x="6204" y="1101"/>
                  </a:cubicBezTo>
                  <a:cubicBezTo>
                    <a:pt x="5838" y="1068"/>
                    <a:pt x="5504" y="935"/>
                    <a:pt x="5304" y="634"/>
                  </a:cubicBezTo>
                  <a:cubicBezTo>
                    <a:pt x="5037" y="301"/>
                    <a:pt x="4603" y="101"/>
                    <a:pt x="4170" y="101"/>
                  </a:cubicBezTo>
                  <a:cubicBezTo>
                    <a:pt x="3703" y="101"/>
                    <a:pt x="3302" y="301"/>
                    <a:pt x="3002" y="601"/>
                  </a:cubicBezTo>
                  <a:cubicBezTo>
                    <a:pt x="2735" y="868"/>
                    <a:pt x="2368" y="1001"/>
                    <a:pt x="2001" y="1035"/>
                  </a:cubicBezTo>
                  <a:cubicBezTo>
                    <a:pt x="1668" y="1001"/>
                    <a:pt x="1334" y="835"/>
                    <a:pt x="1134" y="534"/>
                  </a:cubicBezTo>
                  <a:cubicBezTo>
                    <a:pt x="834" y="201"/>
                    <a:pt x="43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a:extLst>
                <a:ext uri="{FF2B5EF4-FFF2-40B4-BE49-F238E27FC236}">
                  <a16:creationId xmlns:a16="http://schemas.microsoft.com/office/drawing/2014/main" id="{B67BEAE0-9D6B-6963-1401-15D6870F2FF1}"/>
                </a:ext>
              </a:extLst>
            </p:cNvPr>
            <p:cNvSpPr/>
            <p:nvPr/>
          </p:nvSpPr>
          <p:spPr>
            <a:xfrm flipH="1">
              <a:off x="8308804" y="3006911"/>
              <a:ext cx="146808" cy="390815"/>
            </a:xfrm>
            <a:custGeom>
              <a:avLst/>
              <a:gdLst/>
              <a:ahLst/>
              <a:cxnLst/>
              <a:rect l="l" t="t" r="r" b="b"/>
              <a:pathLst>
                <a:path w="5238" h="13944" extrusionOk="0">
                  <a:moveTo>
                    <a:pt x="0" y="1"/>
                  </a:moveTo>
                  <a:lnTo>
                    <a:pt x="5237" y="13944"/>
                  </a:lnTo>
                  <a:lnTo>
                    <a:pt x="3870" y="2236"/>
                  </a:lnTo>
                  <a:lnTo>
                    <a:pt x="0" y="1"/>
                  </a:lnTo>
                  <a:close/>
                </a:path>
              </a:pathLst>
            </a:custGeom>
            <a:solidFill>
              <a:srgbClr val="1C2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a:extLst>
                <a:ext uri="{FF2B5EF4-FFF2-40B4-BE49-F238E27FC236}">
                  <a16:creationId xmlns:a16="http://schemas.microsoft.com/office/drawing/2014/main" id="{D55DF022-5E57-12DA-5BA5-BEF4510D3737}"/>
                </a:ext>
              </a:extLst>
            </p:cNvPr>
            <p:cNvSpPr/>
            <p:nvPr/>
          </p:nvSpPr>
          <p:spPr>
            <a:xfrm flipH="1">
              <a:off x="8045149" y="2593674"/>
              <a:ext cx="476832" cy="159897"/>
            </a:xfrm>
            <a:custGeom>
              <a:avLst/>
              <a:gdLst/>
              <a:ahLst/>
              <a:cxnLst/>
              <a:rect l="l" t="t" r="r" b="b"/>
              <a:pathLst>
                <a:path w="17013" h="5705" extrusionOk="0">
                  <a:moveTo>
                    <a:pt x="1168" y="1"/>
                  </a:moveTo>
                  <a:cubicBezTo>
                    <a:pt x="934" y="1"/>
                    <a:pt x="767" y="301"/>
                    <a:pt x="734" y="735"/>
                  </a:cubicBezTo>
                  <a:lnTo>
                    <a:pt x="33" y="3303"/>
                  </a:lnTo>
                  <a:cubicBezTo>
                    <a:pt x="0" y="3803"/>
                    <a:pt x="234" y="4304"/>
                    <a:pt x="500" y="4337"/>
                  </a:cubicBezTo>
                  <a:lnTo>
                    <a:pt x="16512" y="5705"/>
                  </a:lnTo>
                  <a:cubicBezTo>
                    <a:pt x="16745" y="5705"/>
                    <a:pt x="16912" y="5405"/>
                    <a:pt x="16945" y="4971"/>
                  </a:cubicBezTo>
                  <a:lnTo>
                    <a:pt x="17012" y="2302"/>
                  </a:lnTo>
                  <a:cubicBezTo>
                    <a:pt x="17012" y="1769"/>
                    <a:pt x="16779" y="1268"/>
                    <a:pt x="16512" y="1235"/>
                  </a:cubicBezTo>
                  <a:lnTo>
                    <a:pt x="1168"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a:extLst>
                <a:ext uri="{FF2B5EF4-FFF2-40B4-BE49-F238E27FC236}">
                  <a16:creationId xmlns:a16="http://schemas.microsoft.com/office/drawing/2014/main" id="{ACBD8EAA-D6E1-B2DC-E887-C593CA84723B}"/>
                </a:ext>
              </a:extLst>
            </p:cNvPr>
            <p:cNvSpPr/>
            <p:nvPr/>
          </p:nvSpPr>
          <p:spPr>
            <a:xfrm flipH="1">
              <a:off x="7714845" y="2044279"/>
              <a:ext cx="397542" cy="798447"/>
            </a:xfrm>
            <a:custGeom>
              <a:avLst/>
              <a:gdLst/>
              <a:ahLst/>
              <a:cxnLst/>
              <a:rect l="l" t="t" r="r" b="b"/>
              <a:pathLst>
                <a:path w="14184" h="28488" extrusionOk="0">
                  <a:moveTo>
                    <a:pt x="2117" y="0"/>
                  </a:moveTo>
                  <a:cubicBezTo>
                    <a:pt x="1062" y="0"/>
                    <a:pt x="1" y="765"/>
                    <a:pt x="163" y="2157"/>
                  </a:cubicBezTo>
                  <a:cubicBezTo>
                    <a:pt x="263" y="3391"/>
                    <a:pt x="397" y="4592"/>
                    <a:pt x="564" y="5760"/>
                  </a:cubicBezTo>
                  <a:cubicBezTo>
                    <a:pt x="730" y="6960"/>
                    <a:pt x="930" y="8161"/>
                    <a:pt x="1131" y="9362"/>
                  </a:cubicBezTo>
                  <a:cubicBezTo>
                    <a:pt x="1498" y="11730"/>
                    <a:pt x="1965" y="14132"/>
                    <a:pt x="2532" y="16534"/>
                  </a:cubicBezTo>
                  <a:lnTo>
                    <a:pt x="2532" y="16634"/>
                  </a:lnTo>
                  <a:lnTo>
                    <a:pt x="2532" y="16667"/>
                  </a:lnTo>
                  <a:cubicBezTo>
                    <a:pt x="2765" y="17334"/>
                    <a:pt x="3099" y="18002"/>
                    <a:pt x="3499" y="18635"/>
                  </a:cubicBezTo>
                  <a:cubicBezTo>
                    <a:pt x="3833" y="19202"/>
                    <a:pt x="4199" y="19736"/>
                    <a:pt x="4600" y="20270"/>
                  </a:cubicBezTo>
                  <a:cubicBezTo>
                    <a:pt x="5334" y="21271"/>
                    <a:pt x="6134" y="22238"/>
                    <a:pt x="6968" y="23139"/>
                  </a:cubicBezTo>
                  <a:cubicBezTo>
                    <a:pt x="7802" y="24039"/>
                    <a:pt x="8636" y="24940"/>
                    <a:pt x="9537" y="25774"/>
                  </a:cubicBezTo>
                  <a:cubicBezTo>
                    <a:pt x="10404" y="26608"/>
                    <a:pt x="11305" y="27442"/>
                    <a:pt x="12239" y="28242"/>
                  </a:cubicBezTo>
                  <a:cubicBezTo>
                    <a:pt x="12440" y="28414"/>
                    <a:pt x="12657" y="28487"/>
                    <a:pt x="12864" y="28487"/>
                  </a:cubicBezTo>
                  <a:cubicBezTo>
                    <a:pt x="13581" y="28487"/>
                    <a:pt x="14183" y="27607"/>
                    <a:pt x="13640" y="26908"/>
                  </a:cubicBezTo>
                  <a:cubicBezTo>
                    <a:pt x="12906" y="25974"/>
                    <a:pt x="12138" y="25040"/>
                    <a:pt x="11405" y="24106"/>
                  </a:cubicBezTo>
                  <a:cubicBezTo>
                    <a:pt x="10671" y="23172"/>
                    <a:pt x="9937" y="22238"/>
                    <a:pt x="9236" y="21271"/>
                  </a:cubicBezTo>
                  <a:cubicBezTo>
                    <a:pt x="8569" y="20337"/>
                    <a:pt x="7902" y="19369"/>
                    <a:pt x="7268" y="18402"/>
                  </a:cubicBezTo>
                  <a:cubicBezTo>
                    <a:pt x="6968" y="17935"/>
                    <a:pt x="6701" y="17468"/>
                    <a:pt x="6434" y="16968"/>
                  </a:cubicBezTo>
                  <a:cubicBezTo>
                    <a:pt x="6246" y="16592"/>
                    <a:pt x="6088" y="16187"/>
                    <a:pt x="5959" y="15752"/>
                  </a:cubicBezTo>
                  <a:lnTo>
                    <a:pt x="5959" y="15752"/>
                  </a:lnTo>
                  <a:cubicBezTo>
                    <a:pt x="5762" y="14633"/>
                    <a:pt x="5565" y="13482"/>
                    <a:pt x="5400" y="12331"/>
                  </a:cubicBezTo>
                  <a:lnTo>
                    <a:pt x="4900" y="8795"/>
                  </a:lnTo>
                  <a:lnTo>
                    <a:pt x="3999" y="1723"/>
                  </a:lnTo>
                  <a:lnTo>
                    <a:pt x="4033" y="1723"/>
                  </a:lnTo>
                  <a:cubicBezTo>
                    <a:pt x="3895" y="547"/>
                    <a:pt x="3009" y="0"/>
                    <a:pt x="2117"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a:extLst>
                <a:ext uri="{FF2B5EF4-FFF2-40B4-BE49-F238E27FC236}">
                  <a16:creationId xmlns:a16="http://schemas.microsoft.com/office/drawing/2014/main" id="{38543D05-61E5-A6F1-4234-7854B62483A9}"/>
                </a:ext>
              </a:extLst>
            </p:cNvPr>
            <p:cNvSpPr/>
            <p:nvPr/>
          </p:nvSpPr>
          <p:spPr>
            <a:xfrm flipH="1">
              <a:off x="7976902" y="2022445"/>
              <a:ext cx="187952" cy="276772"/>
            </a:xfrm>
            <a:custGeom>
              <a:avLst/>
              <a:gdLst/>
              <a:ahLst/>
              <a:cxnLst/>
              <a:rect l="l" t="t" r="r" b="b"/>
              <a:pathLst>
                <a:path w="6706" h="9875" extrusionOk="0">
                  <a:moveTo>
                    <a:pt x="2969" y="0"/>
                  </a:moveTo>
                  <a:cubicBezTo>
                    <a:pt x="2969" y="0"/>
                    <a:pt x="0" y="2836"/>
                    <a:pt x="2169" y="9874"/>
                  </a:cubicBezTo>
                  <a:cubicBezTo>
                    <a:pt x="3003" y="7339"/>
                    <a:pt x="6705" y="2869"/>
                    <a:pt x="6705" y="2869"/>
                  </a:cubicBezTo>
                  <a:cubicBezTo>
                    <a:pt x="6705" y="2869"/>
                    <a:pt x="6105" y="367"/>
                    <a:pt x="2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a:extLst>
                <a:ext uri="{FF2B5EF4-FFF2-40B4-BE49-F238E27FC236}">
                  <a16:creationId xmlns:a16="http://schemas.microsoft.com/office/drawing/2014/main" id="{4AF5D55F-B724-BF37-30F1-6561F557D017}"/>
                </a:ext>
              </a:extLst>
            </p:cNvPr>
            <p:cNvSpPr/>
            <p:nvPr/>
          </p:nvSpPr>
          <p:spPr>
            <a:xfrm flipH="1">
              <a:off x="6851262" y="2393614"/>
              <a:ext cx="953664" cy="529187"/>
            </a:xfrm>
            <a:custGeom>
              <a:avLst/>
              <a:gdLst/>
              <a:ahLst/>
              <a:cxnLst/>
              <a:rect l="l" t="t" r="r" b="b"/>
              <a:pathLst>
                <a:path w="34026" h="18881" extrusionOk="0">
                  <a:moveTo>
                    <a:pt x="33792" y="0"/>
                  </a:moveTo>
                  <a:lnTo>
                    <a:pt x="1" y="18047"/>
                  </a:lnTo>
                  <a:lnTo>
                    <a:pt x="435" y="18880"/>
                  </a:lnTo>
                  <a:lnTo>
                    <a:pt x="34025" y="401"/>
                  </a:lnTo>
                  <a:lnTo>
                    <a:pt x="337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a:extLst>
                <a:ext uri="{FF2B5EF4-FFF2-40B4-BE49-F238E27FC236}">
                  <a16:creationId xmlns:a16="http://schemas.microsoft.com/office/drawing/2014/main" id="{A468BD6B-100F-CD37-63A8-A7F7275D3C13}"/>
                </a:ext>
              </a:extLst>
            </p:cNvPr>
            <p:cNvSpPr/>
            <p:nvPr/>
          </p:nvSpPr>
          <p:spPr>
            <a:xfrm flipH="1">
              <a:off x="7650634" y="2777871"/>
              <a:ext cx="150536" cy="88847"/>
            </a:xfrm>
            <a:custGeom>
              <a:avLst/>
              <a:gdLst/>
              <a:ahLst/>
              <a:cxnLst/>
              <a:rect l="l" t="t" r="r" b="b"/>
              <a:pathLst>
                <a:path w="5371" h="3170" extrusionOk="0">
                  <a:moveTo>
                    <a:pt x="1602" y="0"/>
                  </a:moveTo>
                  <a:lnTo>
                    <a:pt x="0" y="734"/>
                  </a:lnTo>
                  <a:cubicBezTo>
                    <a:pt x="167" y="2302"/>
                    <a:pt x="2435" y="3169"/>
                    <a:pt x="2435" y="3169"/>
                  </a:cubicBezTo>
                  <a:lnTo>
                    <a:pt x="5371" y="601"/>
                  </a:lnTo>
                  <a:lnTo>
                    <a:pt x="160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a:extLst>
                <a:ext uri="{FF2B5EF4-FFF2-40B4-BE49-F238E27FC236}">
                  <a16:creationId xmlns:a16="http://schemas.microsoft.com/office/drawing/2014/main" id="{902C4AA0-62CC-C121-8884-D5C04209FC6F}"/>
                </a:ext>
              </a:extLst>
            </p:cNvPr>
            <p:cNvSpPr/>
            <p:nvPr/>
          </p:nvSpPr>
          <p:spPr>
            <a:xfrm flipH="1">
              <a:off x="7717452" y="2765230"/>
              <a:ext cx="53813" cy="40836"/>
            </a:xfrm>
            <a:custGeom>
              <a:avLst/>
              <a:gdLst/>
              <a:ahLst/>
              <a:cxnLst/>
              <a:rect l="l" t="t" r="r" b="b"/>
              <a:pathLst>
                <a:path w="1920" h="1457" extrusionOk="0">
                  <a:moveTo>
                    <a:pt x="975" y="0"/>
                  </a:moveTo>
                  <a:cubicBezTo>
                    <a:pt x="810" y="0"/>
                    <a:pt x="643" y="51"/>
                    <a:pt x="501" y="151"/>
                  </a:cubicBezTo>
                  <a:cubicBezTo>
                    <a:pt x="1" y="585"/>
                    <a:pt x="234" y="1385"/>
                    <a:pt x="868" y="1452"/>
                  </a:cubicBezTo>
                  <a:cubicBezTo>
                    <a:pt x="896" y="1455"/>
                    <a:pt x="924" y="1456"/>
                    <a:pt x="952" y="1456"/>
                  </a:cubicBezTo>
                  <a:cubicBezTo>
                    <a:pt x="1539" y="1456"/>
                    <a:pt x="1919" y="794"/>
                    <a:pt x="1569" y="284"/>
                  </a:cubicBezTo>
                  <a:cubicBezTo>
                    <a:pt x="1415" y="93"/>
                    <a:pt x="1196" y="0"/>
                    <a:pt x="9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a:extLst>
                <a:ext uri="{FF2B5EF4-FFF2-40B4-BE49-F238E27FC236}">
                  <a16:creationId xmlns:a16="http://schemas.microsoft.com/office/drawing/2014/main" id="{3289BB34-2062-3672-3FDD-CA1FDA92BA9D}"/>
                </a:ext>
              </a:extLst>
            </p:cNvPr>
            <p:cNvSpPr/>
            <p:nvPr/>
          </p:nvSpPr>
          <p:spPr>
            <a:xfrm flipH="1">
              <a:off x="7736623" y="2773134"/>
              <a:ext cx="71106" cy="44031"/>
            </a:xfrm>
            <a:custGeom>
              <a:avLst/>
              <a:gdLst/>
              <a:ahLst/>
              <a:cxnLst/>
              <a:rect l="l" t="t" r="r" b="b"/>
              <a:pathLst>
                <a:path w="2537" h="1571" extrusionOk="0">
                  <a:moveTo>
                    <a:pt x="2321" y="1"/>
                  </a:moveTo>
                  <a:cubicBezTo>
                    <a:pt x="2250" y="1"/>
                    <a:pt x="2179" y="38"/>
                    <a:pt x="2136" y="102"/>
                  </a:cubicBezTo>
                  <a:cubicBezTo>
                    <a:pt x="1556" y="1034"/>
                    <a:pt x="825" y="1148"/>
                    <a:pt x="473" y="1148"/>
                  </a:cubicBezTo>
                  <a:cubicBezTo>
                    <a:pt x="358" y="1148"/>
                    <a:pt x="284" y="1136"/>
                    <a:pt x="268" y="1136"/>
                  </a:cubicBezTo>
                  <a:cubicBezTo>
                    <a:pt x="250" y="1131"/>
                    <a:pt x="231" y="1128"/>
                    <a:pt x="212" y="1128"/>
                  </a:cubicBezTo>
                  <a:cubicBezTo>
                    <a:pt x="125" y="1128"/>
                    <a:pt x="34" y="1188"/>
                    <a:pt x="34" y="1270"/>
                  </a:cubicBezTo>
                  <a:cubicBezTo>
                    <a:pt x="1" y="1370"/>
                    <a:pt x="68" y="1503"/>
                    <a:pt x="168" y="1537"/>
                  </a:cubicBezTo>
                  <a:cubicBezTo>
                    <a:pt x="268" y="1537"/>
                    <a:pt x="401" y="1570"/>
                    <a:pt x="501" y="1570"/>
                  </a:cubicBezTo>
                  <a:cubicBezTo>
                    <a:pt x="1335" y="1537"/>
                    <a:pt x="2102" y="1070"/>
                    <a:pt x="2503" y="303"/>
                  </a:cubicBezTo>
                  <a:cubicBezTo>
                    <a:pt x="2536" y="202"/>
                    <a:pt x="2503" y="69"/>
                    <a:pt x="2436" y="36"/>
                  </a:cubicBezTo>
                  <a:cubicBezTo>
                    <a:pt x="2401" y="12"/>
                    <a:pt x="2361" y="1"/>
                    <a:pt x="2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a:extLst>
                <a:ext uri="{FF2B5EF4-FFF2-40B4-BE49-F238E27FC236}">
                  <a16:creationId xmlns:a16="http://schemas.microsoft.com/office/drawing/2014/main" id="{675401D5-B5D2-B6F3-2743-86C576659622}"/>
                </a:ext>
              </a:extLst>
            </p:cNvPr>
            <p:cNvSpPr/>
            <p:nvPr/>
          </p:nvSpPr>
          <p:spPr>
            <a:xfrm flipH="1">
              <a:off x="7604388" y="2794687"/>
              <a:ext cx="130916" cy="115277"/>
            </a:xfrm>
            <a:custGeom>
              <a:avLst/>
              <a:gdLst/>
              <a:ahLst/>
              <a:cxnLst/>
              <a:rect l="l" t="t" r="r" b="b"/>
              <a:pathLst>
                <a:path w="4671" h="4113" extrusionOk="0">
                  <a:moveTo>
                    <a:pt x="2936" y="1"/>
                  </a:moveTo>
                  <a:lnTo>
                    <a:pt x="0" y="2569"/>
                  </a:lnTo>
                  <a:lnTo>
                    <a:pt x="1768" y="3903"/>
                  </a:lnTo>
                  <a:cubicBezTo>
                    <a:pt x="1973" y="4045"/>
                    <a:pt x="2200" y="4113"/>
                    <a:pt x="2425" y="4113"/>
                  </a:cubicBezTo>
                  <a:cubicBezTo>
                    <a:pt x="2676" y="4113"/>
                    <a:pt x="2925" y="4028"/>
                    <a:pt x="3136" y="3870"/>
                  </a:cubicBezTo>
                  <a:lnTo>
                    <a:pt x="4103" y="3103"/>
                  </a:lnTo>
                  <a:cubicBezTo>
                    <a:pt x="4604" y="2702"/>
                    <a:pt x="4670" y="1969"/>
                    <a:pt x="4237" y="1502"/>
                  </a:cubicBezTo>
                  <a:lnTo>
                    <a:pt x="2936"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a:extLst>
                <a:ext uri="{FF2B5EF4-FFF2-40B4-BE49-F238E27FC236}">
                  <a16:creationId xmlns:a16="http://schemas.microsoft.com/office/drawing/2014/main" id="{5FEC0A80-3823-8E68-FD4A-509AC1A59BB6}"/>
                </a:ext>
              </a:extLst>
            </p:cNvPr>
            <p:cNvSpPr/>
            <p:nvPr/>
          </p:nvSpPr>
          <p:spPr>
            <a:xfrm flipH="1">
              <a:off x="8123234" y="4872674"/>
              <a:ext cx="248240" cy="145351"/>
            </a:xfrm>
            <a:custGeom>
              <a:avLst/>
              <a:gdLst/>
              <a:ahLst/>
              <a:cxnLst/>
              <a:rect l="l" t="t" r="r" b="b"/>
              <a:pathLst>
                <a:path w="8857" h="5186" extrusionOk="0">
                  <a:moveTo>
                    <a:pt x="1408" y="1"/>
                  </a:moveTo>
                  <a:cubicBezTo>
                    <a:pt x="1309" y="1"/>
                    <a:pt x="1219" y="44"/>
                    <a:pt x="1168" y="146"/>
                  </a:cubicBezTo>
                  <a:lnTo>
                    <a:pt x="134" y="2348"/>
                  </a:lnTo>
                  <a:cubicBezTo>
                    <a:pt x="1" y="2648"/>
                    <a:pt x="134" y="2981"/>
                    <a:pt x="468" y="3082"/>
                  </a:cubicBezTo>
                  <a:cubicBezTo>
                    <a:pt x="1768" y="3415"/>
                    <a:pt x="2135" y="3382"/>
                    <a:pt x="3770" y="3882"/>
                  </a:cubicBezTo>
                  <a:cubicBezTo>
                    <a:pt x="5171" y="4282"/>
                    <a:pt x="5171" y="5016"/>
                    <a:pt x="7473" y="5183"/>
                  </a:cubicBezTo>
                  <a:cubicBezTo>
                    <a:pt x="7512" y="5185"/>
                    <a:pt x="7551" y="5186"/>
                    <a:pt x="7588" y="5186"/>
                  </a:cubicBezTo>
                  <a:cubicBezTo>
                    <a:pt x="8856" y="5186"/>
                    <a:pt x="8556" y="4112"/>
                    <a:pt x="7973" y="3982"/>
                  </a:cubicBezTo>
                  <a:cubicBezTo>
                    <a:pt x="5905" y="3549"/>
                    <a:pt x="5705" y="2848"/>
                    <a:pt x="4504" y="1314"/>
                  </a:cubicBezTo>
                  <a:cubicBezTo>
                    <a:pt x="4370" y="1080"/>
                    <a:pt x="4237" y="746"/>
                    <a:pt x="3937" y="680"/>
                  </a:cubicBezTo>
                  <a:lnTo>
                    <a:pt x="1502" y="13"/>
                  </a:lnTo>
                  <a:cubicBezTo>
                    <a:pt x="1470" y="5"/>
                    <a:pt x="1439" y="1"/>
                    <a:pt x="1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a:extLst>
                <a:ext uri="{FF2B5EF4-FFF2-40B4-BE49-F238E27FC236}">
                  <a16:creationId xmlns:a16="http://schemas.microsoft.com/office/drawing/2014/main" id="{73856749-93D5-AD59-A9B3-F8208D9BAEAA}"/>
                </a:ext>
              </a:extLst>
            </p:cNvPr>
            <p:cNvSpPr/>
            <p:nvPr/>
          </p:nvSpPr>
          <p:spPr>
            <a:xfrm flipH="1">
              <a:off x="8425679" y="4925226"/>
              <a:ext cx="194483" cy="91790"/>
            </a:xfrm>
            <a:custGeom>
              <a:avLst/>
              <a:gdLst/>
              <a:ahLst/>
              <a:cxnLst/>
              <a:rect l="l" t="t" r="r" b="b"/>
              <a:pathLst>
                <a:path w="6939" h="3275" extrusionOk="0">
                  <a:moveTo>
                    <a:pt x="560" y="0"/>
                  </a:moveTo>
                  <a:cubicBezTo>
                    <a:pt x="447" y="0"/>
                    <a:pt x="364" y="120"/>
                    <a:pt x="334" y="239"/>
                  </a:cubicBezTo>
                  <a:lnTo>
                    <a:pt x="34" y="2674"/>
                  </a:lnTo>
                  <a:cubicBezTo>
                    <a:pt x="1" y="2974"/>
                    <a:pt x="234" y="3275"/>
                    <a:pt x="568" y="3275"/>
                  </a:cubicBezTo>
                  <a:cubicBezTo>
                    <a:pt x="1012" y="3264"/>
                    <a:pt x="1261" y="3260"/>
                    <a:pt x="1457" y="3260"/>
                  </a:cubicBezTo>
                  <a:cubicBezTo>
                    <a:pt x="1850" y="3260"/>
                    <a:pt x="2035" y="3275"/>
                    <a:pt x="3169" y="3275"/>
                  </a:cubicBezTo>
                  <a:lnTo>
                    <a:pt x="5571" y="3275"/>
                  </a:lnTo>
                  <a:cubicBezTo>
                    <a:pt x="6939" y="3275"/>
                    <a:pt x="6505" y="2174"/>
                    <a:pt x="5905" y="2040"/>
                  </a:cubicBezTo>
                  <a:cubicBezTo>
                    <a:pt x="4737" y="1774"/>
                    <a:pt x="4437" y="1373"/>
                    <a:pt x="3837" y="473"/>
                  </a:cubicBezTo>
                  <a:cubicBezTo>
                    <a:pt x="3703" y="206"/>
                    <a:pt x="3403" y="39"/>
                    <a:pt x="3103" y="6"/>
                  </a:cubicBezTo>
                  <a:lnTo>
                    <a:pt x="601" y="6"/>
                  </a:lnTo>
                  <a:cubicBezTo>
                    <a:pt x="587" y="2"/>
                    <a:pt x="573" y="0"/>
                    <a:pt x="5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30">
            <a:extLst>
              <a:ext uri="{FF2B5EF4-FFF2-40B4-BE49-F238E27FC236}">
                <a16:creationId xmlns:a16="http://schemas.microsoft.com/office/drawing/2014/main" id="{F10204C3-E6B6-D1AC-44F1-83EBE81F2DD2}"/>
              </a:ext>
            </a:extLst>
          </p:cNvPr>
          <p:cNvSpPr/>
          <p:nvPr/>
        </p:nvSpPr>
        <p:spPr>
          <a:xfrm rot="-10189978" flipH="1">
            <a:off x="4276173" y="1248422"/>
            <a:ext cx="328487" cy="328248"/>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a:extLst>
              <a:ext uri="{FF2B5EF4-FFF2-40B4-BE49-F238E27FC236}">
                <a16:creationId xmlns:a16="http://schemas.microsoft.com/office/drawing/2014/main" id="{379EF0C1-CD1C-292D-16FF-11C04AAF8E30}"/>
              </a:ext>
            </a:extLst>
          </p:cNvPr>
          <p:cNvSpPr/>
          <p:nvPr/>
        </p:nvSpPr>
        <p:spPr>
          <a:xfrm rot="-10189508" flipH="1">
            <a:off x="4640637" y="839847"/>
            <a:ext cx="513511" cy="51313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0436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9D47D-5B16-AA07-C896-7811EA941D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E3F767-0A47-28A8-8CC0-9B1673BEF2AA}"/>
              </a:ext>
            </a:extLst>
          </p:cNvPr>
          <p:cNvSpPr>
            <a:spLocks noGrp="1"/>
          </p:cNvSpPr>
          <p:nvPr>
            <p:ph type="title"/>
          </p:nvPr>
        </p:nvSpPr>
        <p:spPr/>
        <p:txBody>
          <a:bodyPr/>
          <a:lstStyle/>
          <a:p>
            <a:r>
              <a:rPr lang="en-US" dirty="0"/>
              <a:t>Business Rules</a:t>
            </a:r>
          </a:p>
        </p:txBody>
      </p:sp>
      <p:sp>
        <p:nvSpPr>
          <p:cNvPr id="3" name="TextBox 2">
            <a:extLst>
              <a:ext uri="{FF2B5EF4-FFF2-40B4-BE49-F238E27FC236}">
                <a16:creationId xmlns:a16="http://schemas.microsoft.com/office/drawing/2014/main" id="{C3C8E032-E470-B903-AF08-834BD8DA00C2}"/>
              </a:ext>
            </a:extLst>
          </p:cNvPr>
          <p:cNvSpPr txBox="1"/>
          <p:nvPr/>
        </p:nvSpPr>
        <p:spPr>
          <a:xfrm>
            <a:off x="713225" y="1278785"/>
            <a:ext cx="7736700" cy="3323987"/>
          </a:xfrm>
          <a:prstGeom prst="rect">
            <a:avLst/>
          </a:prstGeom>
          <a:noFill/>
        </p:spPr>
        <p:txBody>
          <a:bodyPr wrap="square" rtlCol="0">
            <a:spAutoFit/>
          </a:bodyPr>
          <a:lstStyle/>
          <a:p>
            <a:r>
              <a:rPr lang="en-US" dirty="0">
                <a:solidFill>
                  <a:schemeClr val="bg1"/>
                </a:solidFill>
              </a:rPr>
              <a:t>A </a:t>
            </a:r>
            <a:r>
              <a:rPr lang="en-US" dirty="0">
                <a:solidFill>
                  <a:schemeClr val="accent3"/>
                </a:solidFill>
              </a:rPr>
              <a:t>Business Rule </a:t>
            </a:r>
            <a:r>
              <a:rPr lang="en-US" dirty="0">
                <a:solidFill>
                  <a:schemeClr val="bg1"/>
                </a:solidFill>
              </a:rPr>
              <a:t>runs when a record is viewed, inserted, updated, deleted, or when a table is queried, it will then set field values for the records that meet criteria. </a:t>
            </a:r>
          </a:p>
          <a:p>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Runs server-side</a:t>
            </a:r>
          </a:p>
          <a:p>
            <a:pPr marL="285750" indent="-285750">
              <a:buClr>
                <a:schemeClr val="bg1"/>
              </a:buClr>
              <a:buFont typeface="Arial" panose="020B0604020202020204" pitchFamily="34" charset="0"/>
              <a:buChar char="•"/>
            </a:pPr>
            <a:r>
              <a:rPr lang="en-US" dirty="0">
                <a:solidFill>
                  <a:schemeClr val="bg1"/>
                </a:solidFill>
              </a:rPr>
              <a:t>Can also run scripts aside from its main function</a:t>
            </a:r>
          </a:p>
          <a:p>
            <a:pPr marL="285750" indent="-285750">
              <a:buClr>
                <a:schemeClr val="bg1"/>
              </a:buClr>
              <a:buFont typeface="Arial" panose="020B0604020202020204" pitchFamily="34" charset="0"/>
              <a:buChar char="•"/>
            </a:pPr>
            <a:r>
              <a:rPr lang="en-US" dirty="0">
                <a:solidFill>
                  <a:schemeClr val="bg1"/>
                </a:solidFill>
              </a:rPr>
              <a:t>There are 4 types of Business Rules:</a:t>
            </a:r>
          </a:p>
          <a:p>
            <a:pPr marL="285750" indent="-285750">
              <a:buClr>
                <a:schemeClr val="bg1"/>
              </a:buClr>
              <a:buFont typeface="Arial" panose="020B0604020202020204" pitchFamily="34" charset="0"/>
              <a:buChar char="•"/>
            </a:pPr>
            <a:r>
              <a:rPr lang="en-US" dirty="0">
                <a:solidFill>
                  <a:schemeClr val="accent3"/>
                </a:solidFill>
              </a:rPr>
              <a:t>Before</a:t>
            </a:r>
            <a:r>
              <a:rPr lang="en-US" dirty="0">
                <a:solidFill>
                  <a:schemeClr val="bg1"/>
                </a:solidFill>
              </a:rPr>
              <a:t> = executes before a record is inserted, updated, </a:t>
            </a:r>
            <a:r>
              <a:rPr lang="en-US" dirty="0" err="1">
                <a:solidFill>
                  <a:schemeClr val="bg1"/>
                </a:solidFill>
              </a:rPr>
              <a:t>ect</a:t>
            </a:r>
            <a:r>
              <a:rPr lang="en-US" dirty="0">
                <a:solidFill>
                  <a:schemeClr val="bg1"/>
                </a:solidFill>
              </a:rPr>
              <a:t>.</a:t>
            </a:r>
          </a:p>
          <a:p>
            <a:pPr marL="285750" indent="-285750">
              <a:buClr>
                <a:schemeClr val="bg1"/>
              </a:buClr>
              <a:buFont typeface="Arial" panose="020B0604020202020204" pitchFamily="34" charset="0"/>
              <a:buChar char="•"/>
            </a:pPr>
            <a:r>
              <a:rPr lang="en-US" dirty="0">
                <a:solidFill>
                  <a:schemeClr val="accent3"/>
                </a:solidFill>
              </a:rPr>
              <a:t>After</a:t>
            </a:r>
            <a:r>
              <a:rPr lang="en-US" dirty="0">
                <a:solidFill>
                  <a:schemeClr val="bg1"/>
                </a:solidFill>
              </a:rPr>
              <a:t> = executes after a record is inserted, updated, </a:t>
            </a:r>
            <a:r>
              <a:rPr lang="en-US" dirty="0" err="1">
                <a:solidFill>
                  <a:schemeClr val="bg1"/>
                </a:solidFill>
              </a:rPr>
              <a:t>ect</a:t>
            </a:r>
            <a:r>
              <a:rPr lang="en-US" dirty="0">
                <a:solidFill>
                  <a:schemeClr val="bg1"/>
                </a:solidFill>
              </a:rPr>
              <a:t>. </a:t>
            </a:r>
          </a:p>
          <a:p>
            <a:pPr marL="285750" indent="-285750">
              <a:buClr>
                <a:schemeClr val="bg1"/>
              </a:buClr>
              <a:buFont typeface="Arial" panose="020B0604020202020204" pitchFamily="34" charset="0"/>
              <a:buChar char="•"/>
            </a:pPr>
            <a:r>
              <a:rPr lang="en-US" dirty="0">
                <a:solidFill>
                  <a:schemeClr val="accent3"/>
                </a:solidFill>
              </a:rPr>
              <a:t>Async</a:t>
            </a:r>
            <a:r>
              <a:rPr lang="en-US" dirty="0">
                <a:solidFill>
                  <a:schemeClr val="bg1"/>
                </a:solidFill>
              </a:rPr>
              <a:t> = executes when resources become available, so the client isn’t waiting on the server</a:t>
            </a:r>
          </a:p>
          <a:p>
            <a:pPr marL="285750" indent="-285750">
              <a:buClr>
                <a:schemeClr val="bg1"/>
              </a:buClr>
              <a:buFont typeface="Arial" panose="020B0604020202020204" pitchFamily="34" charset="0"/>
              <a:buChar char="•"/>
            </a:pPr>
            <a:r>
              <a:rPr lang="en-US" dirty="0">
                <a:solidFill>
                  <a:schemeClr val="accent3"/>
                </a:solidFill>
              </a:rPr>
              <a:t>Display</a:t>
            </a:r>
            <a:r>
              <a:rPr lang="en-US" dirty="0">
                <a:solidFill>
                  <a:schemeClr val="bg1"/>
                </a:solidFill>
              </a:rPr>
              <a:t> = executes before the record is displayed </a:t>
            </a:r>
          </a:p>
          <a:p>
            <a:pPr marL="684213" lvl="1" indent="-285750">
              <a:buClr>
                <a:schemeClr val="bg1"/>
              </a:buClr>
              <a:buFont typeface="Arial" panose="020B0604020202020204" pitchFamily="34" charset="0"/>
              <a:buChar char="•"/>
            </a:pPr>
            <a:r>
              <a:rPr lang="en-US" dirty="0">
                <a:solidFill>
                  <a:schemeClr val="bg1"/>
                </a:solidFill>
              </a:rPr>
              <a:t>Primarily used with a shared scratchpad object, ‘</a:t>
            </a:r>
            <a:r>
              <a:rPr lang="en-US" dirty="0" err="1">
                <a:solidFill>
                  <a:schemeClr val="bg1"/>
                </a:solidFill>
              </a:rPr>
              <a:t>g_scratchpad</a:t>
            </a:r>
            <a:r>
              <a:rPr lang="en-US" dirty="0">
                <a:solidFill>
                  <a:schemeClr val="bg1"/>
                </a:solidFill>
              </a:rPr>
              <a:t>’, which is also sent to the client with the form. This is useful to help build client scripts that require server data that is not part of the record being displayed. </a:t>
            </a:r>
          </a:p>
          <a:p>
            <a:pPr marL="398463" lvl="1">
              <a:buClr>
                <a:schemeClr val="bg1"/>
              </a:buClr>
            </a:pPr>
            <a:endParaRPr lang="en-US" dirty="0">
              <a:solidFill>
                <a:schemeClr val="bg1"/>
              </a:solidFill>
            </a:endParaRPr>
          </a:p>
          <a:p>
            <a:pPr lvl="1">
              <a:buClr>
                <a:schemeClr val="bg1"/>
              </a:buClr>
            </a:pPr>
            <a:r>
              <a:rPr lang="en-US" dirty="0">
                <a:solidFill>
                  <a:schemeClr val="accent3"/>
                </a:solidFill>
              </a:rPr>
              <a:t>Note: Before scripting a business rule, consider whether you can use the Flow Designer first. </a:t>
            </a:r>
          </a:p>
        </p:txBody>
      </p:sp>
    </p:spTree>
    <p:extLst>
      <p:ext uri="{BB962C8B-B14F-4D97-AF65-F5344CB8AC3E}">
        <p14:creationId xmlns:p14="http://schemas.microsoft.com/office/powerpoint/2010/main" val="561452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2EBE9-AE5E-1CF6-430B-D793F34366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7656D4-7077-AAE0-6032-BDE423314FB0}"/>
              </a:ext>
            </a:extLst>
          </p:cNvPr>
          <p:cNvSpPr>
            <a:spLocks noGrp="1"/>
          </p:cNvSpPr>
          <p:nvPr>
            <p:ph type="title"/>
          </p:nvPr>
        </p:nvSpPr>
        <p:spPr/>
        <p:txBody>
          <a:bodyPr/>
          <a:lstStyle/>
          <a:p>
            <a:r>
              <a:rPr lang="en-US" dirty="0"/>
              <a:t>ServiceNow Scripts Challenge 4</a:t>
            </a:r>
          </a:p>
        </p:txBody>
      </p:sp>
      <p:sp>
        <p:nvSpPr>
          <p:cNvPr id="3" name="TextBox 2">
            <a:extLst>
              <a:ext uri="{FF2B5EF4-FFF2-40B4-BE49-F238E27FC236}">
                <a16:creationId xmlns:a16="http://schemas.microsoft.com/office/drawing/2014/main" id="{D605F62D-CE83-A9F8-7C3B-164CF4071806}"/>
              </a:ext>
            </a:extLst>
          </p:cNvPr>
          <p:cNvSpPr txBox="1"/>
          <p:nvPr/>
        </p:nvSpPr>
        <p:spPr>
          <a:xfrm>
            <a:off x="779228" y="1327868"/>
            <a:ext cx="1987826" cy="800219"/>
          </a:xfrm>
          <a:prstGeom prst="rect">
            <a:avLst/>
          </a:prstGeom>
          <a:noFill/>
        </p:spPr>
        <p:txBody>
          <a:bodyPr wrap="square" rtlCol="0">
            <a:spAutoFit/>
          </a:bodyPr>
          <a:lstStyle/>
          <a:p>
            <a:r>
              <a:rPr lang="en-US" sz="1800" b="1" dirty="0">
                <a:solidFill>
                  <a:schemeClr val="bg1"/>
                </a:solidFill>
              </a:rPr>
              <a:t>Goal:</a:t>
            </a:r>
          </a:p>
          <a:p>
            <a:r>
              <a:rPr lang="en-US" dirty="0">
                <a:solidFill>
                  <a:schemeClr val="bg1"/>
                </a:solidFill>
              </a:rPr>
              <a:t>Create a business rule. </a:t>
            </a:r>
          </a:p>
        </p:txBody>
      </p:sp>
      <p:sp>
        <p:nvSpPr>
          <p:cNvPr id="4" name="TextBox 3">
            <a:extLst>
              <a:ext uri="{FF2B5EF4-FFF2-40B4-BE49-F238E27FC236}">
                <a16:creationId xmlns:a16="http://schemas.microsoft.com/office/drawing/2014/main" id="{CFE9DB46-B1DD-B59E-3161-37FCF49A77EA}"/>
              </a:ext>
            </a:extLst>
          </p:cNvPr>
          <p:cNvSpPr txBox="1"/>
          <p:nvPr/>
        </p:nvSpPr>
        <p:spPr>
          <a:xfrm>
            <a:off x="2830664" y="1327868"/>
            <a:ext cx="5764696" cy="1015663"/>
          </a:xfrm>
          <a:prstGeom prst="rect">
            <a:avLst/>
          </a:prstGeom>
          <a:noFill/>
        </p:spPr>
        <p:txBody>
          <a:bodyPr wrap="square" rtlCol="0">
            <a:spAutoFit/>
          </a:bodyPr>
          <a:lstStyle/>
          <a:p>
            <a:r>
              <a:rPr lang="en-US" sz="1800" b="1" dirty="0">
                <a:solidFill>
                  <a:schemeClr val="bg1"/>
                </a:solidFill>
              </a:rPr>
              <a:t>Scenario:                                                          5 min</a:t>
            </a:r>
          </a:p>
          <a:p>
            <a:endParaRPr lang="en-US" dirty="0">
              <a:solidFill>
                <a:schemeClr val="bg1"/>
              </a:solidFill>
            </a:endParaRPr>
          </a:p>
          <a:p>
            <a:r>
              <a:rPr lang="en-US" dirty="0">
                <a:solidFill>
                  <a:schemeClr val="bg1"/>
                </a:solidFill>
              </a:rPr>
              <a:t>Same requirements as previous challenge. See how much easier it is with Business Rules compared to a Client Script?</a:t>
            </a:r>
          </a:p>
        </p:txBody>
      </p:sp>
    </p:spTree>
    <p:extLst>
      <p:ext uri="{BB962C8B-B14F-4D97-AF65-F5344CB8AC3E}">
        <p14:creationId xmlns:p14="http://schemas.microsoft.com/office/powerpoint/2010/main" val="2640286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3">
          <a:extLst>
            <a:ext uri="{FF2B5EF4-FFF2-40B4-BE49-F238E27FC236}">
              <a16:creationId xmlns:a16="http://schemas.microsoft.com/office/drawing/2014/main" id="{B3A872AB-EFB8-80DB-BA91-9F93BC451A85}"/>
            </a:ext>
          </a:extLst>
        </p:cNvPr>
        <p:cNvGrpSpPr/>
        <p:nvPr/>
      </p:nvGrpSpPr>
      <p:grpSpPr>
        <a:xfrm>
          <a:off x="0" y="0"/>
          <a:ext cx="0" cy="0"/>
          <a:chOff x="0" y="0"/>
          <a:chExt cx="0" cy="0"/>
        </a:xfrm>
      </p:grpSpPr>
      <p:sp>
        <p:nvSpPr>
          <p:cNvPr id="404" name="Google Shape;404;p30">
            <a:extLst>
              <a:ext uri="{FF2B5EF4-FFF2-40B4-BE49-F238E27FC236}">
                <a16:creationId xmlns:a16="http://schemas.microsoft.com/office/drawing/2014/main" id="{9FAF94B3-9C35-6F29-9E5B-2B82FA298059}"/>
              </a:ext>
            </a:extLst>
          </p:cNvPr>
          <p:cNvSpPr txBox="1">
            <a:spLocks noGrp="1"/>
          </p:cNvSpPr>
          <p:nvPr>
            <p:ph type="ctrTitle"/>
          </p:nvPr>
        </p:nvSpPr>
        <p:spPr>
          <a:xfrm>
            <a:off x="720000" y="2101463"/>
            <a:ext cx="2697900" cy="129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UI Actions</a:t>
            </a:r>
            <a:endParaRPr dirty="0"/>
          </a:p>
        </p:txBody>
      </p:sp>
      <p:sp>
        <p:nvSpPr>
          <p:cNvPr id="406" name="Google Shape;406;p30">
            <a:extLst>
              <a:ext uri="{FF2B5EF4-FFF2-40B4-BE49-F238E27FC236}">
                <a16:creationId xmlns:a16="http://schemas.microsoft.com/office/drawing/2014/main" id="{A889FC14-4B91-E8FE-2585-D2C8B6C55F68}"/>
              </a:ext>
            </a:extLst>
          </p:cNvPr>
          <p:cNvSpPr txBox="1">
            <a:spLocks noGrp="1"/>
          </p:cNvSpPr>
          <p:nvPr>
            <p:ph type="title" idx="2"/>
          </p:nvPr>
        </p:nvSpPr>
        <p:spPr>
          <a:xfrm>
            <a:off x="720000" y="837488"/>
            <a:ext cx="1554900" cy="105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05</a:t>
            </a:r>
            <a:endParaRPr dirty="0"/>
          </a:p>
        </p:txBody>
      </p:sp>
      <p:grpSp>
        <p:nvGrpSpPr>
          <p:cNvPr id="407" name="Google Shape;407;p30">
            <a:extLst>
              <a:ext uri="{FF2B5EF4-FFF2-40B4-BE49-F238E27FC236}">
                <a16:creationId xmlns:a16="http://schemas.microsoft.com/office/drawing/2014/main" id="{1989CFA0-C43C-9A7D-FFD6-D80EB5F63587}"/>
              </a:ext>
            </a:extLst>
          </p:cNvPr>
          <p:cNvGrpSpPr/>
          <p:nvPr/>
        </p:nvGrpSpPr>
        <p:grpSpPr>
          <a:xfrm>
            <a:off x="4455820" y="1542185"/>
            <a:ext cx="4005090" cy="3068089"/>
            <a:chOff x="4428901" y="1471229"/>
            <a:chExt cx="4797089" cy="3674798"/>
          </a:xfrm>
        </p:grpSpPr>
        <p:sp>
          <p:nvSpPr>
            <p:cNvPr id="408" name="Google Shape;408;p30">
              <a:extLst>
                <a:ext uri="{FF2B5EF4-FFF2-40B4-BE49-F238E27FC236}">
                  <a16:creationId xmlns:a16="http://schemas.microsoft.com/office/drawing/2014/main" id="{268BF5B9-066D-74A9-4ED0-3C7BD76FEA55}"/>
                </a:ext>
              </a:extLst>
            </p:cNvPr>
            <p:cNvSpPr/>
            <p:nvPr/>
          </p:nvSpPr>
          <p:spPr>
            <a:xfrm flipH="1">
              <a:off x="4428901" y="4806641"/>
              <a:ext cx="306677" cy="2831"/>
            </a:xfrm>
            <a:custGeom>
              <a:avLst/>
              <a:gdLst/>
              <a:ahLst/>
              <a:cxnLst/>
              <a:rect l="l" t="t" r="r" b="b"/>
              <a:pathLst>
                <a:path w="10942" h="101" extrusionOk="0">
                  <a:moveTo>
                    <a:pt x="0" y="0"/>
                  </a:moveTo>
                  <a:lnTo>
                    <a:pt x="0" y="100"/>
                  </a:lnTo>
                  <a:lnTo>
                    <a:pt x="10942" y="100"/>
                  </a:lnTo>
                  <a:lnTo>
                    <a:pt x="1094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a:extLst>
                <a:ext uri="{FF2B5EF4-FFF2-40B4-BE49-F238E27FC236}">
                  <a16:creationId xmlns:a16="http://schemas.microsoft.com/office/drawing/2014/main" id="{98E7D5A9-3680-94CC-68B2-769C99B46305}"/>
                </a:ext>
              </a:extLst>
            </p:cNvPr>
            <p:cNvSpPr/>
            <p:nvPr/>
          </p:nvSpPr>
          <p:spPr>
            <a:xfrm flipH="1">
              <a:off x="5518078" y="4768300"/>
              <a:ext cx="399224" cy="3784"/>
            </a:xfrm>
            <a:custGeom>
              <a:avLst/>
              <a:gdLst/>
              <a:ahLst/>
              <a:cxnLst/>
              <a:rect l="l" t="t" r="r" b="b"/>
              <a:pathLst>
                <a:path w="14244" h="135" extrusionOk="0">
                  <a:moveTo>
                    <a:pt x="0" y="1"/>
                  </a:moveTo>
                  <a:lnTo>
                    <a:pt x="0" y="134"/>
                  </a:lnTo>
                  <a:lnTo>
                    <a:pt x="14244" y="134"/>
                  </a:lnTo>
                  <a:lnTo>
                    <a:pt x="1424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a:extLst>
                <a:ext uri="{FF2B5EF4-FFF2-40B4-BE49-F238E27FC236}">
                  <a16:creationId xmlns:a16="http://schemas.microsoft.com/office/drawing/2014/main" id="{932A8B47-AB37-CB39-888E-985EE0D29CF2}"/>
                </a:ext>
              </a:extLst>
            </p:cNvPr>
            <p:cNvSpPr/>
            <p:nvPr/>
          </p:nvSpPr>
          <p:spPr>
            <a:xfrm flipH="1">
              <a:off x="4828097" y="4698175"/>
              <a:ext cx="308555" cy="2831"/>
            </a:xfrm>
            <a:custGeom>
              <a:avLst/>
              <a:gdLst/>
              <a:ahLst/>
              <a:cxnLst/>
              <a:rect l="l" t="t" r="r" b="b"/>
              <a:pathLst>
                <a:path w="11009" h="101" extrusionOk="0">
                  <a:moveTo>
                    <a:pt x="0" y="1"/>
                  </a:moveTo>
                  <a:lnTo>
                    <a:pt x="0" y="101"/>
                  </a:lnTo>
                  <a:lnTo>
                    <a:pt x="11008" y="101"/>
                  </a:lnTo>
                  <a:lnTo>
                    <a:pt x="11008"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a:extLst>
                <a:ext uri="{FF2B5EF4-FFF2-40B4-BE49-F238E27FC236}">
                  <a16:creationId xmlns:a16="http://schemas.microsoft.com/office/drawing/2014/main" id="{B7EDDEA3-31A0-E6AD-F2BA-6BAED5314B91}"/>
                </a:ext>
              </a:extLst>
            </p:cNvPr>
            <p:cNvSpPr/>
            <p:nvPr/>
          </p:nvSpPr>
          <p:spPr>
            <a:xfrm flipH="1">
              <a:off x="8391065" y="4717822"/>
              <a:ext cx="504887" cy="2831"/>
            </a:xfrm>
            <a:custGeom>
              <a:avLst/>
              <a:gdLst/>
              <a:ahLst/>
              <a:cxnLst/>
              <a:rect l="l" t="t" r="r" b="b"/>
              <a:pathLst>
                <a:path w="18014" h="101" extrusionOk="0">
                  <a:moveTo>
                    <a:pt x="0" y="0"/>
                  </a:moveTo>
                  <a:lnTo>
                    <a:pt x="0" y="100"/>
                  </a:lnTo>
                  <a:lnTo>
                    <a:pt x="18013" y="100"/>
                  </a:lnTo>
                  <a:lnTo>
                    <a:pt x="180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a:extLst>
                <a:ext uri="{FF2B5EF4-FFF2-40B4-BE49-F238E27FC236}">
                  <a16:creationId xmlns:a16="http://schemas.microsoft.com/office/drawing/2014/main" id="{7757C3FB-3924-632D-F881-2FF5CEEE89AB}"/>
                </a:ext>
              </a:extLst>
            </p:cNvPr>
            <p:cNvSpPr/>
            <p:nvPr/>
          </p:nvSpPr>
          <p:spPr>
            <a:xfrm flipH="1">
              <a:off x="9152110" y="4717822"/>
              <a:ext cx="73880" cy="2831"/>
            </a:xfrm>
            <a:custGeom>
              <a:avLst/>
              <a:gdLst/>
              <a:ahLst/>
              <a:cxnLst/>
              <a:rect l="l" t="t" r="r" b="b"/>
              <a:pathLst>
                <a:path w="2636" h="101" extrusionOk="0">
                  <a:moveTo>
                    <a:pt x="0" y="0"/>
                  </a:moveTo>
                  <a:lnTo>
                    <a:pt x="0" y="100"/>
                  </a:lnTo>
                  <a:lnTo>
                    <a:pt x="2636" y="100"/>
                  </a:lnTo>
                  <a:lnTo>
                    <a:pt x="263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a:extLst>
                <a:ext uri="{FF2B5EF4-FFF2-40B4-BE49-F238E27FC236}">
                  <a16:creationId xmlns:a16="http://schemas.microsoft.com/office/drawing/2014/main" id="{7483D0A3-27C9-D4F6-C8EE-F2C99E41E6FC}"/>
                </a:ext>
              </a:extLst>
            </p:cNvPr>
            <p:cNvSpPr/>
            <p:nvPr/>
          </p:nvSpPr>
          <p:spPr>
            <a:xfrm flipH="1">
              <a:off x="7493568" y="4767375"/>
              <a:ext cx="657273" cy="2831"/>
            </a:xfrm>
            <a:custGeom>
              <a:avLst/>
              <a:gdLst/>
              <a:ahLst/>
              <a:cxnLst/>
              <a:rect l="l" t="t" r="r" b="b"/>
              <a:pathLst>
                <a:path w="23451" h="101" extrusionOk="0">
                  <a:moveTo>
                    <a:pt x="1" y="0"/>
                  </a:moveTo>
                  <a:lnTo>
                    <a:pt x="1" y="100"/>
                  </a:lnTo>
                  <a:lnTo>
                    <a:pt x="23451" y="100"/>
                  </a:lnTo>
                  <a:lnTo>
                    <a:pt x="23451"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a:extLst>
                <a:ext uri="{FF2B5EF4-FFF2-40B4-BE49-F238E27FC236}">
                  <a16:creationId xmlns:a16="http://schemas.microsoft.com/office/drawing/2014/main" id="{1A16434D-52E7-839D-F4BA-6F9E9081B859}"/>
                </a:ext>
              </a:extLst>
            </p:cNvPr>
            <p:cNvSpPr/>
            <p:nvPr/>
          </p:nvSpPr>
          <p:spPr>
            <a:xfrm flipH="1">
              <a:off x="5679825" y="3525841"/>
              <a:ext cx="184197" cy="157991"/>
            </a:xfrm>
            <a:custGeom>
              <a:avLst/>
              <a:gdLst/>
              <a:ahLst/>
              <a:cxnLst/>
              <a:rect l="l" t="t" r="r" b="b"/>
              <a:pathLst>
                <a:path w="6572" h="5637" extrusionOk="0">
                  <a:moveTo>
                    <a:pt x="3736" y="499"/>
                  </a:moveTo>
                  <a:cubicBezTo>
                    <a:pt x="5037" y="499"/>
                    <a:pt x="6071" y="1533"/>
                    <a:pt x="6071" y="2801"/>
                  </a:cubicBezTo>
                  <a:cubicBezTo>
                    <a:pt x="6071" y="4199"/>
                    <a:pt x="4929" y="5124"/>
                    <a:pt x="3735" y="5124"/>
                  </a:cubicBezTo>
                  <a:cubicBezTo>
                    <a:pt x="3162" y="5124"/>
                    <a:pt x="2578" y="4911"/>
                    <a:pt x="2102" y="4435"/>
                  </a:cubicBezTo>
                  <a:cubicBezTo>
                    <a:pt x="634" y="3001"/>
                    <a:pt x="1702" y="499"/>
                    <a:pt x="3736" y="499"/>
                  </a:cubicBezTo>
                  <a:close/>
                  <a:moveTo>
                    <a:pt x="3746" y="1"/>
                  </a:moveTo>
                  <a:cubicBezTo>
                    <a:pt x="3051" y="1"/>
                    <a:pt x="2343" y="258"/>
                    <a:pt x="1768" y="833"/>
                  </a:cubicBezTo>
                  <a:cubicBezTo>
                    <a:pt x="0" y="2601"/>
                    <a:pt x="1235" y="5636"/>
                    <a:pt x="3736" y="5636"/>
                  </a:cubicBezTo>
                  <a:cubicBezTo>
                    <a:pt x="5304" y="5603"/>
                    <a:pt x="6538"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a:extLst>
                <a:ext uri="{FF2B5EF4-FFF2-40B4-BE49-F238E27FC236}">
                  <a16:creationId xmlns:a16="http://schemas.microsoft.com/office/drawing/2014/main" id="{568DDAFA-F06B-B439-2993-2F931786CD3C}"/>
                </a:ext>
              </a:extLst>
            </p:cNvPr>
            <p:cNvSpPr/>
            <p:nvPr/>
          </p:nvSpPr>
          <p:spPr>
            <a:xfrm flipH="1">
              <a:off x="6043509" y="3525841"/>
              <a:ext cx="184197" cy="157991"/>
            </a:xfrm>
            <a:custGeom>
              <a:avLst/>
              <a:gdLst/>
              <a:ahLst/>
              <a:cxnLst/>
              <a:rect l="l" t="t" r="r" b="b"/>
              <a:pathLst>
                <a:path w="6572" h="5637" extrusionOk="0">
                  <a:moveTo>
                    <a:pt x="3770" y="499"/>
                  </a:moveTo>
                  <a:cubicBezTo>
                    <a:pt x="5037" y="499"/>
                    <a:pt x="6071" y="1533"/>
                    <a:pt x="6071" y="2801"/>
                  </a:cubicBezTo>
                  <a:cubicBezTo>
                    <a:pt x="6071" y="4199"/>
                    <a:pt x="4929" y="5124"/>
                    <a:pt x="3735" y="5124"/>
                  </a:cubicBezTo>
                  <a:cubicBezTo>
                    <a:pt x="3162" y="5124"/>
                    <a:pt x="2578" y="4911"/>
                    <a:pt x="2102" y="4435"/>
                  </a:cubicBezTo>
                  <a:cubicBezTo>
                    <a:pt x="668" y="3001"/>
                    <a:pt x="1702" y="499"/>
                    <a:pt x="3770" y="499"/>
                  </a:cubicBezTo>
                  <a:close/>
                  <a:moveTo>
                    <a:pt x="3746" y="1"/>
                  </a:moveTo>
                  <a:cubicBezTo>
                    <a:pt x="3051" y="1"/>
                    <a:pt x="2343" y="258"/>
                    <a:pt x="1768" y="833"/>
                  </a:cubicBezTo>
                  <a:cubicBezTo>
                    <a:pt x="0" y="2601"/>
                    <a:pt x="1235" y="5636"/>
                    <a:pt x="3770" y="5636"/>
                  </a:cubicBezTo>
                  <a:cubicBezTo>
                    <a:pt x="5304" y="5603"/>
                    <a:pt x="6572"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a:extLst>
                <a:ext uri="{FF2B5EF4-FFF2-40B4-BE49-F238E27FC236}">
                  <a16:creationId xmlns:a16="http://schemas.microsoft.com/office/drawing/2014/main" id="{EC8BF70E-1DDA-845C-7FBD-55F51682CF39}"/>
                </a:ext>
              </a:extLst>
            </p:cNvPr>
            <p:cNvSpPr/>
            <p:nvPr/>
          </p:nvSpPr>
          <p:spPr>
            <a:xfrm flipH="1">
              <a:off x="5063696" y="2930004"/>
              <a:ext cx="229097" cy="285152"/>
            </a:xfrm>
            <a:custGeom>
              <a:avLst/>
              <a:gdLst/>
              <a:ahLst/>
              <a:cxnLst/>
              <a:rect l="l" t="t" r="r" b="b"/>
              <a:pathLst>
                <a:path w="8174" h="10174" extrusionOk="0">
                  <a:moveTo>
                    <a:pt x="6238" y="0"/>
                  </a:moveTo>
                  <a:cubicBezTo>
                    <a:pt x="5784" y="0"/>
                    <a:pt x="5324" y="176"/>
                    <a:pt x="4971" y="543"/>
                  </a:cubicBezTo>
                  <a:cubicBezTo>
                    <a:pt x="4937" y="576"/>
                    <a:pt x="4904" y="610"/>
                    <a:pt x="4871" y="676"/>
                  </a:cubicBezTo>
                  <a:cubicBezTo>
                    <a:pt x="4170" y="1610"/>
                    <a:pt x="4871" y="2511"/>
                    <a:pt x="4070" y="3145"/>
                  </a:cubicBezTo>
                  <a:cubicBezTo>
                    <a:pt x="3270" y="3779"/>
                    <a:pt x="1869" y="3912"/>
                    <a:pt x="1935" y="4980"/>
                  </a:cubicBezTo>
                  <a:cubicBezTo>
                    <a:pt x="1969" y="6014"/>
                    <a:pt x="901" y="6114"/>
                    <a:pt x="334" y="6914"/>
                  </a:cubicBezTo>
                  <a:cubicBezTo>
                    <a:pt x="1" y="7448"/>
                    <a:pt x="267" y="8249"/>
                    <a:pt x="501" y="8816"/>
                  </a:cubicBezTo>
                  <a:cubicBezTo>
                    <a:pt x="701" y="9216"/>
                    <a:pt x="1035" y="9550"/>
                    <a:pt x="1435" y="9716"/>
                  </a:cubicBezTo>
                  <a:cubicBezTo>
                    <a:pt x="1952" y="9919"/>
                    <a:pt x="2755" y="10173"/>
                    <a:pt x="3561" y="10173"/>
                  </a:cubicBezTo>
                  <a:cubicBezTo>
                    <a:pt x="4212" y="10173"/>
                    <a:pt x="4865" y="10008"/>
                    <a:pt x="5371" y="9516"/>
                  </a:cubicBezTo>
                  <a:cubicBezTo>
                    <a:pt x="6072" y="8816"/>
                    <a:pt x="5304" y="7882"/>
                    <a:pt x="6272" y="7215"/>
                  </a:cubicBezTo>
                  <a:cubicBezTo>
                    <a:pt x="7206" y="6547"/>
                    <a:pt x="6405" y="5547"/>
                    <a:pt x="6439" y="4613"/>
                  </a:cubicBezTo>
                  <a:cubicBezTo>
                    <a:pt x="6472" y="3679"/>
                    <a:pt x="7706" y="3545"/>
                    <a:pt x="8073" y="2478"/>
                  </a:cubicBezTo>
                  <a:cubicBezTo>
                    <a:pt x="8173" y="1944"/>
                    <a:pt x="8073" y="1410"/>
                    <a:pt x="7773" y="943"/>
                  </a:cubicBezTo>
                  <a:cubicBezTo>
                    <a:pt x="7465" y="327"/>
                    <a:pt x="6857" y="0"/>
                    <a:pt x="62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a:extLst>
                <a:ext uri="{FF2B5EF4-FFF2-40B4-BE49-F238E27FC236}">
                  <a16:creationId xmlns:a16="http://schemas.microsoft.com/office/drawing/2014/main" id="{0F82B168-55B6-B152-67D0-6D03202EDCCB}"/>
                </a:ext>
              </a:extLst>
            </p:cNvPr>
            <p:cNvSpPr/>
            <p:nvPr/>
          </p:nvSpPr>
          <p:spPr>
            <a:xfrm flipH="1">
              <a:off x="4499026" y="4881419"/>
              <a:ext cx="4532495" cy="26460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a:extLst>
                <a:ext uri="{FF2B5EF4-FFF2-40B4-BE49-F238E27FC236}">
                  <a16:creationId xmlns:a16="http://schemas.microsoft.com/office/drawing/2014/main" id="{FCAE8A2D-3D3A-3E87-463D-D4B309F2A7E1}"/>
                </a:ext>
              </a:extLst>
            </p:cNvPr>
            <p:cNvSpPr/>
            <p:nvPr/>
          </p:nvSpPr>
          <p:spPr>
            <a:xfrm flipH="1">
              <a:off x="6243570" y="1795255"/>
              <a:ext cx="342216" cy="3167528"/>
            </a:xfrm>
            <a:custGeom>
              <a:avLst/>
              <a:gdLst/>
              <a:ahLst/>
              <a:cxnLst/>
              <a:rect l="l" t="t" r="r" b="b"/>
              <a:pathLst>
                <a:path w="12210" h="113015" extrusionOk="0">
                  <a:moveTo>
                    <a:pt x="11009" y="1"/>
                  </a:moveTo>
                  <a:cubicBezTo>
                    <a:pt x="10608" y="1"/>
                    <a:pt x="10275" y="301"/>
                    <a:pt x="10241" y="701"/>
                  </a:cubicBezTo>
                  <a:lnTo>
                    <a:pt x="34" y="112515"/>
                  </a:lnTo>
                  <a:cubicBezTo>
                    <a:pt x="1" y="112781"/>
                    <a:pt x="201" y="113015"/>
                    <a:pt x="468" y="113015"/>
                  </a:cubicBezTo>
                  <a:lnTo>
                    <a:pt x="1502" y="113015"/>
                  </a:lnTo>
                  <a:cubicBezTo>
                    <a:pt x="1735" y="113015"/>
                    <a:pt x="1935" y="112815"/>
                    <a:pt x="1935" y="112581"/>
                  </a:cubicBezTo>
                  <a:lnTo>
                    <a:pt x="122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a:extLst>
                <a:ext uri="{FF2B5EF4-FFF2-40B4-BE49-F238E27FC236}">
                  <a16:creationId xmlns:a16="http://schemas.microsoft.com/office/drawing/2014/main" id="{01EA274E-5D9D-ACDA-7C09-C1AC75C4E6A9}"/>
                </a:ext>
              </a:extLst>
            </p:cNvPr>
            <p:cNvSpPr/>
            <p:nvPr/>
          </p:nvSpPr>
          <p:spPr>
            <a:xfrm flipH="1">
              <a:off x="5922907" y="1795255"/>
              <a:ext cx="342188" cy="3166603"/>
            </a:xfrm>
            <a:custGeom>
              <a:avLst/>
              <a:gdLst/>
              <a:ahLst/>
              <a:cxnLst/>
              <a:rect l="l" t="t" r="r" b="b"/>
              <a:pathLst>
                <a:path w="12209" h="112982" extrusionOk="0">
                  <a:moveTo>
                    <a:pt x="0" y="1"/>
                  </a:moveTo>
                  <a:lnTo>
                    <a:pt x="10274" y="112581"/>
                  </a:lnTo>
                  <a:cubicBezTo>
                    <a:pt x="10308" y="112815"/>
                    <a:pt x="10508" y="112982"/>
                    <a:pt x="10741" y="112982"/>
                  </a:cubicBezTo>
                  <a:lnTo>
                    <a:pt x="11742" y="112982"/>
                  </a:lnTo>
                  <a:cubicBezTo>
                    <a:pt x="12009" y="112982"/>
                    <a:pt x="12209" y="112748"/>
                    <a:pt x="12176" y="112515"/>
                  </a:cubicBezTo>
                  <a:lnTo>
                    <a:pt x="1968" y="701"/>
                  </a:lnTo>
                  <a:cubicBezTo>
                    <a:pt x="1935" y="301"/>
                    <a:pt x="1601"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a:extLst>
                <a:ext uri="{FF2B5EF4-FFF2-40B4-BE49-F238E27FC236}">
                  <a16:creationId xmlns:a16="http://schemas.microsoft.com/office/drawing/2014/main" id="{D1AD1F66-F7F2-3290-983C-0CF7CB701B5D}"/>
                </a:ext>
              </a:extLst>
            </p:cNvPr>
            <p:cNvSpPr/>
            <p:nvPr/>
          </p:nvSpPr>
          <p:spPr>
            <a:xfrm flipH="1">
              <a:off x="4883255" y="2608641"/>
              <a:ext cx="23403" cy="184197"/>
            </a:xfrm>
            <a:custGeom>
              <a:avLst/>
              <a:gdLst/>
              <a:ahLst/>
              <a:cxnLst/>
              <a:rect l="l" t="t" r="r" b="b"/>
              <a:pathLst>
                <a:path w="835" h="6572" extrusionOk="0">
                  <a:moveTo>
                    <a:pt x="634" y="0"/>
                  </a:moveTo>
                  <a:cubicBezTo>
                    <a:pt x="534" y="0"/>
                    <a:pt x="434" y="67"/>
                    <a:pt x="434" y="201"/>
                  </a:cubicBezTo>
                  <a:lnTo>
                    <a:pt x="0" y="6338"/>
                  </a:lnTo>
                  <a:cubicBezTo>
                    <a:pt x="0" y="6438"/>
                    <a:pt x="67" y="6538"/>
                    <a:pt x="200" y="6572"/>
                  </a:cubicBezTo>
                  <a:cubicBezTo>
                    <a:pt x="300" y="6572"/>
                    <a:pt x="400" y="6472"/>
                    <a:pt x="434" y="6372"/>
                  </a:cubicBezTo>
                  <a:lnTo>
                    <a:pt x="834" y="234"/>
                  </a:lnTo>
                  <a:cubicBezTo>
                    <a:pt x="834" y="101"/>
                    <a:pt x="767" y="0"/>
                    <a:pt x="6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a:extLst>
                <a:ext uri="{FF2B5EF4-FFF2-40B4-BE49-F238E27FC236}">
                  <a16:creationId xmlns:a16="http://schemas.microsoft.com/office/drawing/2014/main" id="{BCECD503-420A-81B8-1DC5-17BDF19B2026}"/>
                </a:ext>
              </a:extLst>
            </p:cNvPr>
            <p:cNvSpPr/>
            <p:nvPr/>
          </p:nvSpPr>
          <p:spPr>
            <a:xfrm flipH="1">
              <a:off x="4848669" y="2116702"/>
              <a:ext cx="38370" cy="390984"/>
            </a:xfrm>
            <a:custGeom>
              <a:avLst/>
              <a:gdLst/>
              <a:ahLst/>
              <a:cxnLst/>
              <a:rect l="l" t="t" r="r" b="b"/>
              <a:pathLst>
                <a:path w="1369" h="13950" extrusionOk="0">
                  <a:moveTo>
                    <a:pt x="1116" y="0"/>
                  </a:moveTo>
                  <a:cubicBezTo>
                    <a:pt x="1010" y="0"/>
                    <a:pt x="935" y="87"/>
                    <a:pt x="935" y="173"/>
                  </a:cubicBezTo>
                  <a:lnTo>
                    <a:pt x="1" y="13716"/>
                  </a:lnTo>
                  <a:cubicBezTo>
                    <a:pt x="1" y="13816"/>
                    <a:pt x="67" y="13917"/>
                    <a:pt x="201" y="13950"/>
                  </a:cubicBezTo>
                  <a:cubicBezTo>
                    <a:pt x="301" y="13950"/>
                    <a:pt x="401" y="13850"/>
                    <a:pt x="434" y="13750"/>
                  </a:cubicBezTo>
                  <a:lnTo>
                    <a:pt x="1368" y="207"/>
                  </a:lnTo>
                  <a:cubicBezTo>
                    <a:pt x="1368" y="107"/>
                    <a:pt x="1268" y="7"/>
                    <a:pt x="1168" y="7"/>
                  </a:cubicBezTo>
                  <a:cubicBezTo>
                    <a:pt x="1150" y="2"/>
                    <a:pt x="1133" y="0"/>
                    <a:pt x="111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a:extLst>
                <a:ext uri="{FF2B5EF4-FFF2-40B4-BE49-F238E27FC236}">
                  <a16:creationId xmlns:a16="http://schemas.microsoft.com/office/drawing/2014/main" id="{A8A59059-0B9C-3450-7B51-06033660106D}"/>
                </a:ext>
              </a:extLst>
            </p:cNvPr>
            <p:cNvSpPr/>
            <p:nvPr/>
          </p:nvSpPr>
          <p:spPr>
            <a:xfrm flipH="1">
              <a:off x="4873978" y="1836399"/>
              <a:ext cx="2862673" cy="2088637"/>
            </a:xfrm>
            <a:custGeom>
              <a:avLst/>
              <a:gdLst/>
              <a:ahLst/>
              <a:cxnLst/>
              <a:rect l="l" t="t" r="r" b="b"/>
              <a:pathLst>
                <a:path w="102138" h="74521" extrusionOk="0">
                  <a:moveTo>
                    <a:pt x="97294" y="0"/>
                  </a:moveTo>
                  <a:cubicBezTo>
                    <a:pt x="97275" y="0"/>
                    <a:pt x="97255" y="0"/>
                    <a:pt x="97236" y="0"/>
                  </a:cubicBezTo>
                  <a:lnTo>
                    <a:pt x="10041" y="0"/>
                  </a:lnTo>
                  <a:cubicBezTo>
                    <a:pt x="7239" y="67"/>
                    <a:pt x="4904" y="2202"/>
                    <a:pt x="4670" y="5004"/>
                  </a:cubicBezTo>
                  <a:lnTo>
                    <a:pt x="234" y="69517"/>
                  </a:lnTo>
                  <a:cubicBezTo>
                    <a:pt x="0" y="72219"/>
                    <a:pt x="2135" y="74520"/>
                    <a:pt x="4870" y="74520"/>
                  </a:cubicBezTo>
                  <a:lnTo>
                    <a:pt x="92099" y="74520"/>
                  </a:lnTo>
                  <a:cubicBezTo>
                    <a:pt x="94901" y="74454"/>
                    <a:pt x="97203" y="72285"/>
                    <a:pt x="97436" y="69517"/>
                  </a:cubicBezTo>
                  <a:lnTo>
                    <a:pt x="101906" y="5004"/>
                  </a:lnTo>
                  <a:cubicBezTo>
                    <a:pt x="102138" y="2321"/>
                    <a:pt x="100002" y="0"/>
                    <a:pt x="97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a:extLst>
                <a:ext uri="{FF2B5EF4-FFF2-40B4-BE49-F238E27FC236}">
                  <a16:creationId xmlns:a16="http://schemas.microsoft.com/office/drawing/2014/main" id="{EBD0A120-3609-0A64-7638-E8BB0614778D}"/>
                </a:ext>
              </a:extLst>
            </p:cNvPr>
            <p:cNvSpPr/>
            <p:nvPr/>
          </p:nvSpPr>
          <p:spPr>
            <a:xfrm flipH="1">
              <a:off x="4869297" y="1832643"/>
              <a:ext cx="2872006" cy="2096149"/>
            </a:xfrm>
            <a:custGeom>
              <a:avLst/>
              <a:gdLst/>
              <a:ahLst/>
              <a:cxnLst/>
              <a:rect l="l" t="t" r="r" b="b"/>
              <a:pathLst>
                <a:path w="102471" h="74789" extrusionOk="0">
                  <a:moveTo>
                    <a:pt x="97460" y="301"/>
                  </a:moveTo>
                  <a:cubicBezTo>
                    <a:pt x="100068" y="301"/>
                    <a:pt x="102137" y="2522"/>
                    <a:pt x="101905" y="5138"/>
                  </a:cubicBezTo>
                  <a:lnTo>
                    <a:pt x="97469" y="69651"/>
                  </a:lnTo>
                  <a:cubicBezTo>
                    <a:pt x="97235" y="72353"/>
                    <a:pt x="94967" y="74421"/>
                    <a:pt x="92265" y="74488"/>
                  </a:cubicBezTo>
                  <a:lnTo>
                    <a:pt x="5036" y="74488"/>
                  </a:lnTo>
                  <a:cubicBezTo>
                    <a:pt x="5017" y="74488"/>
                    <a:pt x="4998" y="74488"/>
                    <a:pt x="4979" y="74488"/>
                  </a:cubicBezTo>
                  <a:cubicBezTo>
                    <a:pt x="2371" y="74488"/>
                    <a:pt x="301" y="72234"/>
                    <a:pt x="533" y="69651"/>
                  </a:cubicBezTo>
                  <a:lnTo>
                    <a:pt x="5003" y="5171"/>
                  </a:lnTo>
                  <a:cubicBezTo>
                    <a:pt x="5236" y="2436"/>
                    <a:pt x="7471" y="335"/>
                    <a:pt x="10207" y="301"/>
                  </a:cubicBezTo>
                  <a:lnTo>
                    <a:pt x="97402" y="301"/>
                  </a:lnTo>
                  <a:cubicBezTo>
                    <a:pt x="97422" y="301"/>
                    <a:pt x="97441" y="301"/>
                    <a:pt x="97460" y="301"/>
                  </a:cubicBezTo>
                  <a:close/>
                  <a:moveTo>
                    <a:pt x="97460" y="1"/>
                  </a:moveTo>
                  <a:cubicBezTo>
                    <a:pt x="97441" y="1"/>
                    <a:pt x="97422" y="1"/>
                    <a:pt x="97402" y="1"/>
                  </a:cubicBezTo>
                  <a:lnTo>
                    <a:pt x="10207" y="1"/>
                  </a:lnTo>
                  <a:cubicBezTo>
                    <a:pt x="7304" y="34"/>
                    <a:pt x="4936" y="2269"/>
                    <a:pt x="4669" y="5138"/>
                  </a:cubicBezTo>
                  <a:lnTo>
                    <a:pt x="233" y="69651"/>
                  </a:lnTo>
                  <a:cubicBezTo>
                    <a:pt x="1" y="72433"/>
                    <a:pt x="2203" y="74788"/>
                    <a:pt x="4978" y="74788"/>
                  </a:cubicBezTo>
                  <a:cubicBezTo>
                    <a:pt x="4997" y="74788"/>
                    <a:pt x="5017" y="74788"/>
                    <a:pt x="5036" y="74788"/>
                  </a:cubicBezTo>
                  <a:lnTo>
                    <a:pt x="92265" y="74788"/>
                  </a:lnTo>
                  <a:cubicBezTo>
                    <a:pt x="95167" y="74754"/>
                    <a:pt x="97569" y="72520"/>
                    <a:pt x="97802" y="69651"/>
                  </a:cubicBezTo>
                  <a:lnTo>
                    <a:pt x="102239" y="5171"/>
                  </a:lnTo>
                  <a:cubicBezTo>
                    <a:pt x="102471" y="2389"/>
                    <a:pt x="100268" y="1"/>
                    <a:pt x="974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a:extLst>
                <a:ext uri="{FF2B5EF4-FFF2-40B4-BE49-F238E27FC236}">
                  <a16:creationId xmlns:a16="http://schemas.microsoft.com/office/drawing/2014/main" id="{78C78E37-0589-1561-94C9-4BB7E55B459E}"/>
                </a:ext>
              </a:extLst>
            </p:cNvPr>
            <p:cNvSpPr/>
            <p:nvPr/>
          </p:nvSpPr>
          <p:spPr>
            <a:xfrm flipH="1">
              <a:off x="6322103" y="2960610"/>
              <a:ext cx="575937" cy="517107"/>
            </a:xfrm>
            <a:custGeom>
              <a:avLst/>
              <a:gdLst/>
              <a:ahLst/>
              <a:cxnLst/>
              <a:rect l="l" t="t" r="r" b="b"/>
              <a:pathLst>
                <a:path w="20549" h="18450" extrusionOk="0">
                  <a:moveTo>
                    <a:pt x="10926" y="0"/>
                  </a:moveTo>
                  <a:cubicBezTo>
                    <a:pt x="8510" y="0"/>
                    <a:pt x="6032" y="943"/>
                    <a:pt x="4103" y="2820"/>
                  </a:cubicBezTo>
                  <a:cubicBezTo>
                    <a:pt x="301" y="6489"/>
                    <a:pt x="0" y="12327"/>
                    <a:pt x="3403" y="15863"/>
                  </a:cubicBezTo>
                  <a:cubicBezTo>
                    <a:pt x="5081" y="17590"/>
                    <a:pt x="7332" y="18449"/>
                    <a:pt x="9639" y="18449"/>
                  </a:cubicBezTo>
                  <a:cubicBezTo>
                    <a:pt x="12056" y="18449"/>
                    <a:pt x="14533" y="17506"/>
                    <a:pt x="16479" y="15629"/>
                  </a:cubicBezTo>
                  <a:cubicBezTo>
                    <a:pt x="20248" y="11960"/>
                    <a:pt x="20548" y="6123"/>
                    <a:pt x="17146" y="2587"/>
                  </a:cubicBezTo>
                  <a:cubicBezTo>
                    <a:pt x="15484" y="860"/>
                    <a:pt x="13233" y="0"/>
                    <a:pt x="1092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a:extLst>
                <a:ext uri="{FF2B5EF4-FFF2-40B4-BE49-F238E27FC236}">
                  <a16:creationId xmlns:a16="http://schemas.microsoft.com/office/drawing/2014/main" id="{6A77E505-33D3-35D4-061C-249744B50615}"/>
                </a:ext>
              </a:extLst>
            </p:cNvPr>
            <p:cNvSpPr/>
            <p:nvPr/>
          </p:nvSpPr>
          <p:spPr>
            <a:xfrm flipH="1">
              <a:off x="6379139" y="3012153"/>
              <a:ext cx="460940" cy="414022"/>
            </a:xfrm>
            <a:custGeom>
              <a:avLst/>
              <a:gdLst/>
              <a:ahLst/>
              <a:cxnLst/>
              <a:rect l="l" t="t" r="r" b="b"/>
              <a:pathLst>
                <a:path w="16446" h="14772" extrusionOk="0">
                  <a:moveTo>
                    <a:pt x="8717" y="0"/>
                  </a:moveTo>
                  <a:cubicBezTo>
                    <a:pt x="6792" y="0"/>
                    <a:pt x="4818" y="751"/>
                    <a:pt x="3270" y="2249"/>
                  </a:cubicBezTo>
                  <a:cubicBezTo>
                    <a:pt x="234" y="5184"/>
                    <a:pt x="1" y="9854"/>
                    <a:pt x="2736" y="12690"/>
                  </a:cubicBezTo>
                  <a:cubicBezTo>
                    <a:pt x="4059" y="14079"/>
                    <a:pt x="5863" y="14771"/>
                    <a:pt x="7716" y="14771"/>
                  </a:cubicBezTo>
                  <a:cubicBezTo>
                    <a:pt x="9646" y="14771"/>
                    <a:pt x="11628" y="14020"/>
                    <a:pt x="13177" y="12523"/>
                  </a:cubicBezTo>
                  <a:cubicBezTo>
                    <a:pt x="16212" y="9587"/>
                    <a:pt x="16446" y="4917"/>
                    <a:pt x="13710" y="2082"/>
                  </a:cubicBezTo>
                  <a:cubicBezTo>
                    <a:pt x="12370" y="693"/>
                    <a:pt x="10566" y="0"/>
                    <a:pt x="8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a:extLst>
                <a:ext uri="{FF2B5EF4-FFF2-40B4-BE49-F238E27FC236}">
                  <a16:creationId xmlns:a16="http://schemas.microsoft.com/office/drawing/2014/main" id="{8E60AAAC-FBDE-6836-D505-ED4F681EAD21}"/>
                </a:ext>
              </a:extLst>
            </p:cNvPr>
            <p:cNvSpPr/>
            <p:nvPr/>
          </p:nvSpPr>
          <p:spPr>
            <a:xfrm flipH="1">
              <a:off x="6437100" y="3064144"/>
              <a:ext cx="345943" cy="310012"/>
            </a:xfrm>
            <a:custGeom>
              <a:avLst/>
              <a:gdLst/>
              <a:ahLst/>
              <a:cxnLst/>
              <a:rect l="l" t="t" r="r" b="b"/>
              <a:pathLst>
                <a:path w="12343" h="11061" extrusionOk="0">
                  <a:moveTo>
                    <a:pt x="6561" y="1"/>
                  </a:moveTo>
                  <a:cubicBezTo>
                    <a:pt x="5112" y="1"/>
                    <a:pt x="3629" y="568"/>
                    <a:pt x="2469" y="1695"/>
                  </a:cubicBezTo>
                  <a:cubicBezTo>
                    <a:pt x="200" y="3896"/>
                    <a:pt x="0" y="7399"/>
                    <a:pt x="2068" y="9500"/>
                  </a:cubicBezTo>
                  <a:cubicBezTo>
                    <a:pt x="3062" y="10543"/>
                    <a:pt x="4407" y="11061"/>
                    <a:pt x="5790" y="11061"/>
                  </a:cubicBezTo>
                  <a:cubicBezTo>
                    <a:pt x="7238" y="11061"/>
                    <a:pt x="8730" y="10493"/>
                    <a:pt x="9907" y="9367"/>
                  </a:cubicBezTo>
                  <a:cubicBezTo>
                    <a:pt x="12176" y="7165"/>
                    <a:pt x="12342" y="3663"/>
                    <a:pt x="10308" y="1561"/>
                  </a:cubicBezTo>
                  <a:cubicBezTo>
                    <a:pt x="9297" y="518"/>
                    <a:pt x="7945" y="1"/>
                    <a:pt x="656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a:extLst>
                <a:ext uri="{FF2B5EF4-FFF2-40B4-BE49-F238E27FC236}">
                  <a16:creationId xmlns:a16="http://schemas.microsoft.com/office/drawing/2014/main" id="{A34D06B7-52C0-D1D2-AD88-35A0C8F7F491}"/>
                </a:ext>
              </a:extLst>
            </p:cNvPr>
            <p:cNvSpPr/>
            <p:nvPr/>
          </p:nvSpPr>
          <p:spPr>
            <a:xfrm flipH="1">
              <a:off x="6501619" y="3115378"/>
              <a:ext cx="216877" cy="207572"/>
            </a:xfrm>
            <a:custGeom>
              <a:avLst/>
              <a:gdLst/>
              <a:ahLst/>
              <a:cxnLst/>
              <a:rect l="l" t="t" r="r" b="b"/>
              <a:pathLst>
                <a:path w="7738" h="7406" extrusionOk="0">
                  <a:moveTo>
                    <a:pt x="4135" y="0"/>
                  </a:moveTo>
                  <a:cubicBezTo>
                    <a:pt x="2067" y="33"/>
                    <a:pt x="366" y="1635"/>
                    <a:pt x="199" y="3703"/>
                  </a:cubicBezTo>
                  <a:cubicBezTo>
                    <a:pt x="1" y="5685"/>
                    <a:pt x="1570" y="7406"/>
                    <a:pt x="3577" y="7406"/>
                  </a:cubicBezTo>
                  <a:cubicBezTo>
                    <a:pt x="3596" y="7406"/>
                    <a:pt x="3616" y="7406"/>
                    <a:pt x="3635" y="7405"/>
                  </a:cubicBezTo>
                  <a:cubicBezTo>
                    <a:pt x="5703" y="7372"/>
                    <a:pt x="7404" y="5771"/>
                    <a:pt x="7571" y="3703"/>
                  </a:cubicBezTo>
                  <a:cubicBezTo>
                    <a:pt x="7738" y="1701"/>
                    <a:pt x="6137" y="0"/>
                    <a:pt x="4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a:extLst>
                <a:ext uri="{FF2B5EF4-FFF2-40B4-BE49-F238E27FC236}">
                  <a16:creationId xmlns:a16="http://schemas.microsoft.com/office/drawing/2014/main" id="{B3BA3131-B159-AB69-58BC-B8A189D24CD3}"/>
                </a:ext>
              </a:extLst>
            </p:cNvPr>
            <p:cNvSpPr/>
            <p:nvPr/>
          </p:nvSpPr>
          <p:spPr>
            <a:xfrm flipH="1">
              <a:off x="6555880" y="3167705"/>
              <a:ext cx="108382" cy="102917"/>
            </a:xfrm>
            <a:custGeom>
              <a:avLst/>
              <a:gdLst/>
              <a:ahLst/>
              <a:cxnLst/>
              <a:rect l="l" t="t" r="r" b="b"/>
              <a:pathLst>
                <a:path w="3867" h="3672" extrusionOk="0">
                  <a:moveTo>
                    <a:pt x="2123" y="0"/>
                  </a:moveTo>
                  <a:cubicBezTo>
                    <a:pt x="2104" y="0"/>
                    <a:pt x="2086" y="0"/>
                    <a:pt x="2067" y="1"/>
                  </a:cubicBezTo>
                  <a:cubicBezTo>
                    <a:pt x="1033" y="1"/>
                    <a:pt x="165" y="802"/>
                    <a:pt x="99" y="1836"/>
                  </a:cubicBezTo>
                  <a:cubicBezTo>
                    <a:pt x="1" y="2818"/>
                    <a:pt x="770" y="3671"/>
                    <a:pt x="1744" y="3671"/>
                  </a:cubicBezTo>
                  <a:cubicBezTo>
                    <a:pt x="1763" y="3671"/>
                    <a:pt x="1781" y="3671"/>
                    <a:pt x="1800" y="3670"/>
                  </a:cubicBezTo>
                  <a:cubicBezTo>
                    <a:pt x="2834" y="3670"/>
                    <a:pt x="3701" y="2870"/>
                    <a:pt x="3801" y="1836"/>
                  </a:cubicBezTo>
                  <a:cubicBezTo>
                    <a:pt x="3867" y="854"/>
                    <a:pt x="3097" y="0"/>
                    <a:pt x="2123"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a:extLst>
                <a:ext uri="{FF2B5EF4-FFF2-40B4-BE49-F238E27FC236}">
                  <a16:creationId xmlns:a16="http://schemas.microsoft.com/office/drawing/2014/main" id="{9B9F2667-1616-FBD6-47C7-F2A43736E71A}"/>
                </a:ext>
              </a:extLst>
            </p:cNvPr>
            <p:cNvSpPr/>
            <p:nvPr/>
          </p:nvSpPr>
          <p:spPr>
            <a:xfrm flipH="1">
              <a:off x="7090701" y="3072328"/>
              <a:ext cx="432801" cy="529215"/>
            </a:xfrm>
            <a:custGeom>
              <a:avLst/>
              <a:gdLst/>
              <a:ahLst/>
              <a:cxnLst/>
              <a:rect l="l" t="t" r="r" b="b"/>
              <a:pathLst>
                <a:path w="15442" h="18882" extrusionOk="0">
                  <a:moveTo>
                    <a:pt x="8188" y="401"/>
                  </a:moveTo>
                  <a:cubicBezTo>
                    <a:pt x="12003" y="401"/>
                    <a:pt x="15008" y="3676"/>
                    <a:pt x="14678" y="7474"/>
                  </a:cubicBezTo>
                  <a:cubicBezTo>
                    <a:pt x="14444" y="9642"/>
                    <a:pt x="13610" y="11710"/>
                    <a:pt x="12243" y="13411"/>
                  </a:cubicBezTo>
                  <a:cubicBezTo>
                    <a:pt x="11275" y="14679"/>
                    <a:pt x="10575" y="16113"/>
                    <a:pt x="10174" y="17648"/>
                  </a:cubicBezTo>
                  <a:cubicBezTo>
                    <a:pt x="10041" y="18115"/>
                    <a:pt x="9607" y="18448"/>
                    <a:pt x="9107" y="18448"/>
                  </a:cubicBezTo>
                  <a:lnTo>
                    <a:pt x="4537" y="18448"/>
                  </a:lnTo>
                  <a:cubicBezTo>
                    <a:pt x="4070" y="18448"/>
                    <a:pt x="3703" y="18115"/>
                    <a:pt x="3636" y="17681"/>
                  </a:cubicBezTo>
                  <a:cubicBezTo>
                    <a:pt x="3436" y="16180"/>
                    <a:pt x="2936" y="14712"/>
                    <a:pt x="2102" y="13411"/>
                  </a:cubicBezTo>
                  <a:cubicBezTo>
                    <a:pt x="1001" y="11677"/>
                    <a:pt x="434" y="9609"/>
                    <a:pt x="501" y="7507"/>
                  </a:cubicBezTo>
                  <a:cubicBezTo>
                    <a:pt x="834" y="3538"/>
                    <a:pt x="4137" y="502"/>
                    <a:pt x="8106" y="435"/>
                  </a:cubicBezTo>
                  <a:lnTo>
                    <a:pt x="8073" y="402"/>
                  </a:lnTo>
                  <a:cubicBezTo>
                    <a:pt x="8111" y="401"/>
                    <a:pt x="8150" y="401"/>
                    <a:pt x="8188" y="401"/>
                  </a:cubicBezTo>
                  <a:close/>
                  <a:moveTo>
                    <a:pt x="8222" y="1"/>
                  </a:moveTo>
                  <a:cubicBezTo>
                    <a:pt x="8183" y="1"/>
                    <a:pt x="8145" y="1"/>
                    <a:pt x="8106" y="2"/>
                  </a:cubicBezTo>
                  <a:cubicBezTo>
                    <a:pt x="3903" y="68"/>
                    <a:pt x="434" y="3304"/>
                    <a:pt x="101" y="7507"/>
                  </a:cubicBezTo>
                  <a:cubicBezTo>
                    <a:pt x="0" y="9675"/>
                    <a:pt x="601" y="11843"/>
                    <a:pt x="1768" y="13645"/>
                  </a:cubicBezTo>
                  <a:cubicBezTo>
                    <a:pt x="2536" y="14912"/>
                    <a:pt x="3036" y="16280"/>
                    <a:pt x="3236" y="17748"/>
                  </a:cubicBezTo>
                  <a:cubicBezTo>
                    <a:pt x="3303" y="18415"/>
                    <a:pt x="3870" y="18882"/>
                    <a:pt x="4537" y="18882"/>
                  </a:cubicBezTo>
                  <a:lnTo>
                    <a:pt x="9140" y="18882"/>
                  </a:lnTo>
                  <a:cubicBezTo>
                    <a:pt x="9807" y="18882"/>
                    <a:pt x="10408" y="18415"/>
                    <a:pt x="10575" y="17748"/>
                  </a:cubicBezTo>
                  <a:cubicBezTo>
                    <a:pt x="10975" y="16247"/>
                    <a:pt x="11675" y="14879"/>
                    <a:pt x="12609" y="13645"/>
                  </a:cubicBezTo>
                  <a:cubicBezTo>
                    <a:pt x="14010" y="11877"/>
                    <a:pt x="14878" y="9742"/>
                    <a:pt x="15111" y="7507"/>
                  </a:cubicBezTo>
                  <a:cubicBezTo>
                    <a:pt x="15442" y="3476"/>
                    <a:pt x="12270" y="1"/>
                    <a:pt x="8222"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a:extLst>
                <a:ext uri="{FF2B5EF4-FFF2-40B4-BE49-F238E27FC236}">
                  <a16:creationId xmlns:a16="http://schemas.microsoft.com/office/drawing/2014/main" id="{2274E968-C7D3-861B-BFFE-8D92DDC7041A}"/>
                </a:ext>
              </a:extLst>
            </p:cNvPr>
            <p:cNvSpPr/>
            <p:nvPr/>
          </p:nvSpPr>
          <p:spPr>
            <a:xfrm flipH="1">
              <a:off x="7180361" y="3246266"/>
              <a:ext cx="271166" cy="421674"/>
            </a:xfrm>
            <a:custGeom>
              <a:avLst/>
              <a:gdLst/>
              <a:ahLst/>
              <a:cxnLst/>
              <a:rect l="l" t="t" r="r" b="b"/>
              <a:pathLst>
                <a:path w="9675" h="15045" extrusionOk="0">
                  <a:moveTo>
                    <a:pt x="4971" y="367"/>
                  </a:moveTo>
                  <a:cubicBezTo>
                    <a:pt x="4971" y="367"/>
                    <a:pt x="5205" y="500"/>
                    <a:pt x="5171" y="1901"/>
                  </a:cubicBezTo>
                  <a:cubicBezTo>
                    <a:pt x="5205" y="2769"/>
                    <a:pt x="5038" y="3636"/>
                    <a:pt x="4671" y="4437"/>
                  </a:cubicBezTo>
                  <a:lnTo>
                    <a:pt x="4638" y="4437"/>
                  </a:lnTo>
                  <a:cubicBezTo>
                    <a:pt x="4471" y="4036"/>
                    <a:pt x="4371" y="3636"/>
                    <a:pt x="4337" y="3202"/>
                  </a:cubicBezTo>
                  <a:cubicBezTo>
                    <a:pt x="4237" y="1801"/>
                    <a:pt x="4771" y="434"/>
                    <a:pt x="4971" y="367"/>
                  </a:cubicBezTo>
                  <a:close/>
                  <a:moveTo>
                    <a:pt x="1035" y="1768"/>
                  </a:moveTo>
                  <a:cubicBezTo>
                    <a:pt x="1369" y="1768"/>
                    <a:pt x="1702" y="1901"/>
                    <a:pt x="1902" y="2168"/>
                  </a:cubicBezTo>
                  <a:cubicBezTo>
                    <a:pt x="2269" y="2602"/>
                    <a:pt x="2603" y="3403"/>
                    <a:pt x="2703" y="4970"/>
                  </a:cubicBezTo>
                  <a:cubicBezTo>
                    <a:pt x="1569" y="4470"/>
                    <a:pt x="368" y="3036"/>
                    <a:pt x="368" y="2235"/>
                  </a:cubicBezTo>
                  <a:lnTo>
                    <a:pt x="335" y="2235"/>
                  </a:lnTo>
                  <a:cubicBezTo>
                    <a:pt x="335" y="2068"/>
                    <a:pt x="401" y="1801"/>
                    <a:pt x="935" y="1768"/>
                  </a:cubicBezTo>
                  <a:close/>
                  <a:moveTo>
                    <a:pt x="8974" y="1901"/>
                  </a:moveTo>
                  <a:cubicBezTo>
                    <a:pt x="9141" y="2002"/>
                    <a:pt x="9274" y="2602"/>
                    <a:pt x="9074" y="3369"/>
                  </a:cubicBezTo>
                  <a:cubicBezTo>
                    <a:pt x="8807" y="4303"/>
                    <a:pt x="8073" y="5037"/>
                    <a:pt x="7139" y="5304"/>
                  </a:cubicBezTo>
                  <a:cubicBezTo>
                    <a:pt x="7373" y="4303"/>
                    <a:pt x="7807" y="3336"/>
                    <a:pt x="8307" y="2435"/>
                  </a:cubicBezTo>
                  <a:cubicBezTo>
                    <a:pt x="8607" y="2035"/>
                    <a:pt x="8807" y="1901"/>
                    <a:pt x="8907" y="1901"/>
                  </a:cubicBezTo>
                  <a:close/>
                  <a:moveTo>
                    <a:pt x="5038" y="0"/>
                  </a:moveTo>
                  <a:cubicBezTo>
                    <a:pt x="4471" y="0"/>
                    <a:pt x="4104" y="1401"/>
                    <a:pt x="4004" y="2335"/>
                  </a:cubicBezTo>
                  <a:cubicBezTo>
                    <a:pt x="3870" y="3169"/>
                    <a:pt x="4037" y="4003"/>
                    <a:pt x="4404" y="4770"/>
                  </a:cubicBezTo>
                  <a:cubicBezTo>
                    <a:pt x="4204" y="4970"/>
                    <a:pt x="3904" y="5104"/>
                    <a:pt x="3570" y="5104"/>
                  </a:cubicBezTo>
                  <a:cubicBezTo>
                    <a:pt x="3521" y="5114"/>
                    <a:pt x="3472" y="5118"/>
                    <a:pt x="3424" y="5118"/>
                  </a:cubicBezTo>
                  <a:cubicBezTo>
                    <a:pt x="3309" y="5118"/>
                    <a:pt x="3198" y="5094"/>
                    <a:pt x="3103" y="5070"/>
                  </a:cubicBezTo>
                  <a:cubicBezTo>
                    <a:pt x="3003" y="3536"/>
                    <a:pt x="2703" y="2469"/>
                    <a:pt x="2203" y="1901"/>
                  </a:cubicBezTo>
                  <a:cubicBezTo>
                    <a:pt x="1897" y="1565"/>
                    <a:pt x="1479" y="1397"/>
                    <a:pt x="1052" y="1397"/>
                  </a:cubicBezTo>
                  <a:cubicBezTo>
                    <a:pt x="1013" y="1397"/>
                    <a:pt x="974" y="1398"/>
                    <a:pt x="935" y="1401"/>
                  </a:cubicBezTo>
                  <a:cubicBezTo>
                    <a:pt x="101" y="1434"/>
                    <a:pt x="1" y="2035"/>
                    <a:pt x="1" y="2268"/>
                  </a:cubicBezTo>
                  <a:cubicBezTo>
                    <a:pt x="1" y="3236"/>
                    <a:pt x="1335" y="4904"/>
                    <a:pt x="2736" y="5371"/>
                  </a:cubicBezTo>
                  <a:cubicBezTo>
                    <a:pt x="2836" y="7339"/>
                    <a:pt x="2603" y="10307"/>
                    <a:pt x="1769" y="14877"/>
                  </a:cubicBezTo>
                  <a:lnTo>
                    <a:pt x="1736" y="15044"/>
                  </a:lnTo>
                  <a:lnTo>
                    <a:pt x="2102" y="15044"/>
                  </a:lnTo>
                  <a:lnTo>
                    <a:pt x="2102" y="14944"/>
                  </a:lnTo>
                  <a:cubicBezTo>
                    <a:pt x="2870" y="10875"/>
                    <a:pt x="3203" y="7706"/>
                    <a:pt x="3103" y="5471"/>
                  </a:cubicBezTo>
                  <a:cubicBezTo>
                    <a:pt x="3270" y="5471"/>
                    <a:pt x="3403" y="5504"/>
                    <a:pt x="3570" y="5504"/>
                  </a:cubicBezTo>
                  <a:cubicBezTo>
                    <a:pt x="3970" y="5471"/>
                    <a:pt x="4337" y="5337"/>
                    <a:pt x="4604" y="5037"/>
                  </a:cubicBezTo>
                  <a:cubicBezTo>
                    <a:pt x="4971" y="5471"/>
                    <a:pt x="5538" y="5738"/>
                    <a:pt x="6105" y="5738"/>
                  </a:cubicBezTo>
                  <a:lnTo>
                    <a:pt x="6572" y="5738"/>
                  </a:lnTo>
                  <a:cubicBezTo>
                    <a:pt x="5672" y="8973"/>
                    <a:pt x="5271" y="13176"/>
                    <a:pt x="5972" y="15044"/>
                  </a:cubicBezTo>
                  <a:lnTo>
                    <a:pt x="6372" y="15044"/>
                  </a:lnTo>
                  <a:cubicBezTo>
                    <a:pt x="5605" y="13376"/>
                    <a:pt x="6072" y="8973"/>
                    <a:pt x="6973" y="5704"/>
                  </a:cubicBezTo>
                  <a:cubicBezTo>
                    <a:pt x="8140" y="5471"/>
                    <a:pt x="9074" y="4603"/>
                    <a:pt x="9408" y="3436"/>
                  </a:cubicBezTo>
                  <a:cubicBezTo>
                    <a:pt x="9675" y="2569"/>
                    <a:pt x="9541" y="1735"/>
                    <a:pt x="9107" y="1568"/>
                  </a:cubicBezTo>
                  <a:cubicBezTo>
                    <a:pt x="9051" y="1544"/>
                    <a:pt x="8986" y="1527"/>
                    <a:pt x="8914" y="1527"/>
                  </a:cubicBezTo>
                  <a:cubicBezTo>
                    <a:pt x="8688" y="1527"/>
                    <a:pt x="8386" y="1687"/>
                    <a:pt x="8007" y="2268"/>
                  </a:cubicBezTo>
                  <a:cubicBezTo>
                    <a:pt x="7440" y="3236"/>
                    <a:pt x="6973" y="4270"/>
                    <a:pt x="6706" y="5371"/>
                  </a:cubicBezTo>
                  <a:cubicBezTo>
                    <a:pt x="6622" y="5387"/>
                    <a:pt x="6531" y="5396"/>
                    <a:pt x="6439" y="5396"/>
                  </a:cubicBezTo>
                  <a:cubicBezTo>
                    <a:pt x="6347" y="5396"/>
                    <a:pt x="6255" y="5387"/>
                    <a:pt x="6172" y="5371"/>
                  </a:cubicBezTo>
                  <a:cubicBezTo>
                    <a:pt x="5672" y="5371"/>
                    <a:pt x="5205" y="5137"/>
                    <a:pt x="4871" y="4770"/>
                  </a:cubicBezTo>
                  <a:cubicBezTo>
                    <a:pt x="5271" y="4236"/>
                    <a:pt x="5538" y="3336"/>
                    <a:pt x="5572" y="1868"/>
                  </a:cubicBezTo>
                  <a:cubicBezTo>
                    <a:pt x="5605" y="601"/>
                    <a:pt x="5438" y="0"/>
                    <a:pt x="5038"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a:extLst>
                <a:ext uri="{FF2B5EF4-FFF2-40B4-BE49-F238E27FC236}">
                  <a16:creationId xmlns:a16="http://schemas.microsoft.com/office/drawing/2014/main" id="{394305A7-D723-C07F-5F66-69D0CA4F0C24}"/>
                </a:ext>
              </a:extLst>
            </p:cNvPr>
            <p:cNvSpPr/>
            <p:nvPr/>
          </p:nvSpPr>
          <p:spPr>
            <a:xfrm flipH="1">
              <a:off x="7249533" y="3636129"/>
              <a:ext cx="173939" cy="48628"/>
            </a:xfrm>
            <a:custGeom>
              <a:avLst/>
              <a:gdLst/>
              <a:ahLst/>
              <a:cxnLst/>
              <a:rect l="l" t="t" r="r" b="b"/>
              <a:pathLst>
                <a:path w="6206" h="1735" extrusionOk="0">
                  <a:moveTo>
                    <a:pt x="668" y="0"/>
                  </a:moveTo>
                  <a:cubicBezTo>
                    <a:pt x="368" y="0"/>
                    <a:pt x="101" y="234"/>
                    <a:pt x="67" y="567"/>
                  </a:cubicBezTo>
                  <a:lnTo>
                    <a:pt x="34" y="1168"/>
                  </a:lnTo>
                  <a:cubicBezTo>
                    <a:pt x="1" y="1468"/>
                    <a:pt x="234" y="1735"/>
                    <a:pt x="568" y="1735"/>
                  </a:cubicBezTo>
                  <a:lnTo>
                    <a:pt x="5571" y="1735"/>
                  </a:lnTo>
                  <a:cubicBezTo>
                    <a:pt x="5872" y="1735"/>
                    <a:pt x="6138" y="1468"/>
                    <a:pt x="6172" y="1168"/>
                  </a:cubicBezTo>
                  <a:lnTo>
                    <a:pt x="6205" y="567"/>
                  </a:lnTo>
                  <a:cubicBezTo>
                    <a:pt x="6205" y="267"/>
                    <a:pt x="5972" y="0"/>
                    <a:pt x="5671"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a:extLst>
                <a:ext uri="{FF2B5EF4-FFF2-40B4-BE49-F238E27FC236}">
                  <a16:creationId xmlns:a16="http://schemas.microsoft.com/office/drawing/2014/main" id="{7349CFFC-2E71-F9E1-C7A2-15205F4B90B7}"/>
                </a:ext>
              </a:extLst>
            </p:cNvPr>
            <p:cNvSpPr/>
            <p:nvPr/>
          </p:nvSpPr>
          <p:spPr>
            <a:xfrm flipH="1">
              <a:off x="7243927" y="3630495"/>
              <a:ext cx="185150" cy="60820"/>
            </a:xfrm>
            <a:custGeom>
              <a:avLst/>
              <a:gdLst/>
              <a:ahLst/>
              <a:cxnLst/>
              <a:rect l="l" t="t" r="r" b="b"/>
              <a:pathLst>
                <a:path w="6606" h="2170" extrusionOk="0">
                  <a:moveTo>
                    <a:pt x="5838" y="435"/>
                  </a:moveTo>
                  <a:cubicBezTo>
                    <a:pt x="5938" y="435"/>
                    <a:pt x="6038" y="468"/>
                    <a:pt x="6072" y="535"/>
                  </a:cubicBezTo>
                  <a:cubicBezTo>
                    <a:pt x="6138" y="601"/>
                    <a:pt x="6172" y="668"/>
                    <a:pt x="6172" y="768"/>
                  </a:cubicBezTo>
                  <a:lnTo>
                    <a:pt x="6138" y="1369"/>
                  </a:lnTo>
                  <a:cubicBezTo>
                    <a:pt x="6105" y="1569"/>
                    <a:pt x="5938" y="1735"/>
                    <a:pt x="5738" y="1735"/>
                  </a:cubicBezTo>
                  <a:lnTo>
                    <a:pt x="734" y="1735"/>
                  </a:lnTo>
                  <a:cubicBezTo>
                    <a:pt x="634" y="1735"/>
                    <a:pt x="568" y="1702"/>
                    <a:pt x="501" y="1635"/>
                  </a:cubicBezTo>
                  <a:cubicBezTo>
                    <a:pt x="434" y="1569"/>
                    <a:pt x="401" y="1502"/>
                    <a:pt x="401" y="1402"/>
                  </a:cubicBezTo>
                  <a:lnTo>
                    <a:pt x="468" y="801"/>
                  </a:lnTo>
                  <a:cubicBezTo>
                    <a:pt x="468" y="601"/>
                    <a:pt x="634" y="435"/>
                    <a:pt x="834" y="435"/>
                  </a:cubicBezTo>
                  <a:close/>
                  <a:moveTo>
                    <a:pt x="868" y="1"/>
                  </a:moveTo>
                  <a:cubicBezTo>
                    <a:pt x="434" y="34"/>
                    <a:pt x="101" y="334"/>
                    <a:pt x="67" y="768"/>
                  </a:cubicBezTo>
                  <a:lnTo>
                    <a:pt x="34" y="1369"/>
                  </a:lnTo>
                  <a:cubicBezTo>
                    <a:pt x="1" y="1569"/>
                    <a:pt x="67" y="1769"/>
                    <a:pt x="201" y="1936"/>
                  </a:cubicBezTo>
                  <a:cubicBezTo>
                    <a:pt x="367" y="2069"/>
                    <a:pt x="534" y="2169"/>
                    <a:pt x="768" y="2169"/>
                  </a:cubicBezTo>
                  <a:lnTo>
                    <a:pt x="5771" y="2169"/>
                  </a:lnTo>
                  <a:cubicBezTo>
                    <a:pt x="6172" y="2136"/>
                    <a:pt x="6505" y="1802"/>
                    <a:pt x="6572" y="1402"/>
                  </a:cubicBezTo>
                  <a:lnTo>
                    <a:pt x="6605" y="801"/>
                  </a:lnTo>
                  <a:cubicBezTo>
                    <a:pt x="6605" y="601"/>
                    <a:pt x="6539" y="401"/>
                    <a:pt x="6405" y="234"/>
                  </a:cubicBezTo>
                  <a:cubicBezTo>
                    <a:pt x="6272" y="101"/>
                    <a:pt x="6072" y="1"/>
                    <a:pt x="587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a:extLst>
                <a:ext uri="{FF2B5EF4-FFF2-40B4-BE49-F238E27FC236}">
                  <a16:creationId xmlns:a16="http://schemas.microsoft.com/office/drawing/2014/main" id="{E1B10863-92BC-DAAA-C692-6141D44FCF41}"/>
                </a:ext>
              </a:extLst>
            </p:cNvPr>
            <p:cNvSpPr/>
            <p:nvPr/>
          </p:nvSpPr>
          <p:spPr>
            <a:xfrm flipH="1">
              <a:off x="5463845" y="2614246"/>
              <a:ext cx="190755" cy="196361"/>
            </a:xfrm>
            <a:custGeom>
              <a:avLst/>
              <a:gdLst/>
              <a:ahLst/>
              <a:cxnLst/>
              <a:rect l="l" t="t" r="r" b="b"/>
              <a:pathLst>
                <a:path w="6806" h="7006" extrusionOk="0">
                  <a:moveTo>
                    <a:pt x="2802" y="1"/>
                  </a:moveTo>
                  <a:lnTo>
                    <a:pt x="0" y="1735"/>
                  </a:lnTo>
                  <a:lnTo>
                    <a:pt x="4904" y="7006"/>
                  </a:lnTo>
                  <a:lnTo>
                    <a:pt x="6805" y="4337"/>
                  </a:lnTo>
                  <a:lnTo>
                    <a:pt x="2802"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a:extLst>
                <a:ext uri="{FF2B5EF4-FFF2-40B4-BE49-F238E27FC236}">
                  <a16:creationId xmlns:a16="http://schemas.microsoft.com/office/drawing/2014/main" id="{9AFFFA3B-C408-80E2-2083-6A5AE8F15F1B}"/>
                </a:ext>
              </a:extLst>
            </p:cNvPr>
            <p:cNvSpPr/>
            <p:nvPr/>
          </p:nvSpPr>
          <p:spPr>
            <a:xfrm flipH="1">
              <a:off x="5478811" y="2631091"/>
              <a:ext cx="160822" cy="161747"/>
            </a:xfrm>
            <a:custGeom>
              <a:avLst/>
              <a:gdLst/>
              <a:ahLst/>
              <a:cxnLst/>
              <a:rect l="l" t="t" r="r" b="b"/>
              <a:pathLst>
                <a:path w="5738" h="5771" extrusionOk="0">
                  <a:moveTo>
                    <a:pt x="3136" y="0"/>
                  </a:moveTo>
                  <a:lnTo>
                    <a:pt x="0" y="2368"/>
                  </a:lnTo>
                  <a:lnTo>
                    <a:pt x="3202" y="5771"/>
                  </a:lnTo>
                  <a:lnTo>
                    <a:pt x="5738" y="2802"/>
                  </a:lnTo>
                  <a:lnTo>
                    <a:pt x="3136"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a:extLst>
                <a:ext uri="{FF2B5EF4-FFF2-40B4-BE49-F238E27FC236}">
                  <a16:creationId xmlns:a16="http://schemas.microsoft.com/office/drawing/2014/main" id="{9FC85DB1-C45B-4584-B4A0-B04AB6C3145E}"/>
                </a:ext>
              </a:extLst>
            </p:cNvPr>
            <p:cNvSpPr/>
            <p:nvPr/>
          </p:nvSpPr>
          <p:spPr>
            <a:xfrm flipH="1">
              <a:off x="5450756" y="2473632"/>
              <a:ext cx="229097" cy="126628"/>
            </a:xfrm>
            <a:custGeom>
              <a:avLst/>
              <a:gdLst/>
              <a:ahLst/>
              <a:cxnLst/>
              <a:rect l="l" t="t" r="r" b="b"/>
              <a:pathLst>
                <a:path w="8174" h="4518" extrusionOk="0">
                  <a:moveTo>
                    <a:pt x="6266" y="0"/>
                  </a:moveTo>
                  <a:cubicBezTo>
                    <a:pt x="2937" y="0"/>
                    <a:pt x="1336" y="3154"/>
                    <a:pt x="1" y="4517"/>
                  </a:cubicBezTo>
                  <a:cubicBezTo>
                    <a:pt x="1" y="4517"/>
                    <a:pt x="1529" y="3990"/>
                    <a:pt x="2525" y="3990"/>
                  </a:cubicBezTo>
                  <a:cubicBezTo>
                    <a:pt x="2650" y="3990"/>
                    <a:pt x="2766" y="3998"/>
                    <a:pt x="2869" y="4017"/>
                  </a:cubicBezTo>
                  <a:cubicBezTo>
                    <a:pt x="2973" y="4034"/>
                    <a:pt x="3076" y="4042"/>
                    <a:pt x="3178" y="4042"/>
                  </a:cubicBezTo>
                  <a:cubicBezTo>
                    <a:pt x="3671" y="4042"/>
                    <a:pt x="4145" y="3848"/>
                    <a:pt x="4504" y="3517"/>
                  </a:cubicBezTo>
                  <a:lnTo>
                    <a:pt x="8173" y="314"/>
                  </a:lnTo>
                  <a:cubicBezTo>
                    <a:pt x="7480" y="96"/>
                    <a:pt x="6847" y="0"/>
                    <a:pt x="626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a:extLst>
                <a:ext uri="{FF2B5EF4-FFF2-40B4-BE49-F238E27FC236}">
                  <a16:creationId xmlns:a16="http://schemas.microsoft.com/office/drawing/2014/main" id="{466C4259-2546-1E46-DFDF-CD1269282CF2}"/>
                </a:ext>
              </a:extLst>
            </p:cNvPr>
            <p:cNvSpPr/>
            <p:nvPr/>
          </p:nvSpPr>
          <p:spPr>
            <a:xfrm flipH="1">
              <a:off x="5291840" y="2619852"/>
              <a:ext cx="164549" cy="219736"/>
            </a:xfrm>
            <a:custGeom>
              <a:avLst/>
              <a:gdLst/>
              <a:ahLst/>
              <a:cxnLst/>
              <a:rect l="l" t="t" r="r" b="b"/>
              <a:pathLst>
                <a:path w="5871" h="7840" extrusionOk="0">
                  <a:moveTo>
                    <a:pt x="4737" y="1"/>
                  </a:moveTo>
                  <a:cubicBezTo>
                    <a:pt x="4737" y="1"/>
                    <a:pt x="2902" y="1835"/>
                    <a:pt x="1301" y="3437"/>
                  </a:cubicBezTo>
                  <a:cubicBezTo>
                    <a:pt x="867" y="3837"/>
                    <a:pt x="634" y="4404"/>
                    <a:pt x="667" y="5004"/>
                  </a:cubicBezTo>
                  <a:cubicBezTo>
                    <a:pt x="801" y="5972"/>
                    <a:pt x="0" y="7840"/>
                    <a:pt x="0" y="7840"/>
                  </a:cubicBezTo>
                  <a:cubicBezTo>
                    <a:pt x="1701" y="6405"/>
                    <a:pt x="5871" y="4737"/>
                    <a:pt x="473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a:extLst>
                <a:ext uri="{FF2B5EF4-FFF2-40B4-BE49-F238E27FC236}">
                  <a16:creationId xmlns:a16="http://schemas.microsoft.com/office/drawing/2014/main" id="{4119BC22-CDD9-A7A6-8F82-7590E3D40FC8}"/>
                </a:ext>
              </a:extLst>
            </p:cNvPr>
            <p:cNvSpPr/>
            <p:nvPr/>
          </p:nvSpPr>
          <p:spPr>
            <a:xfrm flipH="1">
              <a:off x="5135699" y="2330243"/>
              <a:ext cx="465621" cy="426382"/>
            </a:xfrm>
            <a:custGeom>
              <a:avLst/>
              <a:gdLst/>
              <a:ahLst/>
              <a:cxnLst/>
              <a:rect l="l" t="t" r="r" b="b"/>
              <a:pathLst>
                <a:path w="16613" h="15213" extrusionOk="0">
                  <a:moveTo>
                    <a:pt x="13811" y="1"/>
                  </a:moveTo>
                  <a:cubicBezTo>
                    <a:pt x="12303" y="1"/>
                    <a:pt x="10198" y="924"/>
                    <a:pt x="8140" y="2662"/>
                  </a:cubicBezTo>
                  <a:lnTo>
                    <a:pt x="701" y="8933"/>
                  </a:lnTo>
                  <a:cubicBezTo>
                    <a:pt x="101" y="9400"/>
                    <a:pt x="1" y="10300"/>
                    <a:pt x="501" y="10901"/>
                  </a:cubicBezTo>
                  <a:lnTo>
                    <a:pt x="4170" y="14804"/>
                  </a:lnTo>
                  <a:cubicBezTo>
                    <a:pt x="4429" y="15079"/>
                    <a:pt x="4775" y="15213"/>
                    <a:pt x="5123" y="15213"/>
                  </a:cubicBezTo>
                  <a:cubicBezTo>
                    <a:pt x="5492" y="15213"/>
                    <a:pt x="5864" y="15062"/>
                    <a:pt x="6138" y="14770"/>
                  </a:cubicBezTo>
                  <a:lnTo>
                    <a:pt x="12877" y="7732"/>
                  </a:lnTo>
                  <a:cubicBezTo>
                    <a:pt x="15579" y="4897"/>
                    <a:pt x="16613" y="1828"/>
                    <a:pt x="15445" y="593"/>
                  </a:cubicBezTo>
                  <a:cubicBezTo>
                    <a:pt x="15068" y="195"/>
                    <a:pt x="14502" y="1"/>
                    <a:pt x="13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a:extLst>
                <a:ext uri="{FF2B5EF4-FFF2-40B4-BE49-F238E27FC236}">
                  <a16:creationId xmlns:a16="http://schemas.microsoft.com/office/drawing/2014/main" id="{F9CBB074-72CA-1CE8-95B2-A7EB2C689690}"/>
                </a:ext>
              </a:extLst>
            </p:cNvPr>
            <p:cNvSpPr/>
            <p:nvPr/>
          </p:nvSpPr>
          <p:spPr>
            <a:xfrm flipH="1">
              <a:off x="5128215" y="2324638"/>
              <a:ext cx="474954" cy="437369"/>
            </a:xfrm>
            <a:custGeom>
              <a:avLst/>
              <a:gdLst/>
              <a:ahLst/>
              <a:cxnLst/>
              <a:rect l="l" t="t" r="r" b="b"/>
              <a:pathLst>
                <a:path w="16946" h="15605" extrusionOk="0">
                  <a:moveTo>
                    <a:pt x="13998" y="390"/>
                  </a:moveTo>
                  <a:cubicBezTo>
                    <a:pt x="14515" y="390"/>
                    <a:pt x="14973" y="586"/>
                    <a:pt x="15344" y="927"/>
                  </a:cubicBezTo>
                  <a:cubicBezTo>
                    <a:pt x="16445" y="2128"/>
                    <a:pt x="15344" y="5130"/>
                    <a:pt x="12776" y="7798"/>
                  </a:cubicBezTo>
                  <a:lnTo>
                    <a:pt x="6071" y="14803"/>
                  </a:lnTo>
                  <a:cubicBezTo>
                    <a:pt x="5804" y="15037"/>
                    <a:pt x="5504" y="15170"/>
                    <a:pt x="5170" y="15204"/>
                  </a:cubicBezTo>
                  <a:cubicBezTo>
                    <a:pt x="4870" y="15170"/>
                    <a:pt x="4570" y="15070"/>
                    <a:pt x="4403" y="14870"/>
                  </a:cubicBezTo>
                  <a:lnTo>
                    <a:pt x="734" y="10934"/>
                  </a:lnTo>
                  <a:cubicBezTo>
                    <a:pt x="534" y="10701"/>
                    <a:pt x="434" y="10434"/>
                    <a:pt x="467" y="10133"/>
                  </a:cubicBezTo>
                  <a:cubicBezTo>
                    <a:pt x="467" y="9800"/>
                    <a:pt x="634" y="9466"/>
                    <a:pt x="901" y="9266"/>
                  </a:cubicBezTo>
                  <a:lnTo>
                    <a:pt x="8339" y="2995"/>
                  </a:lnTo>
                  <a:cubicBezTo>
                    <a:pt x="10307" y="1361"/>
                    <a:pt x="12442" y="393"/>
                    <a:pt x="13877" y="393"/>
                  </a:cubicBezTo>
                  <a:cubicBezTo>
                    <a:pt x="13918" y="391"/>
                    <a:pt x="13958" y="390"/>
                    <a:pt x="13998" y="390"/>
                  </a:cubicBezTo>
                  <a:close/>
                  <a:moveTo>
                    <a:pt x="13892" y="0"/>
                  </a:moveTo>
                  <a:cubicBezTo>
                    <a:pt x="12314" y="0"/>
                    <a:pt x="10139" y="969"/>
                    <a:pt x="8072" y="2695"/>
                  </a:cubicBezTo>
                  <a:lnTo>
                    <a:pt x="634" y="8966"/>
                  </a:lnTo>
                  <a:cubicBezTo>
                    <a:pt x="300" y="9233"/>
                    <a:pt x="67" y="9666"/>
                    <a:pt x="33" y="10133"/>
                  </a:cubicBezTo>
                  <a:cubicBezTo>
                    <a:pt x="0" y="10534"/>
                    <a:pt x="133" y="10934"/>
                    <a:pt x="434" y="11234"/>
                  </a:cubicBezTo>
                  <a:lnTo>
                    <a:pt x="4103" y="15137"/>
                  </a:lnTo>
                  <a:cubicBezTo>
                    <a:pt x="4370" y="15437"/>
                    <a:pt x="4770" y="15604"/>
                    <a:pt x="5170" y="15604"/>
                  </a:cubicBezTo>
                  <a:cubicBezTo>
                    <a:pt x="5604" y="15604"/>
                    <a:pt x="6038" y="15404"/>
                    <a:pt x="6371" y="15070"/>
                  </a:cubicBezTo>
                  <a:lnTo>
                    <a:pt x="13076" y="8099"/>
                  </a:lnTo>
                  <a:cubicBezTo>
                    <a:pt x="15845" y="5230"/>
                    <a:pt x="16945" y="2028"/>
                    <a:pt x="15645" y="660"/>
                  </a:cubicBezTo>
                  <a:cubicBezTo>
                    <a:pt x="15240" y="213"/>
                    <a:pt x="14632" y="0"/>
                    <a:pt x="13892"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a:extLst>
                <a:ext uri="{FF2B5EF4-FFF2-40B4-BE49-F238E27FC236}">
                  <a16:creationId xmlns:a16="http://schemas.microsoft.com/office/drawing/2014/main" id="{9CB53898-A79B-34A8-C1D9-FDEB7294C219}"/>
                </a:ext>
              </a:extLst>
            </p:cNvPr>
            <p:cNvSpPr/>
            <p:nvPr/>
          </p:nvSpPr>
          <p:spPr>
            <a:xfrm flipH="1">
              <a:off x="5244137" y="2419427"/>
              <a:ext cx="142015" cy="132234"/>
            </a:xfrm>
            <a:custGeom>
              <a:avLst/>
              <a:gdLst/>
              <a:ahLst/>
              <a:cxnLst/>
              <a:rect l="l" t="t" r="r" b="b"/>
              <a:pathLst>
                <a:path w="5067" h="4718" extrusionOk="0">
                  <a:moveTo>
                    <a:pt x="2476" y="0"/>
                  </a:moveTo>
                  <a:cubicBezTo>
                    <a:pt x="1324" y="0"/>
                    <a:pt x="206" y="855"/>
                    <a:pt x="96" y="2215"/>
                  </a:cubicBezTo>
                  <a:cubicBezTo>
                    <a:pt x="0" y="3671"/>
                    <a:pt x="1204" y="4718"/>
                    <a:pt x="2471" y="4718"/>
                  </a:cubicBezTo>
                  <a:cubicBezTo>
                    <a:pt x="2974" y="4718"/>
                    <a:pt x="3486" y="4553"/>
                    <a:pt x="3932" y="4183"/>
                  </a:cubicBezTo>
                  <a:cubicBezTo>
                    <a:pt x="4966" y="3282"/>
                    <a:pt x="5066" y="1748"/>
                    <a:pt x="4166" y="747"/>
                  </a:cubicBezTo>
                  <a:cubicBezTo>
                    <a:pt x="3685" y="233"/>
                    <a:pt x="3076" y="0"/>
                    <a:pt x="247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a:extLst>
                <a:ext uri="{FF2B5EF4-FFF2-40B4-BE49-F238E27FC236}">
                  <a16:creationId xmlns:a16="http://schemas.microsoft.com/office/drawing/2014/main" id="{BB12BA79-1AEC-D687-C5AA-9F53BF4737E9}"/>
                </a:ext>
              </a:extLst>
            </p:cNvPr>
            <p:cNvSpPr/>
            <p:nvPr/>
          </p:nvSpPr>
          <p:spPr>
            <a:xfrm flipH="1">
              <a:off x="5267512" y="2440756"/>
              <a:ext cx="98348" cy="91286"/>
            </a:xfrm>
            <a:custGeom>
              <a:avLst/>
              <a:gdLst/>
              <a:ahLst/>
              <a:cxnLst/>
              <a:rect l="l" t="t" r="r" b="b"/>
              <a:pathLst>
                <a:path w="3509" h="3257" extrusionOk="0">
                  <a:moveTo>
                    <a:pt x="1696" y="0"/>
                  </a:moveTo>
                  <a:cubicBezTo>
                    <a:pt x="903" y="0"/>
                    <a:pt x="138" y="582"/>
                    <a:pt x="72" y="1521"/>
                  </a:cubicBezTo>
                  <a:cubicBezTo>
                    <a:pt x="1" y="2526"/>
                    <a:pt x="822" y="3256"/>
                    <a:pt x="1710" y="3256"/>
                  </a:cubicBezTo>
                  <a:cubicBezTo>
                    <a:pt x="2060" y="3256"/>
                    <a:pt x="2421" y="3143"/>
                    <a:pt x="2741" y="2888"/>
                  </a:cubicBezTo>
                  <a:cubicBezTo>
                    <a:pt x="3442" y="2288"/>
                    <a:pt x="3508" y="1220"/>
                    <a:pt x="2874" y="520"/>
                  </a:cubicBezTo>
                  <a:cubicBezTo>
                    <a:pt x="2540" y="163"/>
                    <a:pt x="2114" y="0"/>
                    <a:pt x="16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a:extLst>
                <a:ext uri="{FF2B5EF4-FFF2-40B4-BE49-F238E27FC236}">
                  <a16:creationId xmlns:a16="http://schemas.microsoft.com/office/drawing/2014/main" id="{68EF6B08-7E2C-BB67-32CB-06C89930BFDD}"/>
                </a:ext>
              </a:extLst>
            </p:cNvPr>
            <p:cNvSpPr/>
            <p:nvPr/>
          </p:nvSpPr>
          <p:spPr>
            <a:xfrm flipH="1">
              <a:off x="5717213" y="3219444"/>
              <a:ext cx="488043" cy="437902"/>
            </a:xfrm>
            <a:custGeom>
              <a:avLst/>
              <a:gdLst/>
              <a:ahLst/>
              <a:cxnLst/>
              <a:rect l="l" t="t" r="r" b="b"/>
              <a:pathLst>
                <a:path w="17413" h="15624" extrusionOk="0">
                  <a:moveTo>
                    <a:pt x="9267" y="1"/>
                  </a:moveTo>
                  <a:cubicBezTo>
                    <a:pt x="7214" y="1"/>
                    <a:pt x="5110" y="802"/>
                    <a:pt x="3469" y="2391"/>
                  </a:cubicBezTo>
                  <a:cubicBezTo>
                    <a:pt x="267" y="5494"/>
                    <a:pt x="0" y="10431"/>
                    <a:pt x="2902" y="13433"/>
                  </a:cubicBezTo>
                  <a:cubicBezTo>
                    <a:pt x="4317" y="14897"/>
                    <a:pt x="6217" y="15623"/>
                    <a:pt x="8163" y="15623"/>
                  </a:cubicBezTo>
                  <a:cubicBezTo>
                    <a:pt x="10207" y="15623"/>
                    <a:pt x="12303" y="14822"/>
                    <a:pt x="13943" y="13233"/>
                  </a:cubicBezTo>
                  <a:cubicBezTo>
                    <a:pt x="17179" y="10130"/>
                    <a:pt x="17412" y="5193"/>
                    <a:pt x="14544" y="2191"/>
                  </a:cubicBezTo>
                  <a:cubicBezTo>
                    <a:pt x="13128" y="727"/>
                    <a:pt x="11221" y="1"/>
                    <a:pt x="926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a:extLst>
                <a:ext uri="{FF2B5EF4-FFF2-40B4-BE49-F238E27FC236}">
                  <a16:creationId xmlns:a16="http://schemas.microsoft.com/office/drawing/2014/main" id="{A06E9204-BC51-A3AF-20D9-BBE1B4CF73ED}"/>
                </a:ext>
              </a:extLst>
            </p:cNvPr>
            <p:cNvSpPr/>
            <p:nvPr/>
          </p:nvSpPr>
          <p:spPr>
            <a:xfrm flipH="1">
              <a:off x="5754714" y="3241558"/>
              <a:ext cx="405670" cy="393674"/>
            </a:xfrm>
            <a:custGeom>
              <a:avLst/>
              <a:gdLst/>
              <a:ahLst/>
              <a:cxnLst/>
              <a:rect l="l" t="t" r="r" b="b"/>
              <a:pathLst>
                <a:path w="14474" h="14046" extrusionOk="0">
                  <a:moveTo>
                    <a:pt x="7721" y="0"/>
                  </a:moveTo>
                  <a:cubicBezTo>
                    <a:pt x="7683" y="0"/>
                    <a:pt x="7644" y="1"/>
                    <a:pt x="7606" y="1"/>
                  </a:cubicBezTo>
                  <a:cubicBezTo>
                    <a:pt x="3669" y="35"/>
                    <a:pt x="400" y="3104"/>
                    <a:pt x="100" y="7006"/>
                  </a:cubicBezTo>
                  <a:cubicBezTo>
                    <a:pt x="0" y="8174"/>
                    <a:pt x="234" y="9308"/>
                    <a:pt x="701" y="10342"/>
                  </a:cubicBezTo>
                  <a:cubicBezTo>
                    <a:pt x="1789" y="12617"/>
                    <a:pt x="4051" y="14045"/>
                    <a:pt x="6552" y="14045"/>
                  </a:cubicBezTo>
                  <a:cubicBezTo>
                    <a:pt x="6581" y="14045"/>
                    <a:pt x="6609" y="14045"/>
                    <a:pt x="6638" y="14045"/>
                  </a:cubicBezTo>
                  <a:cubicBezTo>
                    <a:pt x="9273" y="14011"/>
                    <a:pt x="11709" y="12610"/>
                    <a:pt x="13043" y="10342"/>
                  </a:cubicBezTo>
                  <a:cubicBezTo>
                    <a:pt x="13677" y="9341"/>
                    <a:pt x="14044" y="8207"/>
                    <a:pt x="14144" y="7006"/>
                  </a:cubicBezTo>
                  <a:cubicBezTo>
                    <a:pt x="14474" y="3242"/>
                    <a:pt x="11502" y="0"/>
                    <a:pt x="7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a:extLst>
                <a:ext uri="{FF2B5EF4-FFF2-40B4-BE49-F238E27FC236}">
                  <a16:creationId xmlns:a16="http://schemas.microsoft.com/office/drawing/2014/main" id="{838E806C-E630-D703-C4E1-B8534428BCB3}"/>
                </a:ext>
              </a:extLst>
            </p:cNvPr>
            <p:cNvSpPr/>
            <p:nvPr/>
          </p:nvSpPr>
          <p:spPr>
            <a:xfrm flipH="1">
              <a:off x="5794821" y="3479063"/>
              <a:ext cx="345943" cy="156169"/>
            </a:xfrm>
            <a:custGeom>
              <a:avLst/>
              <a:gdLst/>
              <a:ahLst/>
              <a:cxnLst/>
              <a:rect l="l" t="t" r="r" b="b"/>
              <a:pathLst>
                <a:path w="12343" h="5572" extrusionOk="0">
                  <a:moveTo>
                    <a:pt x="6305" y="0"/>
                  </a:moveTo>
                  <a:cubicBezTo>
                    <a:pt x="4070" y="33"/>
                    <a:pt x="1902" y="667"/>
                    <a:pt x="1" y="1868"/>
                  </a:cubicBezTo>
                  <a:cubicBezTo>
                    <a:pt x="1089" y="4143"/>
                    <a:pt x="3351" y="5571"/>
                    <a:pt x="5852" y="5571"/>
                  </a:cubicBezTo>
                  <a:cubicBezTo>
                    <a:pt x="5881" y="5571"/>
                    <a:pt x="5909" y="5571"/>
                    <a:pt x="5938" y="5571"/>
                  </a:cubicBezTo>
                  <a:cubicBezTo>
                    <a:pt x="8573" y="5537"/>
                    <a:pt x="11009" y="4136"/>
                    <a:pt x="12343" y="1868"/>
                  </a:cubicBezTo>
                  <a:cubicBezTo>
                    <a:pt x="10575" y="634"/>
                    <a:pt x="8473" y="0"/>
                    <a:pt x="630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a:extLst>
                <a:ext uri="{FF2B5EF4-FFF2-40B4-BE49-F238E27FC236}">
                  <a16:creationId xmlns:a16="http://schemas.microsoft.com/office/drawing/2014/main" id="{EDC514A7-3BEF-6820-AF7C-566687D2061C}"/>
                </a:ext>
              </a:extLst>
            </p:cNvPr>
            <p:cNvSpPr/>
            <p:nvPr/>
          </p:nvSpPr>
          <p:spPr>
            <a:xfrm flipH="1">
              <a:off x="5864974" y="3283627"/>
              <a:ext cx="183188" cy="174892"/>
            </a:xfrm>
            <a:custGeom>
              <a:avLst/>
              <a:gdLst/>
              <a:ahLst/>
              <a:cxnLst/>
              <a:rect l="l" t="t" r="r" b="b"/>
              <a:pathLst>
                <a:path w="6536" h="6240" extrusionOk="0">
                  <a:moveTo>
                    <a:pt x="3560" y="1"/>
                  </a:moveTo>
                  <a:cubicBezTo>
                    <a:pt x="3540" y="1"/>
                    <a:pt x="3521" y="1"/>
                    <a:pt x="3502" y="1"/>
                  </a:cubicBezTo>
                  <a:cubicBezTo>
                    <a:pt x="1734" y="1"/>
                    <a:pt x="299" y="1369"/>
                    <a:pt x="166" y="3104"/>
                  </a:cubicBezTo>
                  <a:cubicBezTo>
                    <a:pt x="1" y="4786"/>
                    <a:pt x="1336" y="6240"/>
                    <a:pt x="3011" y="6240"/>
                  </a:cubicBezTo>
                  <a:cubicBezTo>
                    <a:pt x="3030" y="6240"/>
                    <a:pt x="3049" y="6240"/>
                    <a:pt x="3068" y="6239"/>
                  </a:cubicBezTo>
                  <a:cubicBezTo>
                    <a:pt x="4802" y="6206"/>
                    <a:pt x="6270" y="4872"/>
                    <a:pt x="6404" y="3104"/>
                  </a:cubicBezTo>
                  <a:cubicBezTo>
                    <a:pt x="6536" y="1422"/>
                    <a:pt x="5233" y="1"/>
                    <a:pt x="35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a:extLst>
                <a:ext uri="{FF2B5EF4-FFF2-40B4-BE49-F238E27FC236}">
                  <a16:creationId xmlns:a16="http://schemas.microsoft.com/office/drawing/2014/main" id="{68483C66-14C8-AF74-21CA-DF3ADAD44116}"/>
                </a:ext>
              </a:extLst>
            </p:cNvPr>
            <p:cNvSpPr/>
            <p:nvPr/>
          </p:nvSpPr>
          <p:spPr>
            <a:xfrm flipH="1">
              <a:off x="6384744" y="2451574"/>
              <a:ext cx="240308" cy="358107"/>
            </a:xfrm>
            <a:custGeom>
              <a:avLst/>
              <a:gdLst/>
              <a:ahLst/>
              <a:cxnLst/>
              <a:rect l="l" t="t" r="r" b="b"/>
              <a:pathLst>
                <a:path w="8574" h="12777" extrusionOk="0">
                  <a:moveTo>
                    <a:pt x="7139" y="0"/>
                  </a:moveTo>
                  <a:lnTo>
                    <a:pt x="1" y="4771"/>
                  </a:lnTo>
                  <a:lnTo>
                    <a:pt x="1602" y="12776"/>
                  </a:lnTo>
                  <a:cubicBezTo>
                    <a:pt x="2302" y="12609"/>
                    <a:pt x="3003" y="12309"/>
                    <a:pt x="3670" y="11942"/>
                  </a:cubicBezTo>
                  <a:cubicBezTo>
                    <a:pt x="4304" y="11575"/>
                    <a:pt x="4938" y="11142"/>
                    <a:pt x="5471" y="10641"/>
                  </a:cubicBezTo>
                  <a:cubicBezTo>
                    <a:pt x="6939" y="9274"/>
                    <a:pt x="7906" y="7472"/>
                    <a:pt x="8240" y="5471"/>
                  </a:cubicBezTo>
                  <a:cubicBezTo>
                    <a:pt x="8573" y="3570"/>
                    <a:pt x="8173" y="1635"/>
                    <a:pt x="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a:extLst>
                <a:ext uri="{FF2B5EF4-FFF2-40B4-BE49-F238E27FC236}">
                  <a16:creationId xmlns:a16="http://schemas.microsoft.com/office/drawing/2014/main" id="{DF883E4A-DFD5-214F-83B1-5FEC8A8F264F}"/>
                </a:ext>
              </a:extLst>
            </p:cNvPr>
            <p:cNvSpPr/>
            <p:nvPr/>
          </p:nvSpPr>
          <p:spPr>
            <a:xfrm flipH="1">
              <a:off x="6385697" y="2450650"/>
              <a:ext cx="239355" cy="359032"/>
            </a:xfrm>
            <a:custGeom>
              <a:avLst/>
              <a:gdLst/>
              <a:ahLst/>
              <a:cxnLst/>
              <a:rect l="l" t="t" r="r" b="b"/>
              <a:pathLst>
                <a:path w="8540" h="12810" extrusionOk="0">
                  <a:moveTo>
                    <a:pt x="7139" y="0"/>
                  </a:moveTo>
                  <a:cubicBezTo>
                    <a:pt x="7142" y="5"/>
                    <a:pt x="7146" y="11"/>
                    <a:pt x="7149" y="16"/>
                  </a:cubicBezTo>
                  <a:lnTo>
                    <a:pt x="7149" y="16"/>
                  </a:lnTo>
                  <a:lnTo>
                    <a:pt x="7172" y="0"/>
                  </a:lnTo>
                  <a:close/>
                  <a:moveTo>
                    <a:pt x="7015" y="617"/>
                  </a:moveTo>
                  <a:lnTo>
                    <a:pt x="7015" y="617"/>
                  </a:lnTo>
                  <a:cubicBezTo>
                    <a:pt x="7842" y="2114"/>
                    <a:pt x="8106" y="3809"/>
                    <a:pt x="7840" y="5437"/>
                  </a:cubicBezTo>
                  <a:cubicBezTo>
                    <a:pt x="7539" y="7339"/>
                    <a:pt x="6605" y="9073"/>
                    <a:pt x="5204" y="10374"/>
                  </a:cubicBezTo>
                  <a:cubicBezTo>
                    <a:pt x="4704" y="10841"/>
                    <a:pt x="4104" y="11275"/>
                    <a:pt x="3470" y="11608"/>
                  </a:cubicBezTo>
                  <a:cubicBezTo>
                    <a:pt x="3003" y="11875"/>
                    <a:pt x="2469" y="12109"/>
                    <a:pt x="1935" y="12276"/>
                  </a:cubicBezTo>
                  <a:lnTo>
                    <a:pt x="501" y="4970"/>
                  </a:lnTo>
                  <a:lnTo>
                    <a:pt x="7015" y="617"/>
                  </a:lnTo>
                  <a:close/>
                  <a:moveTo>
                    <a:pt x="7149" y="16"/>
                  </a:moveTo>
                  <a:lnTo>
                    <a:pt x="1" y="4804"/>
                  </a:lnTo>
                  <a:lnTo>
                    <a:pt x="1602" y="12809"/>
                  </a:lnTo>
                  <a:cubicBezTo>
                    <a:pt x="2302" y="12642"/>
                    <a:pt x="3003" y="12342"/>
                    <a:pt x="3670" y="11975"/>
                  </a:cubicBezTo>
                  <a:cubicBezTo>
                    <a:pt x="4304" y="11608"/>
                    <a:pt x="4938" y="11175"/>
                    <a:pt x="5471" y="10674"/>
                  </a:cubicBezTo>
                  <a:cubicBezTo>
                    <a:pt x="6939" y="9307"/>
                    <a:pt x="7906" y="7472"/>
                    <a:pt x="8240" y="5504"/>
                  </a:cubicBezTo>
                  <a:cubicBezTo>
                    <a:pt x="8539" y="3609"/>
                    <a:pt x="8176" y="1647"/>
                    <a:pt x="7149" y="1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a:extLst>
                <a:ext uri="{FF2B5EF4-FFF2-40B4-BE49-F238E27FC236}">
                  <a16:creationId xmlns:a16="http://schemas.microsoft.com/office/drawing/2014/main" id="{342C7702-B472-652C-8657-51D25FCF145C}"/>
                </a:ext>
              </a:extLst>
            </p:cNvPr>
            <p:cNvSpPr/>
            <p:nvPr/>
          </p:nvSpPr>
          <p:spPr>
            <a:xfrm flipH="1">
              <a:off x="6424936" y="2352469"/>
              <a:ext cx="404857" cy="232824"/>
            </a:xfrm>
            <a:custGeom>
              <a:avLst/>
              <a:gdLst/>
              <a:ahLst/>
              <a:cxnLst/>
              <a:rect l="l" t="t" r="r" b="b"/>
              <a:pathLst>
                <a:path w="14445" h="8307" extrusionOk="0">
                  <a:moveTo>
                    <a:pt x="7873" y="1"/>
                  </a:moveTo>
                  <a:cubicBezTo>
                    <a:pt x="5738" y="1"/>
                    <a:pt x="3553" y="801"/>
                    <a:pt x="1835" y="2402"/>
                  </a:cubicBezTo>
                  <a:cubicBezTo>
                    <a:pt x="1101" y="3103"/>
                    <a:pt x="467" y="3903"/>
                    <a:pt x="0" y="4771"/>
                  </a:cubicBezTo>
                  <a:lnTo>
                    <a:pt x="7306" y="8307"/>
                  </a:lnTo>
                  <a:lnTo>
                    <a:pt x="14444" y="3536"/>
                  </a:lnTo>
                  <a:cubicBezTo>
                    <a:pt x="14177" y="3136"/>
                    <a:pt x="13910" y="2769"/>
                    <a:pt x="13610" y="2402"/>
                  </a:cubicBezTo>
                  <a:cubicBezTo>
                    <a:pt x="12092" y="801"/>
                    <a:pt x="10008" y="1"/>
                    <a:pt x="7873"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a:extLst>
                <a:ext uri="{FF2B5EF4-FFF2-40B4-BE49-F238E27FC236}">
                  <a16:creationId xmlns:a16="http://schemas.microsoft.com/office/drawing/2014/main" id="{D66DF94E-8065-7ABB-FCD1-791D4CFE7C25}"/>
                </a:ext>
              </a:extLst>
            </p:cNvPr>
            <p:cNvSpPr/>
            <p:nvPr/>
          </p:nvSpPr>
          <p:spPr>
            <a:xfrm flipH="1">
              <a:off x="6580152" y="2486160"/>
              <a:ext cx="296391" cy="331902"/>
            </a:xfrm>
            <a:custGeom>
              <a:avLst/>
              <a:gdLst/>
              <a:ahLst/>
              <a:cxnLst/>
              <a:rect l="l" t="t" r="r" b="b"/>
              <a:pathLst>
                <a:path w="10575" h="11842" extrusionOk="0">
                  <a:moveTo>
                    <a:pt x="1668" y="1"/>
                  </a:moveTo>
                  <a:lnTo>
                    <a:pt x="1668" y="1"/>
                  </a:lnTo>
                  <a:cubicBezTo>
                    <a:pt x="1" y="3136"/>
                    <a:pt x="401" y="6939"/>
                    <a:pt x="2703" y="9407"/>
                  </a:cubicBezTo>
                  <a:cubicBezTo>
                    <a:pt x="4200" y="10979"/>
                    <a:pt x="6275" y="11842"/>
                    <a:pt x="8413" y="11842"/>
                  </a:cubicBezTo>
                  <a:cubicBezTo>
                    <a:pt x="9133" y="11842"/>
                    <a:pt x="9860" y="11744"/>
                    <a:pt x="10575" y="11542"/>
                  </a:cubicBezTo>
                  <a:lnTo>
                    <a:pt x="8974" y="3537"/>
                  </a:lnTo>
                  <a:lnTo>
                    <a:pt x="16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a:extLst>
                <a:ext uri="{FF2B5EF4-FFF2-40B4-BE49-F238E27FC236}">
                  <a16:creationId xmlns:a16="http://schemas.microsoft.com/office/drawing/2014/main" id="{ACAE49C0-E2AC-590F-777C-D1F729F171D4}"/>
                </a:ext>
              </a:extLst>
            </p:cNvPr>
            <p:cNvSpPr/>
            <p:nvPr/>
          </p:nvSpPr>
          <p:spPr>
            <a:xfrm flipH="1">
              <a:off x="7285072" y="2970448"/>
              <a:ext cx="12192" cy="24328"/>
            </a:xfrm>
            <a:custGeom>
              <a:avLst/>
              <a:gdLst/>
              <a:ahLst/>
              <a:cxnLst/>
              <a:rect l="l" t="t" r="r" b="b"/>
              <a:pathLst>
                <a:path w="435" h="868" extrusionOk="0">
                  <a:moveTo>
                    <a:pt x="34" y="1"/>
                  </a:moveTo>
                  <a:cubicBezTo>
                    <a:pt x="1" y="301"/>
                    <a:pt x="1" y="568"/>
                    <a:pt x="34" y="868"/>
                  </a:cubicBezTo>
                  <a:lnTo>
                    <a:pt x="435" y="801"/>
                  </a:lnTo>
                  <a:cubicBezTo>
                    <a:pt x="435" y="534"/>
                    <a:pt x="435" y="268"/>
                    <a:pt x="43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a:extLst>
                <a:ext uri="{FF2B5EF4-FFF2-40B4-BE49-F238E27FC236}">
                  <a16:creationId xmlns:a16="http://schemas.microsoft.com/office/drawing/2014/main" id="{32774161-590B-D804-594A-2632E7A6320E}"/>
                </a:ext>
              </a:extLst>
            </p:cNvPr>
            <p:cNvSpPr/>
            <p:nvPr/>
          </p:nvSpPr>
          <p:spPr>
            <a:xfrm flipH="1">
              <a:off x="6996192" y="2578735"/>
              <a:ext cx="292635" cy="344066"/>
            </a:xfrm>
            <a:custGeom>
              <a:avLst/>
              <a:gdLst/>
              <a:ahLst/>
              <a:cxnLst/>
              <a:rect l="l" t="t" r="r" b="b"/>
              <a:pathLst>
                <a:path w="10441" h="12276" extrusionOk="0">
                  <a:moveTo>
                    <a:pt x="10241" y="0"/>
                  </a:moveTo>
                  <a:cubicBezTo>
                    <a:pt x="9707" y="267"/>
                    <a:pt x="9173" y="567"/>
                    <a:pt x="8673" y="901"/>
                  </a:cubicBezTo>
                  <a:lnTo>
                    <a:pt x="8906" y="1268"/>
                  </a:lnTo>
                  <a:cubicBezTo>
                    <a:pt x="9407" y="934"/>
                    <a:pt x="9907" y="634"/>
                    <a:pt x="10441" y="367"/>
                  </a:cubicBezTo>
                  <a:lnTo>
                    <a:pt x="10241" y="0"/>
                  </a:lnTo>
                  <a:close/>
                  <a:moveTo>
                    <a:pt x="7205" y="1968"/>
                  </a:moveTo>
                  <a:cubicBezTo>
                    <a:pt x="6738" y="2335"/>
                    <a:pt x="6305" y="2735"/>
                    <a:pt x="5838" y="3169"/>
                  </a:cubicBezTo>
                  <a:lnTo>
                    <a:pt x="6138" y="3469"/>
                  </a:lnTo>
                  <a:cubicBezTo>
                    <a:pt x="6605" y="3036"/>
                    <a:pt x="7005" y="2669"/>
                    <a:pt x="7472" y="2302"/>
                  </a:cubicBezTo>
                  <a:lnTo>
                    <a:pt x="7205" y="1968"/>
                  </a:lnTo>
                  <a:close/>
                  <a:moveTo>
                    <a:pt x="4603" y="4437"/>
                  </a:moveTo>
                  <a:cubicBezTo>
                    <a:pt x="4170" y="4904"/>
                    <a:pt x="3803" y="5371"/>
                    <a:pt x="3436" y="5838"/>
                  </a:cubicBezTo>
                  <a:lnTo>
                    <a:pt x="3736" y="6071"/>
                  </a:lnTo>
                  <a:cubicBezTo>
                    <a:pt x="4103" y="5637"/>
                    <a:pt x="4503" y="5170"/>
                    <a:pt x="4904" y="4737"/>
                  </a:cubicBezTo>
                  <a:lnTo>
                    <a:pt x="4603" y="4437"/>
                  </a:lnTo>
                  <a:close/>
                  <a:moveTo>
                    <a:pt x="2368" y="7305"/>
                  </a:moveTo>
                  <a:cubicBezTo>
                    <a:pt x="2035" y="7806"/>
                    <a:pt x="1701" y="8306"/>
                    <a:pt x="1434" y="8840"/>
                  </a:cubicBezTo>
                  <a:lnTo>
                    <a:pt x="1768" y="9040"/>
                  </a:lnTo>
                  <a:cubicBezTo>
                    <a:pt x="2068" y="8539"/>
                    <a:pt x="2368" y="8039"/>
                    <a:pt x="2702" y="7539"/>
                  </a:cubicBezTo>
                  <a:lnTo>
                    <a:pt x="2368" y="7305"/>
                  </a:lnTo>
                  <a:close/>
                  <a:moveTo>
                    <a:pt x="601" y="10474"/>
                  </a:moveTo>
                  <a:cubicBezTo>
                    <a:pt x="367" y="11008"/>
                    <a:pt x="167" y="11575"/>
                    <a:pt x="0" y="12175"/>
                  </a:cubicBezTo>
                  <a:lnTo>
                    <a:pt x="434" y="12275"/>
                  </a:lnTo>
                  <a:cubicBezTo>
                    <a:pt x="567" y="11708"/>
                    <a:pt x="767" y="11175"/>
                    <a:pt x="1001" y="10641"/>
                  </a:cubicBezTo>
                  <a:lnTo>
                    <a:pt x="601" y="10474"/>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a:extLst>
                <a:ext uri="{FF2B5EF4-FFF2-40B4-BE49-F238E27FC236}">
                  <a16:creationId xmlns:a16="http://schemas.microsoft.com/office/drawing/2014/main" id="{682B906F-CC97-4902-4B4E-6FE6B620ADB7}"/>
                </a:ext>
              </a:extLst>
            </p:cNvPr>
            <p:cNvSpPr/>
            <p:nvPr/>
          </p:nvSpPr>
          <p:spPr>
            <a:xfrm flipH="1">
              <a:off x="6928870" y="2552558"/>
              <a:ext cx="25281" cy="17769"/>
            </a:xfrm>
            <a:custGeom>
              <a:avLst/>
              <a:gdLst/>
              <a:ahLst/>
              <a:cxnLst/>
              <a:rect l="l" t="t" r="r" b="b"/>
              <a:pathLst>
                <a:path w="902" h="634" extrusionOk="0">
                  <a:moveTo>
                    <a:pt x="835" y="0"/>
                  </a:moveTo>
                  <a:cubicBezTo>
                    <a:pt x="535" y="67"/>
                    <a:pt x="268" y="133"/>
                    <a:pt x="1" y="234"/>
                  </a:cubicBezTo>
                  <a:lnTo>
                    <a:pt x="101" y="634"/>
                  </a:lnTo>
                  <a:cubicBezTo>
                    <a:pt x="368" y="534"/>
                    <a:pt x="635" y="467"/>
                    <a:pt x="902" y="400"/>
                  </a:cubicBezTo>
                  <a:lnTo>
                    <a:pt x="835"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a:extLst>
                <a:ext uri="{FF2B5EF4-FFF2-40B4-BE49-F238E27FC236}">
                  <a16:creationId xmlns:a16="http://schemas.microsoft.com/office/drawing/2014/main" id="{335FAF89-237A-80EE-C504-5ABAF4A4A395}"/>
                </a:ext>
              </a:extLst>
            </p:cNvPr>
            <p:cNvSpPr/>
            <p:nvPr/>
          </p:nvSpPr>
          <p:spPr>
            <a:xfrm flipH="1">
              <a:off x="5335759" y="2869493"/>
              <a:ext cx="14995" cy="25253"/>
            </a:xfrm>
            <a:custGeom>
              <a:avLst/>
              <a:gdLst/>
              <a:ahLst/>
              <a:cxnLst/>
              <a:rect l="l" t="t" r="r" b="b"/>
              <a:pathLst>
                <a:path w="535" h="901" extrusionOk="0">
                  <a:moveTo>
                    <a:pt x="434" y="0"/>
                  </a:moveTo>
                  <a:lnTo>
                    <a:pt x="0" y="100"/>
                  </a:lnTo>
                  <a:cubicBezTo>
                    <a:pt x="67" y="334"/>
                    <a:pt x="101" y="601"/>
                    <a:pt x="134" y="901"/>
                  </a:cubicBezTo>
                  <a:lnTo>
                    <a:pt x="534" y="834"/>
                  </a:lnTo>
                  <a:cubicBezTo>
                    <a:pt x="501" y="567"/>
                    <a:pt x="467" y="267"/>
                    <a:pt x="4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a:extLst>
                <a:ext uri="{FF2B5EF4-FFF2-40B4-BE49-F238E27FC236}">
                  <a16:creationId xmlns:a16="http://schemas.microsoft.com/office/drawing/2014/main" id="{20E1E9D1-3449-4617-6C7D-2539929A95A1}"/>
                </a:ext>
              </a:extLst>
            </p:cNvPr>
            <p:cNvSpPr/>
            <p:nvPr/>
          </p:nvSpPr>
          <p:spPr>
            <a:xfrm flipH="1">
              <a:off x="5334834" y="2938664"/>
              <a:ext cx="244035" cy="406707"/>
            </a:xfrm>
            <a:custGeom>
              <a:avLst/>
              <a:gdLst/>
              <a:ahLst/>
              <a:cxnLst/>
              <a:rect l="l" t="t" r="r" b="b"/>
              <a:pathLst>
                <a:path w="8707" h="14511" extrusionOk="0">
                  <a:moveTo>
                    <a:pt x="8306" y="1"/>
                  </a:moveTo>
                  <a:cubicBezTo>
                    <a:pt x="8273" y="501"/>
                    <a:pt x="8240" y="1035"/>
                    <a:pt x="8173" y="1535"/>
                  </a:cubicBezTo>
                  <a:lnTo>
                    <a:pt x="8573" y="1602"/>
                  </a:lnTo>
                  <a:lnTo>
                    <a:pt x="8573" y="1568"/>
                  </a:lnTo>
                  <a:cubicBezTo>
                    <a:pt x="8673" y="1035"/>
                    <a:pt x="8707" y="501"/>
                    <a:pt x="8707" y="1"/>
                  </a:cubicBezTo>
                  <a:close/>
                  <a:moveTo>
                    <a:pt x="7873" y="3069"/>
                  </a:moveTo>
                  <a:cubicBezTo>
                    <a:pt x="7773" y="3570"/>
                    <a:pt x="7606" y="4070"/>
                    <a:pt x="7472" y="4571"/>
                  </a:cubicBezTo>
                  <a:lnTo>
                    <a:pt x="7873" y="4704"/>
                  </a:lnTo>
                  <a:lnTo>
                    <a:pt x="7873" y="4671"/>
                  </a:lnTo>
                  <a:cubicBezTo>
                    <a:pt x="8039" y="4170"/>
                    <a:pt x="8173" y="3670"/>
                    <a:pt x="8306" y="3169"/>
                  </a:cubicBezTo>
                  <a:lnTo>
                    <a:pt x="7873" y="3069"/>
                  </a:lnTo>
                  <a:close/>
                  <a:moveTo>
                    <a:pt x="6939" y="6005"/>
                  </a:moveTo>
                  <a:cubicBezTo>
                    <a:pt x="6738" y="6505"/>
                    <a:pt x="6505" y="6972"/>
                    <a:pt x="6271" y="7439"/>
                  </a:cubicBezTo>
                  <a:lnTo>
                    <a:pt x="6638" y="7606"/>
                  </a:lnTo>
                  <a:cubicBezTo>
                    <a:pt x="6905" y="7139"/>
                    <a:pt x="7139" y="6672"/>
                    <a:pt x="7339" y="6172"/>
                  </a:cubicBezTo>
                  <a:lnTo>
                    <a:pt x="6939" y="6005"/>
                  </a:lnTo>
                  <a:close/>
                  <a:moveTo>
                    <a:pt x="5504" y="8774"/>
                  </a:moveTo>
                  <a:cubicBezTo>
                    <a:pt x="5237" y="9207"/>
                    <a:pt x="4937" y="9641"/>
                    <a:pt x="4604" y="10041"/>
                  </a:cubicBezTo>
                  <a:lnTo>
                    <a:pt x="4937" y="10308"/>
                  </a:lnTo>
                  <a:cubicBezTo>
                    <a:pt x="5271" y="9874"/>
                    <a:pt x="5571" y="9441"/>
                    <a:pt x="5871" y="9007"/>
                  </a:cubicBezTo>
                  <a:lnTo>
                    <a:pt x="5504" y="8774"/>
                  </a:lnTo>
                  <a:close/>
                  <a:moveTo>
                    <a:pt x="3603" y="11242"/>
                  </a:moveTo>
                  <a:cubicBezTo>
                    <a:pt x="3236" y="11609"/>
                    <a:pt x="2869" y="11976"/>
                    <a:pt x="2502" y="12309"/>
                  </a:cubicBezTo>
                  <a:lnTo>
                    <a:pt x="2769" y="12643"/>
                  </a:lnTo>
                  <a:cubicBezTo>
                    <a:pt x="3169" y="12276"/>
                    <a:pt x="3536" y="11909"/>
                    <a:pt x="3903" y="11509"/>
                  </a:cubicBezTo>
                  <a:lnTo>
                    <a:pt x="3603" y="11242"/>
                  </a:lnTo>
                  <a:close/>
                  <a:moveTo>
                    <a:pt x="1268" y="13277"/>
                  </a:moveTo>
                  <a:cubicBezTo>
                    <a:pt x="868" y="13610"/>
                    <a:pt x="434" y="13877"/>
                    <a:pt x="0" y="14144"/>
                  </a:cubicBezTo>
                  <a:lnTo>
                    <a:pt x="200" y="14511"/>
                  </a:lnTo>
                  <a:cubicBezTo>
                    <a:pt x="667" y="14244"/>
                    <a:pt x="1101" y="13944"/>
                    <a:pt x="1535" y="13644"/>
                  </a:cubicBezTo>
                  <a:lnTo>
                    <a:pt x="1268" y="13277"/>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a:extLst>
                <a:ext uri="{FF2B5EF4-FFF2-40B4-BE49-F238E27FC236}">
                  <a16:creationId xmlns:a16="http://schemas.microsoft.com/office/drawing/2014/main" id="{57FAC7F8-3E5A-6C7D-FCB8-0D69207AD6EC}"/>
                </a:ext>
              </a:extLst>
            </p:cNvPr>
            <p:cNvSpPr/>
            <p:nvPr/>
          </p:nvSpPr>
          <p:spPr>
            <a:xfrm flipH="1">
              <a:off x="5612502" y="3355630"/>
              <a:ext cx="26206" cy="20600"/>
            </a:xfrm>
            <a:custGeom>
              <a:avLst/>
              <a:gdLst/>
              <a:ahLst/>
              <a:cxnLst/>
              <a:rect l="l" t="t" r="r" b="b"/>
              <a:pathLst>
                <a:path w="935" h="735" extrusionOk="0">
                  <a:moveTo>
                    <a:pt x="734" y="1"/>
                  </a:moveTo>
                  <a:cubicBezTo>
                    <a:pt x="501" y="134"/>
                    <a:pt x="267" y="234"/>
                    <a:pt x="0" y="334"/>
                  </a:cubicBezTo>
                  <a:lnTo>
                    <a:pt x="167" y="735"/>
                  </a:lnTo>
                  <a:cubicBezTo>
                    <a:pt x="434" y="635"/>
                    <a:pt x="668" y="501"/>
                    <a:pt x="934" y="401"/>
                  </a:cubicBezTo>
                  <a:lnTo>
                    <a:pt x="734"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a:extLst>
                <a:ext uri="{FF2B5EF4-FFF2-40B4-BE49-F238E27FC236}">
                  <a16:creationId xmlns:a16="http://schemas.microsoft.com/office/drawing/2014/main" id="{2DF92AF7-6761-4BBB-DA0B-4C2641B410F8}"/>
                </a:ext>
              </a:extLst>
            </p:cNvPr>
            <p:cNvSpPr/>
            <p:nvPr/>
          </p:nvSpPr>
          <p:spPr>
            <a:xfrm flipH="1">
              <a:off x="6276306" y="2537591"/>
              <a:ext cx="25253" cy="15920"/>
            </a:xfrm>
            <a:custGeom>
              <a:avLst/>
              <a:gdLst/>
              <a:ahLst/>
              <a:cxnLst/>
              <a:rect l="l" t="t" r="r" b="b"/>
              <a:pathLst>
                <a:path w="901" h="568" extrusionOk="0">
                  <a:moveTo>
                    <a:pt x="67" y="0"/>
                  </a:moveTo>
                  <a:lnTo>
                    <a:pt x="0" y="401"/>
                  </a:lnTo>
                  <a:cubicBezTo>
                    <a:pt x="234" y="434"/>
                    <a:pt x="501" y="501"/>
                    <a:pt x="767" y="567"/>
                  </a:cubicBezTo>
                  <a:lnTo>
                    <a:pt x="901" y="167"/>
                  </a:lnTo>
                  <a:cubicBezTo>
                    <a:pt x="601" y="100"/>
                    <a:pt x="334" y="34"/>
                    <a:pt x="67"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a:extLst>
                <a:ext uri="{FF2B5EF4-FFF2-40B4-BE49-F238E27FC236}">
                  <a16:creationId xmlns:a16="http://schemas.microsoft.com/office/drawing/2014/main" id="{ED6FD4BD-AB50-6AC2-9DE2-3B4AF3D7EA62}"/>
                </a:ext>
              </a:extLst>
            </p:cNvPr>
            <p:cNvSpPr/>
            <p:nvPr/>
          </p:nvSpPr>
          <p:spPr>
            <a:xfrm flipH="1">
              <a:off x="5921954" y="2558163"/>
              <a:ext cx="312310" cy="523582"/>
            </a:xfrm>
            <a:custGeom>
              <a:avLst/>
              <a:gdLst/>
              <a:ahLst/>
              <a:cxnLst/>
              <a:rect l="l" t="t" r="r" b="b"/>
              <a:pathLst>
                <a:path w="11143" h="18681" extrusionOk="0">
                  <a:moveTo>
                    <a:pt x="168" y="0"/>
                  </a:moveTo>
                  <a:lnTo>
                    <a:pt x="1" y="400"/>
                  </a:lnTo>
                  <a:cubicBezTo>
                    <a:pt x="501" y="601"/>
                    <a:pt x="1035" y="867"/>
                    <a:pt x="1502" y="1168"/>
                  </a:cubicBezTo>
                  <a:lnTo>
                    <a:pt x="1736" y="801"/>
                  </a:lnTo>
                  <a:cubicBezTo>
                    <a:pt x="1235" y="501"/>
                    <a:pt x="701" y="234"/>
                    <a:pt x="168" y="0"/>
                  </a:cubicBezTo>
                  <a:close/>
                  <a:moveTo>
                    <a:pt x="3170" y="1801"/>
                  </a:moveTo>
                  <a:lnTo>
                    <a:pt x="2903" y="2135"/>
                  </a:lnTo>
                  <a:cubicBezTo>
                    <a:pt x="3370" y="2469"/>
                    <a:pt x="3804" y="2836"/>
                    <a:pt x="4204" y="3236"/>
                  </a:cubicBezTo>
                  <a:lnTo>
                    <a:pt x="4504" y="2936"/>
                  </a:lnTo>
                  <a:cubicBezTo>
                    <a:pt x="4071" y="2535"/>
                    <a:pt x="3637" y="2168"/>
                    <a:pt x="3170" y="1801"/>
                  </a:cubicBezTo>
                  <a:close/>
                  <a:moveTo>
                    <a:pt x="5705" y="4237"/>
                  </a:moveTo>
                  <a:lnTo>
                    <a:pt x="5371" y="4503"/>
                  </a:lnTo>
                  <a:cubicBezTo>
                    <a:pt x="5738" y="4937"/>
                    <a:pt x="6105" y="5371"/>
                    <a:pt x="6439" y="5838"/>
                  </a:cubicBezTo>
                  <a:lnTo>
                    <a:pt x="6806" y="5604"/>
                  </a:lnTo>
                  <a:cubicBezTo>
                    <a:pt x="6439" y="5137"/>
                    <a:pt x="6072" y="4637"/>
                    <a:pt x="5705" y="4237"/>
                  </a:cubicBezTo>
                  <a:close/>
                  <a:moveTo>
                    <a:pt x="7773" y="7039"/>
                  </a:moveTo>
                  <a:lnTo>
                    <a:pt x="7440" y="7272"/>
                  </a:lnTo>
                  <a:cubicBezTo>
                    <a:pt x="7706" y="7739"/>
                    <a:pt x="8007" y="8239"/>
                    <a:pt x="8274" y="8773"/>
                  </a:cubicBezTo>
                  <a:lnTo>
                    <a:pt x="8640" y="8573"/>
                  </a:lnTo>
                  <a:cubicBezTo>
                    <a:pt x="8374" y="8039"/>
                    <a:pt x="8073" y="7539"/>
                    <a:pt x="7773" y="7039"/>
                  </a:cubicBezTo>
                  <a:close/>
                  <a:moveTo>
                    <a:pt x="9374" y="10141"/>
                  </a:moveTo>
                  <a:lnTo>
                    <a:pt x="9007" y="10308"/>
                  </a:lnTo>
                  <a:cubicBezTo>
                    <a:pt x="9208" y="10841"/>
                    <a:pt x="9441" y="11375"/>
                    <a:pt x="9608" y="11909"/>
                  </a:cubicBezTo>
                  <a:lnTo>
                    <a:pt x="10008" y="11775"/>
                  </a:lnTo>
                  <a:cubicBezTo>
                    <a:pt x="9808" y="11242"/>
                    <a:pt x="9608" y="10674"/>
                    <a:pt x="9374" y="10141"/>
                  </a:cubicBezTo>
                  <a:close/>
                  <a:moveTo>
                    <a:pt x="10542" y="13476"/>
                  </a:moveTo>
                  <a:lnTo>
                    <a:pt x="10108" y="13577"/>
                  </a:lnTo>
                  <a:cubicBezTo>
                    <a:pt x="10275" y="14144"/>
                    <a:pt x="10375" y="14711"/>
                    <a:pt x="10475" y="15244"/>
                  </a:cubicBezTo>
                  <a:lnTo>
                    <a:pt x="10909" y="15211"/>
                  </a:lnTo>
                  <a:cubicBezTo>
                    <a:pt x="10809" y="14644"/>
                    <a:pt x="10675" y="14044"/>
                    <a:pt x="10542" y="13476"/>
                  </a:cubicBezTo>
                  <a:close/>
                  <a:moveTo>
                    <a:pt x="10675" y="16946"/>
                  </a:moveTo>
                  <a:cubicBezTo>
                    <a:pt x="10709" y="17279"/>
                    <a:pt x="10709" y="17613"/>
                    <a:pt x="10709" y="17946"/>
                  </a:cubicBezTo>
                  <a:cubicBezTo>
                    <a:pt x="10709" y="18180"/>
                    <a:pt x="10709" y="18413"/>
                    <a:pt x="10709" y="18680"/>
                  </a:cubicBezTo>
                  <a:lnTo>
                    <a:pt x="11109" y="18680"/>
                  </a:lnTo>
                  <a:cubicBezTo>
                    <a:pt x="11142" y="18447"/>
                    <a:pt x="11142" y="18180"/>
                    <a:pt x="11142" y="17946"/>
                  </a:cubicBezTo>
                  <a:cubicBezTo>
                    <a:pt x="11142" y="17613"/>
                    <a:pt x="11142" y="17279"/>
                    <a:pt x="11109" y="1694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a:extLst>
                <a:ext uri="{FF2B5EF4-FFF2-40B4-BE49-F238E27FC236}">
                  <a16:creationId xmlns:a16="http://schemas.microsoft.com/office/drawing/2014/main" id="{A1ADB22A-876E-7CA6-DF21-A1422D1A94FB}"/>
                </a:ext>
              </a:extLst>
            </p:cNvPr>
            <p:cNvSpPr/>
            <p:nvPr/>
          </p:nvSpPr>
          <p:spPr>
            <a:xfrm flipH="1">
              <a:off x="5929437" y="3128467"/>
              <a:ext cx="16873" cy="26206"/>
            </a:xfrm>
            <a:custGeom>
              <a:avLst/>
              <a:gdLst/>
              <a:ahLst/>
              <a:cxnLst/>
              <a:rect l="l" t="t" r="r" b="b"/>
              <a:pathLst>
                <a:path w="602" h="935" extrusionOk="0">
                  <a:moveTo>
                    <a:pt x="201" y="0"/>
                  </a:moveTo>
                  <a:cubicBezTo>
                    <a:pt x="134" y="267"/>
                    <a:pt x="68" y="534"/>
                    <a:pt x="1" y="801"/>
                  </a:cubicBezTo>
                  <a:lnTo>
                    <a:pt x="401" y="934"/>
                  </a:lnTo>
                  <a:cubicBezTo>
                    <a:pt x="468" y="667"/>
                    <a:pt x="535" y="367"/>
                    <a:pt x="601" y="100"/>
                  </a:cubicBezTo>
                  <a:lnTo>
                    <a:pt x="201"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a:extLst>
                <a:ext uri="{FF2B5EF4-FFF2-40B4-BE49-F238E27FC236}">
                  <a16:creationId xmlns:a16="http://schemas.microsoft.com/office/drawing/2014/main" id="{CA42BA9F-5D53-7C14-8134-5F3D743EB4E4}"/>
                </a:ext>
              </a:extLst>
            </p:cNvPr>
            <p:cNvSpPr/>
            <p:nvPr/>
          </p:nvSpPr>
          <p:spPr>
            <a:xfrm flipH="1">
              <a:off x="7019567" y="2106584"/>
              <a:ext cx="454354" cy="244091"/>
            </a:xfrm>
            <a:custGeom>
              <a:avLst/>
              <a:gdLst/>
              <a:ahLst/>
              <a:cxnLst/>
              <a:rect l="l" t="t" r="r" b="b"/>
              <a:pathLst>
                <a:path w="16211" h="8709" extrusionOk="0">
                  <a:moveTo>
                    <a:pt x="8139" y="1"/>
                  </a:moveTo>
                  <a:cubicBezTo>
                    <a:pt x="6471" y="34"/>
                    <a:pt x="5036" y="1135"/>
                    <a:pt x="4569" y="2736"/>
                  </a:cubicBezTo>
                  <a:cubicBezTo>
                    <a:pt x="2968" y="2869"/>
                    <a:pt x="1701" y="4137"/>
                    <a:pt x="1567" y="5738"/>
                  </a:cubicBezTo>
                  <a:lnTo>
                    <a:pt x="1567" y="5938"/>
                  </a:lnTo>
                  <a:cubicBezTo>
                    <a:pt x="767" y="5938"/>
                    <a:pt x="133" y="6539"/>
                    <a:pt x="66" y="7339"/>
                  </a:cubicBezTo>
                  <a:cubicBezTo>
                    <a:pt x="1" y="8055"/>
                    <a:pt x="571" y="8708"/>
                    <a:pt x="1312" y="8708"/>
                  </a:cubicBezTo>
                  <a:cubicBezTo>
                    <a:pt x="1330" y="8708"/>
                    <a:pt x="1349" y="8708"/>
                    <a:pt x="1367" y="8707"/>
                  </a:cubicBezTo>
                  <a:lnTo>
                    <a:pt x="13876" y="8707"/>
                  </a:lnTo>
                  <a:cubicBezTo>
                    <a:pt x="15077" y="8707"/>
                    <a:pt x="16044" y="7773"/>
                    <a:pt x="16144" y="6605"/>
                  </a:cubicBezTo>
                  <a:cubicBezTo>
                    <a:pt x="16211" y="5738"/>
                    <a:pt x="15711" y="4938"/>
                    <a:pt x="14910" y="4604"/>
                  </a:cubicBezTo>
                  <a:cubicBezTo>
                    <a:pt x="15042" y="3088"/>
                    <a:pt x="13839" y="1768"/>
                    <a:pt x="12299" y="1768"/>
                  </a:cubicBezTo>
                  <a:cubicBezTo>
                    <a:pt x="12280" y="1768"/>
                    <a:pt x="12261" y="1768"/>
                    <a:pt x="12241" y="1769"/>
                  </a:cubicBezTo>
                  <a:cubicBezTo>
                    <a:pt x="11875" y="1769"/>
                    <a:pt x="11474" y="1835"/>
                    <a:pt x="11141" y="1969"/>
                  </a:cubicBezTo>
                  <a:cubicBezTo>
                    <a:pt x="10640" y="768"/>
                    <a:pt x="9439" y="1"/>
                    <a:pt x="8139"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a:extLst>
                <a:ext uri="{FF2B5EF4-FFF2-40B4-BE49-F238E27FC236}">
                  <a16:creationId xmlns:a16="http://schemas.microsoft.com/office/drawing/2014/main" id="{3333013E-ABD7-2F60-9701-9437BB4F8A36}"/>
                </a:ext>
              </a:extLst>
            </p:cNvPr>
            <p:cNvSpPr/>
            <p:nvPr/>
          </p:nvSpPr>
          <p:spPr>
            <a:xfrm flipH="1">
              <a:off x="5509670" y="2122448"/>
              <a:ext cx="397374" cy="213233"/>
            </a:xfrm>
            <a:custGeom>
              <a:avLst/>
              <a:gdLst/>
              <a:ahLst/>
              <a:cxnLst/>
              <a:rect l="l" t="t" r="r" b="b"/>
              <a:pathLst>
                <a:path w="14178" h="7608" extrusionOk="0">
                  <a:moveTo>
                    <a:pt x="7184" y="1"/>
                  </a:moveTo>
                  <a:cubicBezTo>
                    <a:pt x="7158" y="1"/>
                    <a:pt x="7132" y="1"/>
                    <a:pt x="7106" y="2"/>
                  </a:cubicBezTo>
                  <a:cubicBezTo>
                    <a:pt x="5672" y="35"/>
                    <a:pt x="4404" y="1002"/>
                    <a:pt x="4004" y="2370"/>
                  </a:cubicBezTo>
                  <a:cubicBezTo>
                    <a:pt x="2603" y="2470"/>
                    <a:pt x="1469" y="3604"/>
                    <a:pt x="1369" y="5005"/>
                  </a:cubicBezTo>
                  <a:lnTo>
                    <a:pt x="1369" y="5172"/>
                  </a:lnTo>
                  <a:cubicBezTo>
                    <a:pt x="668" y="5205"/>
                    <a:pt x="101" y="5706"/>
                    <a:pt x="68" y="6406"/>
                  </a:cubicBezTo>
                  <a:cubicBezTo>
                    <a:pt x="1" y="7040"/>
                    <a:pt x="535" y="7607"/>
                    <a:pt x="1202" y="7607"/>
                  </a:cubicBezTo>
                  <a:lnTo>
                    <a:pt x="12143" y="7607"/>
                  </a:lnTo>
                  <a:cubicBezTo>
                    <a:pt x="13177" y="7607"/>
                    <a:pt x="14044" y="6807"/>
                    <a:pt x="14111" y="5739"/>
                  </a:cubicBezTo>
                  <a:cubicBezTo>
                    <a:pt x="14178" y="5005"/>
                    <a:pt x="13744" y="4305"/>
                    <a:pt x="13044" y="4038"/>
                  </a:cubicBezTo>
                  <a:cubicBezTo>
                    <a:pt x="13142" y="2689"/>
                    <a:pt x="12073" y="1535"/>
                    <a:pt x="10732" y="1535"/>
                  </a:cubicBezTo>
                  <a:cubicBezTo>
                    <a:pt x="10713" y="1535"/>
                    <a:pt x="10694" y="1536"/>
                    <a:pt x="10675" y="1536"/>
                  </a:cubicBezTo>
                  <a:cubicBezTo>
                    <a:pt x="10375" y="1536"/>
                    <a:pt x="10041" y="1570"/>
                    <a:pt x="9741" y="1703"/>
                  </a:cubicBezTo>
                  <a:cubicBezTo>
                    <a:pt x="9285" y="693"/>
                    <a:pt x="8287" y="1"/>
                    <a:pt x="7184"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a:extLst>
                <a:ext uri="{FF2B5EF4-FFF2-40B4-BE49-F238E27FC236}">
                  <a16:creationId xmlns:a16="http://schemas.microsoft.com/office/drawing/2014/main" id="{54129191-97B5-409E-2B6C-09F0F80BCB39}"/>
                </a:ext>
              </a:extLst>
            </p:cNvPr>
            <p:cNvSpPr/>
            <p:nvPr/>
          </p:nvSpPr>
          <p:spPr>
            <a:xfrm flipH="1">
              <a:off x="6069687" y="1988756"/>
              <a:ext cx="299194" cy="160878"/>
            </a:xfrm>
            <a:custGeom>
              <a:avLst/>
              <a:gdLst/>
              <a:ahLst/>
              <a:cxnLst/>
              <a:rect l="l" t="t" r="r" b="b"/>
              <a:pathLst>
                <a:path w="10675" h="5740" extrusionOk="0">
                  <a:moveTo>
                    <a:pt x="6005" y="1"/>
                  </a:moveTo>
                  <a:cubicBezTo>
                    <a:pt x="5983" y="1"/>
                    <a:pt x="5961" y="1"/>
                    <a:pt x="5938" y="2"/>
                  </a:cubicBezTo>
                  <a:cubicBezTo>
                    <a:pt x="5037" y="2"/>
                    <a:pt x="4204" y="502"/>
                    <a:pt x="3770" y="1269"/>
                  </a:cubicBezTo>
                  <a:cubicBezTo>
                    <a:pt x="3570" y="1202"/>
                    <a:pt x="3303" y="1136"/>
                    <a:pt x="3069" y="1136"/>
                  </a:cubicBezTo>
                  <a:cubicBezTo>
                    <a:pt x="2002" y="1169"/>
                    <a:pt x="1135" y="1970"/>
                    <a:pt x="1035" y="3037"/>
                  </a:cubicBezTo>
                  <a:cubicBezTo>
                    <a:pt x="501" y="3237"/>
                    <a:pt x="101" y="3738"/>
                    <a:pt x="67" y="4338"/>
                  </a:cubicBezTo>
                  <a:cubicBezTo>
                    <a:pt x="1" y="5105"/>
                    <a:pt x="601" y="5739"/>
                    <a:pt x="1368" y="5739"/>
                  </a:cubicBezTo>
                  <a:lnTo>
                    <a:pt x="9641" y="5739"/>
                  </a:lnTo>
                  <a:cubicBezTo>
                    <a:pt x="10141" y="5739"/>
                    <a:pt x="10575" y="5339"/>
                    <a:pt x="10608" y="4838"/>
                  </a:cubicBezTo>
                  <a:cubicBezTo>
                    <a:pt x="10675" y="4305"/>
                    <a:pt x="10275" y="3904"/>
                    <a:pt x="9774" y="3904"/>
                  </a:cubicBezTo>
                  <a:cubicBezTo>
                    <a:pt x="9774" y="3871"/>
                    <a:pt x="9774" y="3804"/>
                    <a:pt x="9774" y="3771"/>
                  </a:cubicBezTo>
                  <a:cubicBezTo>
                    <a:pt x="9841" y="2737"/>
                    <a:pt x="9074" y="1836"/>
                    <a:pt x="8040" y="1803"/>
                  </a:cubicBezTo>
                  <a:cubicBezTo>
                    <a:pt x="7909" y="758"/>
                    <a:pt x="7043" y="1"/>
                    <a:pt x="600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a:extLst>
                <a:ext uri="{FF2B5EF4-FFF2-40B4-BE49-F238E27FC236}">
                  <a16:creationId xmlns:a16="http://schemas.microsoft.com/office/drawing/2014/main" id="{71746E17-8218-CF56-292B-F03AE5148088}"/>
                </a:ext>
              </a:extLst>
            </p:cNvPr>
            <p:cNvSpPr/>
            <p:nvPr/>
          </p:nvSpPr>
          <p:spPr>
            <a:xfrm flipH="1">
              <a:off x="8410964" y="2023567"/>
              <a:ext cx="341011" cy="678350"/>
            </a:xfrm>
            <a:custGeom>
              <a:avLst/>
              <a:gdLst/>
              <a:ahLst/>
              <a:cxnLst/>
              <a:rect l="l" t="t" r="r" b="b"/>
              <a:pathLst>
                <a:path w="12167" h="24203" extrusionOk="0">
                  <a:moveTo>
                    <a:pt x="9434" y="1"/>
                  </a:moveTo>
                  <a:cubicBezTo>
                    <a:pt x="8929" y="1"/>
                    <a:pt x="8408" y="214"/>
                    <a:pt x="7973" y="728"/>
                  </a:cubicBezTo>
                  <a:cubicBezTo>
                    <a:pt x="7139" y="1728"/>
                    <a:pt x="6371" y="2729"/>
                    <a:pt x="5638" y="3763"/>
                  </a:cubicBezTo>
                  <a:cubicBezTo>
                    <a:pt x="4870" y="4797"/>
                    <a:pt x="4170" y="5865"/>
                    <a:pt x="3503" y="6966"/>
                  </a:cubicBezTo>
                  <a:cubicBezTo>
                    <a:pt x="2836" y="8066"/>
                    <a:pt x="2202" y="9200"/>
                    <a:pt x="1635" y="10368"/>
                  </a:cubicBezTo>
                  <a:cubicBezTo>
                    <a:pt x="1034" y="11569"/>
                    <a:pt x="534" y="12770"/>
                    <a:pt x="134" y="14037"/>
                  </a:cubicBezTo>
                  <a:lnTo>
                    <a:pt x="100" y="14137"/>
                  </a:lnTo>
                  <a:cubicBezTo>
                    <a:pt x="34" y="14337"/>
                    <a:pt x="0" y="14538"/>
                    <a:pt x="34" y="14738"/>
                  </a:cubicBezTo>
                  <a:cubicBezTo>
                    <a:pt x="134" y="15738"/>
                    <a:pt x="367" y="16739"/>
                    <a:pt x="734" y="17673"/>
                  </a:cubicBezTo>
                  <a:cubicBezTo>
                    <a:pt x="1068" y="18607"/>
                    <a:pt x="1568" y="19474"/>
                    <a:pt x="2135" y="20308"/>
                  </a:cubicBezTo>
                  <a:cubicBezTo>
                    <a:pt x="2702" y="21076"/>
                    <a:pt x="3336" y="21776"/>
                    <a:pt x="4070" y="22443"/>
                  </a:cubicBezTo>
                  <a:cubicBezTo>
                    <a:pt x="4437" y="22743"/>
                    <a:pt x="4804" y="23044"/>
                    <a:pt x="5171" y="23311"/>
                  </a:cubicBezTo>
                  <a:cubicBezTo>
                    <a:pt x="5571" y="23611"/>
                    <a:pt x="6004" y="23878"/>
                    <a:pt x="6438" y="24078"/>
                  </a:cubicBezTo>
                  <a:cubicBezTo>
                    <a:pt x="6601" y="24164"/>
                    <a:pt x="6762" y="24203"/>
                    <a:pt x="6913" y="24203"/>
                  </a:cubicBezTo>
                  <a:cubicBezTo>
                    <a:pt x="7696" y="24203"/>
                    <a:pt x="8237" y="23186"/>
                    <a:pt x="7539" y="22543"/>
                  </a:cubicBezTo>
                  <a:lnTo>
                    <a:pt x="7472" y="22477"/>
                  </a:lnTo>
                  <a:cubicBezTo>
                    <a:pt x="7339" y="22343"/>
                    <a:pt x="7205" y="22176"/>
                    <a:pt x="7039" y="22076"/>
                  </a:cubicBezTo>
                  <a:cubicBezTo>
                    <a:pt x="6905" y="21943"/>
                    <a:pt x="6772" y="21809"/>
                    <a:pt x="6638" y="21643"/>
                  </a:cubicBezTo>
                  <a:cubicBezTo>
                    <a:pt x="6371" y="21342"/>
                    <a:pt x="6105" y="21042"/>
                    <a:pt x="5871" y="20742"/>
                  </a:cubicBezTo>
                  <a:cubicBezTo>
                    <a:pt x="5404" y="20108"/>
                    <a:pt x="4970" y="19441"/>
                    <a:pt x="4637" y="18774"/>
                  </a:cubicBezTo>
                  <a:cubicBezTo>
                    <a:pt x="4303" y="18107"/>
                    <a:pt x="4036" y="17406"/>
                    <a:pt x="3836" y="16672"/>
                  </a:cubicBezTo>
                  <a:cubicBezTo>
                    <a:pt x="3704" y="16115"/>
                    <a:pt x="3613" y="15537"/>
                    <a:pt x="3565" y="14971"/>
                  </a:cubicBezTo>
                  <a:lnTo>
                    <a:pt x="3565" y="14971"/>
                  </a:lnTo>
                  <a:cubicBezTo>
                    <a:pt x="3972" y="13986"/>
                    <a:pt x="4411" y="13028"/>
                    <a:pt x="4937" y="12069"/>
                  </a:cubicBezTo>
                  <a:cubicBezTo>
                    <a:pt x="5504" y="11068"/>
                    <a:pt x="6105" y="10034"/>
                    <a:pt x="6772" y="9034"/>
                  </a:cubicBezTo>
                  <a:cubicBezTo>
                    <a:pt x="7405" y="8033"/>
                    <a:pt x="8106" y="7066"/>
                    <a:pt x="8806" y="6098"/>
                  </a:cubicBezTo>
                  <a:cubicBezTo>
                    <a:pt x="9507" y="5131"/>
                    <a:pt x="10274" y="4130"/>
                    <a:pt x="10975" y="3263"/>
                  </a:cubicBezTo>
                  <a:lnTo>
                    <a:pt x="11008" y="3196"/>
                  </a:lnTo>
                  <a:cubicBezTo>
                    <a:pt x="12167" y="1717"/>
                    <a:pt x="10865" y="1"/>
                    <a:pt x="9434"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a:extLst>
                <a:ext uri="{FF2B5EF4-FFF2-40B4-BE49-F238E27FC236}">
                  <a16:creationId xmlns:a16="http://schemas.microsoft.com/office/drawing/2014/main" id="{C3DE2F5B-51C5-30C9-BCE8-32018BCD01F6}"/>
                </a:ext>
              </a:extLst>
            </p:cNvPr>
            <p:cNvSpPr/>
            <p:nvPr/>
          </p:nvSpPr>
          <p:spPr>
            <a:xfrm flipH="1">
              <a:off x="8463992" y="2642302"/>
              <a:ext cx="156169" cy="89772"/>
            </a:xfrm>
            <a:custGeom>
              <a:avLst/>
              <a:gdLst/>
              <a:ahLst/>
              <a:cxnLst/>
              <a:rect l="l" t="t" r="r" b="b"/>
              <a:pathLst>
                <a:path w="5572" h="3203" extrusionOk="0">
                  <a:moveTo>
                    <a:pt x="1969" y="0"/>
                  </a:moveTo>
                  <a:lnTo>
                    <a:pt x="167" y="267"/>
                  </a:lnTo>
                  <a:cubicBezTo>
                    <a:pt x="1" y="1802"/>
                    <a:pt x="2069" y="3203"/>
                    <a:pt x="2069" y="3203"/>
                  </a:cubicBezTo>
                  <a:lnTo>
                    <a:pt x="5571" y="1535"/>
                  </a:lnTo>
                  <a:lnTo>
                    <a:pt x="1969"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a:extLst>
                <a:ext uri="{FF2B5EF4-FFF2-40B4-BE49-F238E27FC236}">
                  <a16:creationId xmlns:a16="http://schemas.microsoft.com/office/drawing/2014/main" id="{9CE03D2D-724D-733A-FEE5-1BE46F6425C9}"/>
                </a:ext>
              </a:extLst>
            </p:cNvPr>
            <p:cNvSpPr/>
            <p:nvPr/>
          </p:nvSpPr>
          <p:spPr>
            <a:xfrm flipH="1">
              <a:off x="8419120" y="2685296"/>
              <a:ext cx="143080" cy="113147"/>
            </a:xfrm>
            <a:custGeom>
              <a:avLst/>
              <a:gdLst/>
              <a:ahLst/>
              <a:cxnLst/>
              <a:rect l="l" t="t" r="r" b="b"/>
              <a:pathLst>
                <a:path w="5105" h="4037" extrusionOk="0">
                  <a:moveTo>
                    <a:pt x="3503" y="1"/>
                  </a:moveTo>
                  <a:lnTo>
                    <a:pt x="1" y="1669"/>
                  </a:lnTo>
                  <a:lnTo>
                    <a:pt x="2069" y="4037"/>
                  </a:lnTo>
                  <a:lnTo>
                    <a:pt x="5104" y="2803"/>
                  </a:lnTo>
                  <a:lnTo>
                    <a:pt x="350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a:extLst>
                <a:ext uri="{FF2B5EF4-FFF2-40B4-BE49-F238E27FC236}">
                  <a16:creationId xmlns:a16="http://schemas.microsoft.com/office/drawing/2014/main" id="{2BB4368D-26C1-6B1E-12DC-56F09A364103}"/>
                </a:ext>
              </a:extLst>
            </p:cNvPr>
            <p:cNvSpPr/>
            <p:nvPr/>
          </p:nvSpPr>
          <p:spPr>
            <a:xfrm flipH="1">
              <a:off x="8140527" y="1789649"/>
              <a:ext cx="237477" cy="356230"/>
            </a:xfrm>
            <a:custGeom>
              <a:avLst/>
              <a:gdLst/>
              <a:ahLst/>
              <a:cxnLst/>
              <a:rect l="l" t="t" r="r" b="b"/>
              <a:pathLst>
                <a:path w="8473" h="12710" extrusionOk="0">
                  <a:moveTo>
                    <a:pt x="701" y="1"/>
                  </a:moveTo>
                  <a:lnTo>
                    <a:pt x="701" y="1"/>
                  </a:lnTo>
                  <a:cubicBezTo>
                    <a:pt x="1134" y="2269"/>
                    <a:pt x="1568" y="6438"/>
                    <a:pt x="0" y="7906"/>
                  </a:cubicBezTo>
                  <a:cubicBezTo>
                    <a:pt x="1268" y="10008"/>
                    <a:pt x="3169" y="11676"/>
                    <a:pt x="5437" y="12710"/>
                  </a:cubicBezTo>
                  <a:cubicBezTo>
                    <a:pt x="8473" y="10908"/>
                    <a:pt x="7038" y="8140"/>
                    <a:pt x="7038" y="8140"/>
                  </a:cubicBezTo>
                  <a:cubicBezTo>
                    <a:pt x="4503" y="7439"/>
                    <a:pt x="4570" y="5571"/>
                    <a:pt x="5037" y="3837"/>
                  </a:cubicBezTo>
                  <a:lnTo>
                    <a:pt x="701"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a:extLst>
                <a:ext uri="{FF2B5EF4-FFF2-40B4-BE49-F238E27FC236}">
                  <a16:creationId xmlns:a16="http://schemas.microsoft.com/office/drawing/2014/main" id="{CD88B77A-9AD9-74CB-4324-2C344F6179E0}"/>
                </a:ext>
              </a:extLst>
            </p:cNvPr>
            <p:cNvSpPr/>
            <p:nvPr/>
          </p:nvSpPr>
          <p:spPr>
            <a:xfrm flipH="1">
              <a:off x="8133968" y="1978134"/>
              <a:ext cx="279574" cy="65837"/>
            </a:xfrm>
            <a:custGeom>
              <a:avLst/>
              <a:gdLst/>
              <a:ahLst/>
              <a:cxnLst/>
              <a:rect l="l" t="t" r="r" b="b"/>
              <a:pathLst>
                <a:path w="9975" h="2349" extrusionOk="0">
                  <a:moveTo>
                    <a:pt x="5680" y="1"/>
                  </a:moveTo>
                  <a:cubicBezTo>
                    <a:pt x="3345" y="1"/>
                    <a:pt x="134" y="381"/>
                    <a:pt x="134" y="381"/>
                  </a:cubicBezTo>
                  <a:cubicBezTo>
                    <a:pt x="0" y="714"/>
                    <a:pt x="0" y="1081"/>
                    <a:pt x="101" y="1448"/>
                  </a:cubicBezTo>
                  <a:lnTo>
                    <a:pt x="9974" y="2349"/>
                  </a:lnTo>
                  <a:cubicBezTo>
                    <a:pt x="9974" y="2349"/>
                    <a:pt x="9307" y="581"/>
                    <a:pt x="7539" y="147"/>
                  </a:cubicBezTo>
                  <a:cubicBezTo>
                    <a:pt x="7106" y="41"/>
                    <a:pt x="6439" y="1"/>
                    <a:pt x="568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a:extLst>
                <a:ext uri="{FF2B5EF4-FFF2-40B4-BE49-F238E27FC236}">
                  <a16:creationId xmlns:a16="http://schemas.microsoft.com/office/drawing/2014/main" id="{405072A7-C601-41FD-5CCA-007E076426BE}"/>
                </a:ext>
              </a:extLst>
            </p:cNvPr>
            <p:cNvSpPr/>
            <p:nvPr/>
          </p:nvSpPr>
          <p:spPr>
            <a:xfrm flipH="1">
              <a:off x="8084416" y="1684013"/>
              <a:ext cx="20600" cy="31811"/>
            </a:xfrm>
            <a:custGeom>
              <a:avLst/>
              <a:gdLst/>
              <a:ahLst/>
              <a:cxnLst/>
              <a:rect l="l" t="t" r="r" b="b"/>
              <a:pathLst>
                <a:path w="735" h="1135" extrusionOk="0">
                  <a:moveTo>
                    <a:pt x="367" y="0"/>
                  </a:moveTo>
                  <a:cubicBezTo>
                    <a:pt x="167" y="0"/>
                    <a:pt x="0" y="234"/>
                    <a:pt x="0" y="567"/>
                  </a:cubicBezTo>
                  <a:cubicBezTo>
                    <a:pt x="0" y="867"/>
                    <a:pt x="167" y="1101"/>
                    <a:pt x="367" y="1134"/>
                  </a:cubicBezTo>
                  <a:cubicBezTo>
                    <a:pt x="567" y="1134"/>
                    <a:pt x="734" y="867"/>
                    <a:pt x="734" y="567"/>
                  </a:cubicBezTo>
                  <a:cubicBezTo>
                    <a:pt x="734" y="267"/>
                    <a:pt x="567"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a:extLst>
                <a:ext uri="{FF2B5EF4-FFF2-40B4-BE49-F238E27FC236}">
                  <a16:creationId xmlns:a16="http://schemas.microsoft.com/office/drawing/2014/main" id="{7AFBF0F3-6ABC-F288-DB1E-4D0E3B4D0DF8}"/>
                </a:ext>
              </a:extLst>
            </p:cNvPr>
            <p:cNvSpPr/>
            <p:nvPr/>
          </p:nvSpPr>
          <p:spPr>
            <a:xfrm flipH="1">
              <a:off x="8076933" y="1679333"/>
              <a:ext cx="20600" cy="8717"/>
            </a:xfrm>
            <a:custGeom>
              <a:avLst/>
              <a:gdLst/>
              <a:ahLst/>
              <a:cxnLst/>
              <a:rect l="l" t="t" r="r" b="b"/>
              <a:pathLst>
                <a:path w="735" h="311" extrusionOk="0">
                  <a:moveTo>
                    <a:pt x="734" y="0"/>
                  </a:moveTo>
                  <a:lnTo>
                    <a:pt x="0" y="167"/>
                  </a:lnTo>
                  <a:cubicBezTo>
                    <a:pt x="96" y="272"/>
                    <a:pt x="192" y="310"/>
                    <a:pt x="281" y="310"/>
                  </a:cubicBezTo>
                  <a:cubicBezTo>
                    <a:pt x="534" y="310"/>
                    <a:pt x="7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a:extLst>
                <a:ext uri="{FF2B5EF4-FFF2-40B4-BE49-F238E27FC236}">
                  <a16:creationId xmlns:a16="http://schemas.microsoft.com/office/drawing/2014/main" id="{47E5D074-5443-ECA4-C51E-35D77151B6A7}"/>
                </a:ext>
              </a:extLst>
            </p:cNvPr>
            <p:cNvSpPr/>
            <p:nvPr/>
          </p:nvSpPr>
          <p:spPr>
            <a:xfrm flipH="1">
              <a:off x="8072280" y="1719524"/>
              <a:ext cx="30858" cy="62081"/>
            </a:xfrm>
            <a:custGeom>
              <a:avLst/>
              <a:gdLst/>
              <a:ahLst/>
              <a:cxnLst/>
              <a:rect l="l" t="t" r="r" b="b"/>
              <a:pathLst>
                <a:path w="1101" h="2215" extrusionOk="0">
                  <a:moveTo>
                    <a:pt x="0" y="1"/>
                  </a:moveTo>
                  <a:lnTo>
                    <a:pt x="0" y="2169"/>
                  </a:lnTo>
                  <a:cubicBezTo>
                    <a:pt x="124" y="2200"/>
                    <a:pt x="248" y="2215"/>
                    <a:pt x="369" y="2215"/>
                  </a:cubicBezTo>
                  <a:cubicBezTo>
                    <a:pt x="639" y="2215"/>
                    <a:pt x="894" y="2140"/>
                    <a:pt x="1101" y="2002"/>
                  </a:cubicBezTo>
                  <a:cubicBezTo>
                    <a:pt x="667" y="1368"/>
                    <a:pt x="300" y="701"/>
                    <a:pt x="0" y="1"/>
                  </a:cubicBez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a:extLst>
                <a:ext uri="{FF2B5EF4-FFF2-40B4-BE49-F238E27FC236}">
                  <a16:creationId xmlns:a16="http://schemas.microsoft.com/office/drawing/2014/main" id="{37CEE006-EAC9-6926-23BD-CC2919E179DF}"/>
                </a:ext>
              </a:extLst>
            </p:cNvPr>
            <p:cNvSpPr/>
            <p:nvPr/>
          </p:nvSpPr>
          <p:spPr>
            <a:xfrm flipH="1">
              <a:off x="8087219" y="1625015"/>
              <a:ext cx="47731" cy="27243"/>
            </a:xfrm>
            <a:custGeom>
              <a:avLst/>
              <a:gdLst/>
              <a:ahLst/>
              <a:cxnLst/>
              <a:rect l="l" t="t" r="r" b="b"/>
              <a:pathLst>
                <a:path w="1703" h="972" extrusionOk="0">
                  <a:moveTo>
                    <a:pt x="1423" y="1"/>
                  </a:moveTo>
                  <a:cubicBezTo>
                    <a:pt x="869" y="1"/>
                    <a:pt x="378" y="233"/>
                    <a:pt x="34" y="671"/>
                  </a:cubicBezTo>
                  <a:cubicBezTo>
                    <a:pt x="1" y="738"/>
                    <a:pt x="1" y="871"/>
                    <a:pt x="68" y="938"/>
                  </a:cubicBezTo>
                  <a:cubicBezTo>
                    <a:pt x="101" y="971"/>
                    <a:pt x="168" y="971"/>
                    <a:pt x="201" y="971"/>
                  </a:cubicBezTo>
                  <a:cubicBezTo>
                    <a:pt x="268" y="971"/>
                    <a:pt x="301" y="938"/>
                    <a:pt x="334" y="904"/>
                  </a:cubicBezTo>
                  <a:cubicBezTo>
                    <a:pt x="582" y="564"/>
                    <a:pt x="973" y="367"/>
                    <a:pt x="1401" y="367"/>
                  </a:cubicBezTo>
                  <a:cubicBezTo>
                    <a:pt x="1435" y="367"/>
                    <a:pt x="1468" y="368"/>
                    <a:pt x="1502" y="371"/>
                  </a:cubicBezTo>
                  <a:cubicBezTo>
                    <a:pt x="1602" y="371"/>
                    <a:pt x="1669" y="304"/>
                    <a:pt x="1669" y="204"/>
                  </a:cubicBezTo>
                  <a:cubicBezTo>
                    <a:pt x="1702" y="104"/>
                    <a:pt x="1635" y="4"/>
                    <a:pt x="1535" y="4"/>
                  </a:cubicBezTo>
                  <a:cubicBezTo>
                    <a:pt x="1498" y="2"/>
                    <a:pt x="1460" y="1"/>
                    <a:pt x="14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a:extLst>
                <a:ext uri="{FF2B5EF4-FFF2-40B4-BE49-F238E27FC236}">
                  <a16:creationId xmlns:a16="http://schemas.microsoft.com/office/drawing/2014/main" id="{F36CD291-AD74-8946-8B10-37D6CCD66BAD}"/>
                </a:ext>
              </a:extLst>
            </p:cNvPr>
            <p:cNvSpPr/>
            <p:nvPr/>
          </p:nvSpPr>
          <p:spPr>
            <a:xfrm flipH="1">
              <a:off x="8076933" y="1503236"/>
              <a:ext cx="324446" cy="410575"/>
            </a:xfrm>
            <a:custGeom>
              <a:avLst/>
              <a:gdLst/>
              <a:ahLst/>
              <a:cxnLst/>
              <a:rect l="l" t="t" r="r" b="b"/>
              <a:pathLst>
                <a:path w="11576" h="14649" extrusionOk="0">
                  <a:moveTo>
                    <a:pt x="5230" y="0"/>
                  </a:moveTo>
                  <a:cubicBezTo>
                    <a:pt x="2460" y="0"/>
                    <a:pt x="0" y="2384"/>
                    <a:pt x="267" y="5449"/>
                  </a:cubicBezTo>
                  <a:cubicBezTo>
                    <a:pt x="500" y="9252"/>
                    <a:pt x="534" y="10887"/>
                    <a:pt x="2435" y="12888"/>
                  </a:cubicBezTo>
                  <a:cubicBezTo>
                    <a:pt x="3582" y="14088"/>
                    <a:pt x="5000" y="14648"/>
                    <a:pt x="6347" y="14648"/>
                  </a:cubicBezTo>
                  <a:cubicBezTo>
                    <a:pt x="8370" y="14648"/>
                    <a:pt x="10234" y="13383"/>
                    <a:pt x="10774" y="11120"/>
                  </a:cubicBezTo>
                  <a:cubicBezTo>
                    <a:pt x="11575" y="7751"/>
                    <a:pt x="11041" y="2080"/>
                    <a:pt x="7339" y="479"/>
                  </a:cubicBezTo>
                  <a:cubicBezTo>
                    <a:pt x="6642" y="151"/>
                    <a:pt x="5926" y="0"/>
                    <a:pt x="5230"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a:extLst>
                <a:ext uri="{FF2B5EF4-FFF2-40B4-BE49-F238E27FC236}">
                  <a16:creationId xmlns:a16="http://schemas.microsoft.com/office/drawing/2014/main" id="{CABF7C3C-7E84-718A-2777-0B2D15548DE1}"/>
                </a:ext>
              </a:extLst>
            </p:cNvPr>
            <p:cNvSpPr/>
            <p:nvPr/>
          </p:nvSpPr>
          <p:spPr>
            <a:xfrm flipH="1">
              <a:off x="8026455" y="1471229"/>
              <a:ext cx="549759" cy="483783"/>
            </a:xfrm>
            <a:custGeom>
              <a:avLst/>
              <a:gdLst/>
              <a:ahLst/>
              <a:cxnLst/>
              <a:rect l="l" t="t" r="r" b="b"/>
              <a:pathLst>
                <a:path w="19615" h="17261" extrusionOk="0">
                  <a:moveTo>
                    <a:pt x="15559" y="1"/>
                  </a:moveTo>
                  <a:cubicBezTo>
                    <a:pt x="15210" y="1"/>
                    <a:pt x="14816" y="108"/>
                    <a:pt x="14377" y="354"/>
                  </a:cubicBezTo>
                  <a:cubicBezTo>
                    <a:pt x="13712" y="720"/>
                    <a:pt x="12783" y="822"/>
                    <a:pt x="11792" y="822"/>
                  </a:cubicBezTo>
                  <a:cubicBezTo>
                    <a:pt x="10529" y="822"/>
                    <a:pt x="9166" y="655"/>
                    <a:pt x="8120" y="655"/>
                  </a:cubicBezTo>
                  <a:cubicBezTo>
                    <a:pt x="6698" y="655"/>
                    <a:pt x="5864" y="964"/>
                    <a:pt x="6672" y="2422"/>
                  </a:cubicBezTo>
                  <a:cubicBezTo>
                    <a:pt x="5171" y="2789"/>
                    <a:pt x="3303" y="5891"/>
                    <a:pt x="3736" y="8093"/>
                  </a:cubicBezTo>
                  <a:cubicBezTo>
                    <a:pt x="4203" y="10394"/>
                    <a:pt x="0" y="13697"/>
                    <a:pt x="3236" y="14797"/>
                  </a:cubicBezTo>
                  <a:cubicBezTo>
                    <a:pt x="6158" y="15799"/>
                    <a:pt x="6600" y="17261"/>
                    <a:pt x="8942" y="17261"/>
                  </a:cubicBezTo>
                  <a:cubicBezTo>
                    <a:pt x="9487" y="17261"/>
                    <a:pt x="10135" y="17182"/>
                    <a:pt x="10941" y="16999"/>
                  </a:cubicBezTo>
                  <a:cubicBezTo>
                    <a:pt x="13210" y="16499"/>
                    <a:pt x="19614" y="17166"/>
                    <a:pt x="16412" y="11995"/>
                  </a:cubicBezTo>
                  <a:cubicBezTo>
                    <a:pt x="13677" y="7559"/>
                    <a:pt x="15111" y="5724"/>
                    <a:pt x="15111" y="5724"/>
                  </a:cubicBezTo>
                  <a:cubicBezTo>
                    <a:pt x="15978" y="5724"/>
                    <a:pt x="16779" y="5357"/>
                    <a:pt x="17346" y="4723"/>
                  </a:cubicBezTo>
                  <a:cubicBezTo>
                    <a:pt x="18145" y="3753"/>
                    <a:pt x="17626" y="1"/>
                    <a:pt x="15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a:extLst>
                <a:ext uri="{FF2B5EF4-FFF2-40B4-BE49-F238E27FC236}">
                  <a16:creationId xmlns:a16="http://schemas.microsoft.com/office/drawing/2014/main" id="{A570C2AB-EAAB-237B-B988-B9C72C49B461}"/>
                </a:ext>
              </a:extLst>
            </p:cNvPr>
            <p:cNvSpPr/>
            <p:nvPr/>
          </p:nvSpPr>
          <p:spPr>
            <a:xfrm flipH="1">
              <a:off x="8122757" y="1673503"/>
              <a:ext cx="66257" cy="94649"/>
            </a:xfrm>
            <a:custGeom>
              <a:avLst/>
              <a:gdLst/>
              <a:ahLst/>
              <a:cxnLst/>
              <a:rect l="l" t="t" r="r" b="b"/>
              <a:pathLst>
                <a:path w="2364" h="3377" extrusionOk="0">
                  <a:moveTo>
                    <a:pt x="1233" y="0"/>
                  </a:moveTo>
                  <a:cubicBezTo>
                    <a:pt x="502" y="0"/>
                    <a:pt x="1" y="790"/>
                    <a:pt x="95" y="1609"/>
                  </a:cubicBezTo>
                  <a:cubicBezTo>
                    <a:pt x="195" y="2343"/>
                    <a:pt x="629" y="2977"/>
                    <a:pt x="1296" y="3311"/>
                  </a:cubicBezTo>
                  <a:cubicBezTo>
                    <a:pt x="1420" y="3356"/>
                    <a:pt x="1528" y="3377"/>
                    <a:pt x="1624" y="3377"/>
                  </a:cubicBezTo>
                  <a:cubicBezTo>
                    <a:pt x="2094" y="3377"/>
                    <a:pt x="2241" y="2859"/>
                    <a:pt x="2297" y="2110"/>
                  </a:cubicBezTo>
                  <a:cubicBezTo>
                    <a:pt x="2364" y="1309"/>
                    <a:pt x="2130" y="108"/>
                    <a:pt x="1363" y="8"/>
                  </a:cubicBezTo>
                  <a:cubicBezTo>
                    <a:pt x="1319" y="3"/>
                    <a:pt x="1275" y="0"/>
                    <a:pt x="1233"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a:extLst>
                <a:ext uri="{FF2B5EF4-FFF2-40B4-BE49-F238E27FC236}">
                  <a16:creationId xmlns:a16="http://schemas.microsoft.com/office/drawing/2014/main" id="{C12B91A5-1B29-D2BC-BB1B-50646DAAE81E}"/>
                </a:ext>
              </a:extLst>
            </p:cNvPr>
            <p:cNvSpPr/>
            <p:nvPr/>
          </p:nvSpPr>
          <p:spPr>
            <a:xfrm flipH="1">
              <a:off x="8046102" y="2679690"/>
              <a:ext cx="343141" cy="2218601"/>
            </a:xfrm>
            <a:custGeom>
              <a:avLst/>
              <a:gdLst/>
              <a:ahLst/>
              <a:cxnLst/>
              <a:rect l="l" t="t" r="r" b="b"/>
              <a:pathLst>
                <a:path w="12243" h="79158" extrusionOk="0">
                  <a:moveTo>
                    <a:pt x="1" y="1"/>
                  </a:moveTo>
                  <a:cubicBezTo>
                    <a:pt x="1" y="1"/>
                    <a:pt x="2669" y="27420"/>
                    <a:pt x="5271" y="40396"/>
                  </a:cubicBezTo>
                  <a:cubicBezTo>
                    <a:pt x="2603" y="55240"/>
                    <a:pt x="2169" y="78624"/>
                    <a:pt x="2169" y="78624"/>
                  </a:cubicBezTo>
                  <a:lnTo>
                    <a:pt x="4237" y="79157"/>
                  </a:lnTo>
                  <a:cubicBezTo>
                    <a:pt x="4237" y="79157"/>
                    <a:pt x="8407" y="62212"/>
                    <a:pt x="12109" y="41997"/>
                  </a:cubicBezTo>
                  <a:cubicBezTo>
                    <a:pt x="12209" y="41497"/>
                    <a:pt x="12243" y="41030"/>
                    <a:pt x="12243" y="40530"/>
                  </a:cubicBezTo>
                  <a:cubicBezTo>
                    <a:pt x="12009" y="28454"/>
                    <a:pt x="9841" y="1"/>
                    <a:pt x="9841"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a:extLst>
                <a:ext uri="{FF2B5EF4-FFF2-40B4-BE49-F238E27FC236}">
                  <a16:creationId xmlns:a16="http://schemas.microsoft.com/office/drawing/2014/main" id="{38399264-62BD-CB07-4CF1-43A28A477BEE}"/>
                </a:ext>
              </a:extLst>
            </p:cNvPr>
            <p:cNvSpPr/>
            <p:nvPr/>
          </p:nvSpPr>
          <p:spPr>
            <a:xfrm flipH="1">
              <a:off x="8150813" y="2679690"/>
              <a:ext cx="496451" cy="2263473"/>
            </a:xfrm>
            <a:custGeom>
              <a:avLst/>
              <a:gdLst/>
              <a:ahLst/>
              <a:cxnLst/>
              <a:rect l="l" t="t" r="r" b="b"/>
              <a:pathLst>
                <a:path w="17713" h="80759" extrusionOk="0">
                  <a:moveTo>
                    <a:pt x="5871" y="1"/>
                  </a:moveTo>
                  <a:cubicBezTo>
                    <a:pt x="5871" y="1"/>
                    <a:pt x="3169" y="27420"/>
                    <a:pt x="3403" y="40396"/>
                  </a:cubicBezTo>
                  <a:cubicBezTo>
                    <a:pt x="0" y="53606"/>
                    <a:pt x="1668" y="80758"/>
                    <a:pt x="1668" y="80758"/>
                  </a:cubicBezTo>
                  <a:lnTo>
                    <a:pt x="3770" y="80758"/>
                  </a:lnTo>
                  <a:cubicBezTo>
                    <a:pt x="3770" y="80758"/>
                    <a:pt x="7839" y="51704"/>
                    <a:pt x="9941" y="39562"/>
                  </a:cubicBezTo>
                  <a:cubicBezTo>
                    <a:pt x="11942" y="27921"/>
                    <a:pt x="17713" y="1"/>
                    <a:pt x="17713"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a:extLst>
                <a:ext uri="{FF2B5EF4-FFF2-40B4-BE49-F238E27FC236}">
                  <a16:creationId xmlns:a16="http://schemas.microsoft.com/office/drawing/2014/main" id="{45045998-B31F-AADD-0ED9-8AEDF973E8CA}"/>
                </a:ext>
              </a:extLst>
            </p:cNvPr>
            <p:cNvSpPr/>
            <p:nvPr/>
          </p:nvSpPr>
          <p:spPr>
            <a:xfrm flipH="1">
              <a:off x="7993747" y="2002350"/>
              <a:ext cx="661953" cy="1592663"/>
            </a:xfrm>
            <a:custGeom>
              <a:avLst/>
              <a:gdLst/>
              <a:ahLst/>
              <a:cxnLst/>
              <a:rect l="l" t="t" r="r" b="b"/>
              <a:pathLst>
                <a:path w="23618" h="56825" extrusionOk="0">
                  <a:moveTo>
                    <a:pt x="12647" y="0"/>
                  </a:moveTo>
                  <a:cubicBezTo>
                    <a:pt x="11476" y="0"/>
                    <a:pt x="10308" y="50"/>
                    <a:pt x="9141" y="150"/>
                  </a:cubicBezTo>
                  <a:cubicBezTo>
                    <a:pt x="8240" y="184"/>
                    <a:pt x="7340" y="250"/>
                    <a:pt x="6572" y="351"/>
                  </a:cubicBezTo>
                  <a:cubicBezTo>
                    <a:pt x="4571" y="584"/>
                    <a:pt x="3270" y="2485"/>
                    <a:pt x="3770" y="4420"/>
                  </a:cubicBezTo>
                  <a:cubicBezTo>
                    <a:pt x="6272" y="14661"/>
                    <a:pt x="6139" y="18464"/>
                    <a:pt x="6072" y="24168"/>
                  </a:cubicBezTo>
                  <a:cubicBezTo>
                    <a:pt x="1" y="33508"/>
                    <a:pt x="2236" y="42814"/>
                    <a:pt x="1435" y="56024"/>
                  </a:cubicBezTo>
                  <a:cubicBezTo>
                    <a:pt x="3884" y="56480"/>
                    <a:pt x="6482" y="56585"/>
                    <a:pt x="9132" y="56585"/>
                  </a:cubicBezTo>
                  <a:cubicBezTo>
                    <a:pt x="11368" y="56585"/>
                    <a:pt x="13641" y="56511"/>
                    <a:pt x="15893" y="56511"/>
                  </a:cubicBezTo>
                  <a:cubicBezTo>
                    <a:pt x="17991" y="56511"/>
                    <a:pt x="20070" y="56575"/>
                    <a:pt x="22083" y="56824"/>
                  </a:cubicBezTo>
                  <a:cubicBezTo>
                    <a:pt x="23618" y="41046"/>
                    <a:pt x="21683" y="27003"/>
                    <a:pt x="20916" y="24168"/>
                  </a:cubicBezTo>
                  <a:cubicBezTo>
                    <a:pt x="22484" y="12192"/>
                    <a:pt x="23318" y="6455"/>
                    <a:pt x="23184" y="3653"/>
                  </a:cubicBezTo>
                  <a:cubicBezTo>
                    <a:pt x="23084" y="2185"/>
                    <a:pt x="22017" y="984"/>
                    <a:pt x="20549" y="717"/>
                  </a:cubicBezTo>
                  <a:cubicBezTo>
                    <a:pt x="19315" y="517"/>
                    <a:pt x="17680" y="284"/>
                    <a:pt x="16179" y="150"/>
                  </a:cubicBezTo>
                  <a:cubicBezTo>
                    <a:pt x="14995" y="50"/>
                    <a:pt x="13819" y="0"/>
                    <a:pt x="126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a:extLst>
                <a:ext uri="{FF2B5EF4-FFF2-40B4-BE49-F238E27FC236}">
                  <a16:creationId xmlns:a16="http://schemas.microsoft.com/office/drawing/2014/main" id="{A9B2EF5A-4D98-FCC3-192B-3B965A44E1D1}"/>
                </a:ext>
              </a:extLst>
            </p:cNvPr>
            <p:cNvSpPr/>
            <p:nvPr/>
          </p:nvSpPr>
          <p:spPr>
            <a:xfrm flipH="1">
              <a:off x="8458387" y="2014962"/>
              <a:ext cx="146808" cy="284255"/>
            </a:xfrm>
            <a:custGeom>
              <a:avLst/>
              <a:gdLst/>
              <a:ahLst/>
              <a:cxnLst/>
              <a:rect l="l" t="t" r="r" b="b"/>
              <a:pathLst>
                <a:path w="5238" h="10142" extrusionOk="0">
                  <a:moveTo>
                    <a:pt x="4237" y="1"/>
                  </a:moveTo>
                  <a:lnTo>
                    <a:pt x="4237" y="1"/>
                  </a:lnTo>
                  <a:cubicBezTo>
                    <a:pt x="1568" y="868"/>
                    <a:pt x="0" y="3436"/>
                    <a:pt x="0" y="3436"/>
                  </a:cubicBezTo>
                  <a:cubicBezTo>
                    <a:pt x="0" y="3436"/>
                    <a:pt x="3403" y="8674"/>
                    <a:pt x="3803" y="10141"/>
                  </a:cubicBezTo>
                  <a:cubicBezTo>
                    <a:pt x="5237" y="6305"/>
                    <a:pt x="4237" y="1"/>
                    <a:pt x="42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a:extLst>
                <a:ext uri="{FF2B5EF4-FFF2-40B4-BE49-F238E27FC236}">
                  <a16:creationId xmlns:a16="http://schemas.microsoft.com/office/drawing/2014/main" id="{8DB01C52-AA86-177F-EBDB-79C2ADA5EB15}"/>
                </a:ext>
              </a:extLst>
            </p:cNvPr>
            <p:cNvSpPr/>
            <p:nvPr/>
          </p:nvSpPr>
          <p:spPr>
            <a:xfrm flipH="1">
              <a:off x="8026455" y="3475307"/>
              <a:ext cx="587148" cy="45012"/>
            </a:xfrm>
            <a:custGeom>
              <a:avLst/>
              <a:gdLst/>
              <a:ahLst/>
              <a:cxnLst/>
              <a:rect l="l" t="t" r="r" b="b"/>
              <a:pathLst>
                <a:path w="20949" h="1606" extrusionOk="0">
                  <a:moveTo>
                    <a:pt x="0" y="1"/>
                  </a:moveTo>
                  <a:lnTo>
                    <a:pt x="0" y="334"/>
                  </a:lnTo>
                  <a:cubicBezTo>
                    <a:pt x="334" y="368"/>
                    <a:pt x="667" y="501"/>
                    <a:pt x="901" y="801"/>
                  </a:cubicBezTo>
                  <a:cubicBezTo>
                    <a:pt x="1168" y="1135"/>
                    <a:pt x="1568" y="1335"/>
                    <a:pt x="2001" y="1335"/>
                  </a:cubicBezTo>
                  <a:cubicBezTo>
                    <a:pt x="2468" y="1335"/>
                    <a:pt x="2869" y="1168"/>
                    <a:pt x="3202" y="835"/>
                  </a:cubicBezTo>
                  <a:cubicBezTo>
                    <a:pt x="3469" y="568"/>
                    <a:pt x="3803" y="434"/>
                    <a:pt x="4170" y="401"/>
                  </a:cubicBezTo>
                  <a:cubicBezTo>
                    <a:pt x="4537" y="434"/>
                    <a:pt x="4870" y="601"/>
                    <a:pt x="5070" y="868"/>
                  </a:cubicBezTo>
                  <a:cubicBezTo>
                    <a:pt x="5337" y="1201"/>
                    <a:pt x="5771" y="1402"/>
                    <a:pt x="6204" y="1402"/>
                  </a:cubicBezTo>
                  <a:lnTo>
                    <a:pt x="6238" y="1402"/>
                  </a:lnTo>
                  <a:cubicBezTo>
                    <a:pt x="6671" y="1402"/>
                    <a:pt x="7072" y="1201"/>
                    <a:pt x="7405" y="901"/>
                  </a:cubicBezTo>
                  <a:cubicBezTo>
                    <a:pt x="7639" y="634"/>
                    <a:pt x="8006" y="501"/>
                    <a:pt x="8373" y="501"/>
                  </a:cubicBezTo>
                  <a:cubicBezTo>
                    <a:pt x="8706" y="501"/>
                    <a:pt x="9040" y="668"/>
                    <a:pt x="9240" y="935"/>
                  </a:cubicBezTo>
                  <a:cubicBezTo>
                    <a:pt x="9540" y="1268"/>
                    <a:pt x="9940" y="1468"/>
                    <a:pt x="10374" y="1468"/>
                  </a:cubicBezTo>
                  <a:cubicBezTo>
                    <a:pt x="10841" y="1468"/>
                    <a:pt x="11275" y="1302"/>
                    <a:pt x="11575" y="968"/>
                  </a:cubicBezTo>
                  <a:cubicBezTo>
                    <a:pt x="11842" y="701"/>
                    <a:pt x="12175" y="568"/>
                    <a:pt x="12542" y="568"/>
                  </a:cubicBezTo>
                  <a:cubicBezTo>
                    <a:pt x="12909" y="568"/>
                    <a:pt x="13209" y="734"/>
                    <a:pt x="13443" y="1001"/>
                  </a:cubicBezTo>
                  <a:cubicBezTo>
                    <a:pt x="13710" y="1335"/>
                    <a:pt x="14110" y="1535"/>
                    <a:pt x="14577" y="1535"/>
                  </a:cubicBezTo>
                  <a:cubicBezTo>
                    <a:pt x="15011" y="1535"/>
                    <a:pt x="15444" y="1368"/>
                    <a:pt x="15745" y="1035"/>
                  </a:cubicBezTo>
                  <a:cubicBezTo>
                    <a:pt x="16011" y="801"/>
                    <a:pt x="16378" y="634"/>
                    <a:pt x="16745" y="634"/>
                  </a:cubicBezTo>
                  <a:cubicBezTo>
                    <a:pt x="17079" y="634"/>
                    <a:pt x="17412" y="801"/>
                    <a:pt x="17613" y="1068"/>
                  </a:cubicBezTo>
                  <a:cubicBezTo>
                    <a:pt x="17913" y="1402"/>
                    <a:pt x="18313" y="1602"/>
                    <a:pt x="18747" y="1602"/>
                  </a:cubicBezTo>
                  <a:lnTo>
                    <a:pt x="18780" y="1602"/>
                  </a:lnTo>
                  <a:cubicBezTo>
                    <a:pt x="18816" y="1605"/>
                    <a:pt x="18853" y="1606"/>
                    <a:pt x="18889" y="1606"/>
                  </a:cubicBezTo>
                  <a:cubicBezTo>
                    <a:pt x="19286" y="1606"/>
                    <a:pt x="19675" y="1440"/>
                    <a:pt x="19981" y="1135"/>
                  </a:cubicBezTo>
                  <a:cubicBezTo>
                    <a:pt x="20248" y="868"/>
                    <a:pt x="20581" y="734"/>
                    <a:pt x="20948" y="734"/>
                  </a:cubicBezTo>
                  <a:lnTo>
                    <a:pt x="20948" y="401"/>
                  </a:lnTo>
                  <a:cubicBezTo>
                    <a:pt x="20515" y="401"/>
                    <a:pt x="20081" y="568"/>
                    <a:pt x="19747" y="901"/>
                  </a:cubicBezTo>
                  <a:cubicBezTo>
                    <a:pt x="19514" y="1168"/>
                    <a:pt x="19147" y="1302"/>
                    <a:pt x="18780" y="1302"/>
                  </a:cubicBezTo>
                  <a:cubicBezTo>
                    <a:pt x="18413" y="1302"/>
                    <a:pt x="18113" y="1135"/>
                    <a:pt x="17879" y="868"/>
                  </a:cubicBezTo>
                  <a:cubicBezTo>
                    <a:pt x="17613" y="534"/>
                    <a:pt x="17212" y="334"/>
                    <a:pt x="16779" y="334"/>
                  </a:cubicBezTo>
                  <a:cubicBezTo>
                    <a:pt x="16745" y="332"/>
                    <a:pt x="16711" y="331"/>
                    <a:pt x="16677" y="331"/>
                  </a:cubicBezTo>
                  <a:cubicBezTo>
                    <a:pt x="16249" y="331"/>
                    <a:pt x="15856" y="523"/>
                    <a:pt x="15578" y="801"/>
                  </a:cubicBezTo>
                  <a:cubicBezTo>
                    <a:pt x="15311" y="1068"/>
                    <a:pt x="14944" y="1235"/>
                    <a:pt x="14577" y="1235"/>
                  </a:cubicBezTo>
                  <a:cubicBezTo>
                    <a:pt x="14244" y="1235"/>
                    <a:pt x="13910" y="1068"/>
                    <a:pt x="13710" y="801"/>
                  </a:cubicBezTo>
                  <a:cubicBezTo>
                    <a:pt x="13410" y="468"/>
                    <a:pt x="13009" y="267"/>
                    <a:pt x="12576" y="267"/>
                  </a:cubicBezTo>
                  <a:lnTo>
                    <a:pt x="12509" y="267"/>
                  </a:lnTo>
                  <a:cubicBezTo>
                    <a:pt x="12075" y="267"/>
                    <a:pt x="11675" y="434"/>
                    <a:pt x="11341" y="734"/>
                  </a:cubicBezTo>
                  <a:cubicBezTo>
                    <a:pt x="11108" y="1001"/>
                    <a:pt x="10741" y="1168"/>
                    <a:pt x="10374" y="1168"/>
                  </a:cubicBezTo>
                  <a:cubicBezTo>
                    <a:pt x="10041" y="1168"/>
                    <a:pt x="9707" y="1001"/>
                    <a:pt x="9473" y="734"/>
                  </a:cubicBezTo>
                  <a:cubicBezTo>
                    <a:pt x="9207" y="368"/>
                    <a:pt x="8806" y="167"/>
                    <a:pt x="8373" y="167"/>
                  </a:cubicBezTo>
                  <a:cubicBezTo>
                    <a:pt x="7906" y="167"/>
                    <a:pt x="7472" y="334"/>
                    <a:pt x="7172" y="668"/>
                  </a:cubicBezTo>
                  <a:cubicBezTo>
                    <a:pt x="6905" y="935"/>
                    <a:pt x="6571" y="1101"/>
                    <a:pt x="6204" y="1101"/>
                  </a:cubicBezTo>
                  <a:cubicBezTo>
                    <a:pt x="5838" y="1068"/>
                    <a:pt x="5504" y="935"/>
                    <a:pt x="5304" y="634"/>
                  </a:cubicBezTo>
                  <a:cubicBezTo>
                    <a:pt x="5037" y="301"/>
                    <a:pt x="4603" y="101"/>
                    <a:pt x="4170" y="101"/>
                  </a:cubicBezTo>
                  <a:cubicBezTo>
                    <a:pt x="3703" y="101"/>
                    <a:pt x="3302" y="301"/>
                    <a:pt x="3002" y="601"/>
                  </a:cubicBezTo>
                  <a:cubicBezTo>
                    <a:pt x="2735" y="868"/>
                    <a:pt x="2368" y="1001"/>
                    <a:pt x="2001" y="1035"/>
                  </a:cubicBezTo>
                  <a:cubicBezTo>
                    <a:pt x="1668" y="1001"/>
                    <a:pt x="1334" y="835"/>
                    <a:pt x="1134" y="534"/>
                  </a:cubicBezTo>
                  <a:cubicBezTo>
                    <a:pt x="834" y="201"/>
                    <a:pt x="43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a:extLst>
                <a:ext uri="{FF2B5EF4-FFF2-40B4-BE49-F238E27FC236}">
                  <a16:creationId xmlns:a16="http://schemas.microsoft.com/office/drawing/2014/main" id="{929C7DE7-BD29-AA80-E74B-CB442B808021}"/>
                </a:ext>
              </a:extLst>
            </p:cNvPr>
            <p:cNvSpPr/>
            <p:nvPr/>
          </p:nvSpPr>
          <p:spPr>
            <a:xfrm flipH="1">
              <a:off x="8308804" y="3006911"/>
              <a:ext cx="146808" cy="390815"/>
            </a:xfrm>
            <a:custGeom>
              <a:avLst/>
              <a:gdLst/>
              <a:ahLst/>
              <a:cxnLst/>
              <a:rect l="l" t="t" r="r" b="b"/>
              <a:pathLst>
                <a:path w="5238" h="13944" extrusionOk="0">
                  <a:moveTo>
                    <a:pt x="0" y="1"/>
                  </a:moveTo>
                  <a:lnTo>
                    <a:pt x="5237" y="13944"/>
                  </a:lnTo>
                  <a:lnTo>
                    <a:pt x="3870" y="2236"/>
                  </a:lnTo>
                  <a:lnTo>
                    <a:pt x="0" y="1"/>
                  </a:lnTo>
                  <a:close/>
                </a:path>
              </a:pathLst>
            </a:custGeom>
            <a:solidFill>
              <a:srgbClr val="1C2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a:extLst>
                <a:ext uri="{FF2B5EF4-FFF2-40B4-BE49-F238E27FC236}">
                  <a16:creationId xmlns:a16="http://schemas.microsoft.com/office/drawing/2014/main" id="{48BE93D2-C975-8139-C7BE-1B42D60F5296}"/>
                </a:ext>
              </a:extLst>
            </p:cNvPr>
            <p:cNvSpPr/>
            <p:nvPr/>
          </p:nvSpPr>
          <p:spPr>
            <a:xfrm flipH="1">
              <a:off x="8045149" y="2593674"/>
              <a:ext cx="476832" cy="159897"/>
            </a:xfrm>
            <a:custGeom>
              <a:avLst/>
              <a:gdLst/>
              <a:ahLst/>
              <a:cxnLst/>
              <a:rect l="l" t="t" r="r" b="b"/>
              <a:pathLst>
                <a:path w="17013" h="5705" extrusionOk="0">
                  <a:moveTo>
                    <a:pt x="1168" y="1"/>
                  </a:moveTo>
                  <a:cubicBezTo>
                    <a:pt x="934" y="1"/>
                    <a:pt x="767" y="301"/>
                    <a:pt x="734" y="735"/>
                  </a:cubicBezTo>
                  <a:lnTo>
                    <a:pt x="33" y="3303"/>
                  </a:lnTo>
                  <a:cubicBezTo>
                    <a:pt x="0" y="3803"/>
                    <a:pt x="234" y="4304"/>
                    <a:pt x="500" y="4337"/>
                  </a:cubicBezTo>
                  <a:lnTo>
                    <a:pt x="16512" y="5705"/>
                  </a:lnTo>
                  <a:cubicBezTo>
                    <a:pt x="16745" y="5705"/>
                    <a:pt x="16912" y="5405"/>
                    <a:pt x="16945" y="4971"/>
                  </a:cubicBezTo>
                  <a:lnTo>
                    <a:pt x="17012" y="2302"/>
                  </a:lnTo>
                  <a:cubicBezTo>
                    <a:pt x="17012" y="1769"/>
                    <a:pt x="16779" y="1268"/>
                    <a:pt x="16512" y="1235"/>
                  </a:cubicBezTo>
                  <a:lnTo>
                    <a:pt x="1168"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a:extLst>
                <a:ext uri="{FF2B5EF4-FFF2-40B4-BE49-F238E27FC236}">
                  <a16:creationId xmlns:a16="http://schemas.microsoft.com/office/drawing/2014/main" id="{CC7F0A8D-1C07-70A7-F178-2A5F26389A86}"/>
                </a:ext>
              </a:extLst>
            </p:cNvPr>
            <p:cNvSpPr/>
            <p:nvPr/>
          </p:nvSpPr>
          <p:spPr>
            <a:xfrm flipH="1">
              <a:off x="7714845" y="2044279"/>
              <a:ext cx="397542" cy="798447"/>
            </a:xfrm>
            <a:custGeom>
              <a:avLst/>
              <a:gdLst/>
              <a:ahLst/>
              <a:cxnLst/>
              <a:rect l="l" t="t" r="r" b="b"/>
              <a:pathLst>
                <a:path w="14184" h="28488" extrusionOk="0">
                  <a:moveTo>
                    <a:pt x="2117" y="0"/>
                  </a:moveTo>
                  <a:cubicBezTo>
                    <a:pt x="1062" y="0"/>
                    <a:pt x="1" y="765"/>
                    <a:pt x="163" y="2157"/>
                  </a:cubicBezTo>
                  <a:cubicBezTo>
                    <a:pt x="263" y="3391"/>
                    <a:pt x="397" y="4592"/>
                    <a:pt x="564" y="5760"/>
                  </a:cubicBezTo>
                  <a:cubicBezTo>
                    <a:pt x="730" y="6960"/>
                    <a:pt x="930" y="8161"/>
                    <a:pt x="1131" y="9362"/>
                  </a:cubicBezTo>
                  <a:cubicBezTo>
                    <a:pt x="1498" y="11730"/>
                    <a:pt x="1965" y="14132"/>
                    <a:pt x="2532" y="16534"/>
                  </a:cubicBezTo>
                  <a:lnTo>
                    <a:pt x="2532" y="16634"/>
                  </a:lnTo>
                  <a:lnTo>
                    <a:pt x="2532" y="16667"/>
                  </a:lnTo>
                  <a:cubicBezTo>
                    <a:pt x="2765" y="17334"/>
                    <a:pt x="3099" y="18002"/>
                    <a:pt x="3499" y="18635"/>
                  </a:cubicBezTo>
                  <a:cubicBezTo>
                    <a:pt x="3833" y="19202"/>
                    <a:pt x="4199" y="19736"/>
                    <a:pt x="4600" y="20270"/>
                  </a:cubicBezTo>
                  <a:cubicBezTo>
                    <a:pt x="5334" y="21271"/>
                    <a:pt x="6134" y="22238"/>
                    <a:pt x="6968" y="23139"/>
                  </a:cubicBezTo>
                  <a:cubicBezTo>
                    <a:pt x="7802" y="24039"/>
                    <a:pt x="8636" y="24940"/>
                    <a:pt x="9537" y="25774"/>
                  </a:cubicBezTo>
                  <a:cubicBezTo>
                    <a:pt x="10404" y="26608"/>
                    <a:pt x="11305" y="27442"/>
                    <a:pt x="12239" y="28242"/>
                  </a:cubicBezTo>
                  <a:cubicBezTo>
                    <a:pt x="12440" y="28414"/>
                    <a:pt x="12657" y="28487"/>
                    <a:pt x="12864" y="28487"/>
                  </a:cubicBezTo>
                  <a:cubicBezTo>
                    <a:pt x="13581" y="28487"/>
                    <a:pt x="14183" y="27607"/>
                    <a:pt x="13640" y="26908"/>
                  </a:cubicBezTo>
                  <a:cubicBezTo>
                    <a:pt x="12906" y="25974"/>
                    <a:pt x="12138" y="25040"/>
                    <a:pt x="11405" y="24106"/>
                  </a:cubicBezTo>
                  <a:cubicBezTo>
                    <a:pt x="10671" y="23172"/>
                    <a:pt x="9937" y="22238"/>
                    <a:pt x="9236" y="21271"/>
                  </a:cubicBezTo>
                  <a:cubicBezTo>
                    <a:pt x="8569" y="20337"/>
                    <a:pt x="7902" y="19369"/>
                    <a:pt x="7268" y="18402"/>
                  </a:cubicBezTo>
                  <a:cubicBezTo>
                    <a:pt x="6968" y="17935"/>
                    <a:pt x="6701" y="17468"/>
                    <a:pt x="6434" y="16968"/>
                  </a:cubicBezTo>
                  <a:cubicBezTo>
                    <a:pt x="6246" y="16592"/>
                    <a:pt x="6088" y="16187"/>
                    <a:pt x="5959" y="15752"/>
                  </a:cubicBezTo>
                  <a:lnTo>
                    <a:pt x="5959" y="15752"/>
                  </a:lnTo>
                  <a:cubicBezTo>
                    <a:pt x="5762" y="14633"/>
                    <a:pt x="5565" y="13482"/>
                    <a:pt x="5400" y="12331"/>
                  </a:cubicBezTo>
                  <a:lnTo>
                    <a:pt x="4900" y="8795"/>
                  </a:lnTo>
                  <a:lnTo>
                    <a:pt x="3999" y="1723"/>
                  </a:lnTo>
                  <a:lnTo>
                    <a:pt x="4033" y="1723"/>
                  </a:lnTo>
                  <a:cubicBezTo>
                    <a:pt x="3895" y="547"/>
                    <a:pt x="3009" y="0"/>
                    <a:pt x="2117"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a:extLst>
                <a:ext uri="{FF2B5EF4-FFF2-40B4-BE49-F238E27FC236}">
                  <a16:creationId xmlns:a16="http://schemas.microsoft.com/office/drawing/2014/main" id="{0A8F238C-6E2C-02F6-3941-0BCB72FFEEA2}"/>
                </a:ext>
              </a:extLst>
            </p:cNvPr>
            <p:cNvSpPr/>
            <p:nvPr/>
          </p:nvSpPr>
          <p:spPr>
            <a:xfrm flipH="1">
              <a:off x="7976902" y="2022445"/>
              <a:ext cx="187952" cy="276772"/>
            </a:xfrm>
            <a:custGeom>
              <a:avLst/>
              <a:gdLst/>
              <a:ahLst/>
              <a:cxnLst/>
              <a:rect l="l" t="t" r="r" b="b"/>
              <a:pathLst>
                <a:path w="6706" h="9875" extrusionOk="0">
                  <a:moveTo>
                    <a:pt x="2969" y="0"/>
                  </a:moveTo>
                  <a:cubicBezTo>
                    <a:pt x="2969" y="0"/>
                    <a:pt x="0" y="2836"/>
                    <a:pt x="2169" y="9874"/>
                  </a:cubicBezTo>
                  <a:cubicBezTo>
                    <a:pt x="3003" y="7339"/>
                    <a:pt x="6705" y="2869"/>
                    <a:pt x="6705" y="2869"/>
                  </a:cubicBezTo>
                  <a:cubicBezTo>
                    <a:pt x="6705" y="2869"/>
                    <a:pt x="6105" y="367"/>
                    <a:pt x="2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a:extLst>
                <a:ext uri="{FF2B5EF4-FFF2-40B4-BE49-F238E27FC236}">
                  <a16:creationId xmlns:a16="http://schemas.microsoft.com/office/drawing/2014/main" id="{DC92B5ED-F966-FE88-C300-1E4D06BB7BB7}"/>
                </a:ext>
              </a:extLst>
            </p:cNvPr>
            <p:cNvSpPr/>
            <p:nvPr/>
          </p:nvSpPr>
          <p:spPr>
            <a:xfrm flipH="1">
              <a:off x="6851262" y="2393614"/>
              <a:ext cx="953664" cy="529187"/>
            </a:xfrm>
            <a:custGeom>
              <a:avLst/>
              <a:gdLst/>
              <a:ahLst/>
              <a:cxnLst/>
              <a:rect l="l" t="t" r="r" b="b"/>
              <a:pathLst>
                <a:path w="34026" h="18881" extrusionOk="0">
                  <a:moveTo>
                    <a:pt x="33792" y="0"/>
                  </a:moveTo>
                  <a:lnTo>
                    <a:pt x="1" y="18047"/>
                  </a:lnTo>
                  <a:lnTo>
                    <a:pt x="435" y="18880"/>
                  </a:lnTo>
                  <a:lnTo>
                    <a:pt x="34025" y="401"/>
                  </a:lnTo>
                  <a:lnTo>
                    <a:pt x="337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a:extLst>
                <a:ext uri="{FF2B5EF4-FFF2-40B4-BE49-F238E27FC236}">
                  <a16:creationId xmlns:a16="http://schemas.microsoft.com/office/drawing/2014/main" id="{852AC856-B4B3-152C-753B-36A9F67B3254}"/>
                </a:ext>
              </a:extLst>
            </p:cNvPr>
            <p:cNvSpPr/>
            <p:nvPr/>
          </p:nvSpPr>
          <p:spPr>
            <a:xfrm flipH="1">
              <a:off x="7650634" y="2777871"/>
              <a:ext cx="150536" cy="88847"/>
            </a:xfrm>
            <a:custGeom>
              <a:avLst/>
              <a:gdLst/>
              <a:ahLst/>
              <a:cxnLst/>
              <a:rect l="l" t="t" r="r" b="b"/>
              <a:pathLst>
                <a:path w="5371" h="3170" extrusionOk="0">
                  <a:moveTo>
                    <a:pt x="1602" y="0"/>
                  </a:moveTo>
                  <a:lnTo>
                    <a:pt x="0" y="734"/>
                  </a:lnTo>
                  <a:cubicBezTo>
                    <a:pt x="167" y="2302"/>
                    <a:pt x="2435" y="3169"/>
                    <a:pt x="2435" y="3169"/>
                  </a:cubicBezTo>
                  <a:lnTo>
                    <a:pt x="5371" y="601"/>
                  </a:lnTo>
                  <a:lnTo>
                    <a:pt x="160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a:extLst>
                <a:ext uri="{FF2B5EF4-FFF2-40B4-BE49-F238E27FC236}">
                  <a16:creationId xmlns:a16="http://schemas.microsoft.com/office/drawing/2014/main" id="{8D2CB555-1EED-8161-8B1D-BC6BF7AE9221}"/>
                </a:ext>
              </a:extLst>
            </p:cNvPr>
            <p:cNvSpPr/>
            <p:nvPr/>
          </p:nvSpPr>
          <p:spPr>
            <a:xfrm flipH="1">
              <a:off x="7717452" y="2765230"/>
              <a:ext cx="53813" cy="40836"/>
            </a:xfrm>
            <a:custGeom>
              <a:avLst/>
              <a:gdLst/>
              <a:ahLst/>
              <a:cxnLst/>
              <a:rect l="l" t="t" r="r" b="b"/>
              <a:pathLst>
                <a:path w="1920" h="1457" extrusionOk="0">
                  <a:moveTo>
                    <a:pt x="975" y="0"/>
                  </a:moveTo>
                  <a:cubicBezTo>
                    <a:pt x="810" y="0"/>
                    <a:pt x="643" y="51"/>
                    <a:pt x="501" y="151"/>
                  </a:cubicBezTo>
                  <a:cubicBezTo>
                    <a:pt x="1" y="585"/>
                    <a:pt x="234" y="1385"/>
                    <a:pt x="868" y="1452"/>
                  </a:cubicBezTo>
                  <a:cubicBezTo>
                    <a:pt x="896" y="1455"/>
                    <a:pt x="924" y="1456"/>
                    <a:pt x="952" y="1456"/>
                  </a:cubicBezTo>
                  <a:cubicBezTo>
                    <a:pt x="1539" y="1456"/>
                    <a:pt x="1919" y="794"/>
                    <a:pt x="1569" y="284"/>
                  </a:cubicBezTo>
                  <a:cubicBezTo>
                    <a:pt x="1415" y="93"/>
                    <a:pt x="1196" y="0"/>
                    <a:pt x="9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a:extLst>
                <a:ext uri="{FF2B5EF4-FFF2-40B4-BE49-F238E27FC236}">
                  <a16:creationId xmlns:a16="http://schemas.microsoft.com/office/drawing/2014/main" id="{61391009-DCB0-72F5-AEE7-6C18CFB289E6}"/>
                </a:ext>
              </a:extLst>
            </p:cNvPr>
            <p:cNvSpPr/>
            <p:nvPr/>
          </p:nvSpPr>
          <p:spPr>
            <a:xfrm flipH="1">
              <a:off x="7736623" y="2773134"/>
              <a:ext cx="71106" cy="44031"/>
            </a:xfrm>
            <a:custGeom>
              <a:avLst/>
              <a:gdLst/>
              <a:ahLst/>
              <a:cxnLst/>
              <a:rect l="l" t="t" r="r" b="b"/>
              <a:pathLst>
                <a:path w="2537" h="1571" extrusionOk="0">
                  <a:moveTo>
                    <a:pt x="2321" y="1"/>
                  </a:moveTo>
                  <a:cubicBezTo>
                    <a:pt x="2250" y="1"/>
                    <a:pt x="2179" y="38"/>
                    <a:pt x="2136" y="102"/>
                  </a:cubicBezTo>
                  <a:cubicBezTo>
                    <a:pt x="1556" y="1034"/>
                    <a:pt x="825" y="1148"/>
                    <a:pt x="473" y="1148"/>
                  </a:cubicBezTo>
                  <a:cubicBezTo>
                    <a:pt x="358" y="1148"/>
                    <a:pt x="284" y="1136"/>
                    <a:pt x="268" y="1136"/>
                  </a:cubicBezTo>
                  <a:cubicBezTo>
                    <a:pt x="250" y="1131"/>
                    <a:pt x="231" y="1128"/>
                    <a:pt x="212" y="1128"/>
                  </a:cubicBezTo>
                  <a:cubicBezTo>
                    <a:pt x="125" y="1128"/>
                    <a:pt x="34" y="1188"/>
                    <a:pt x="34" y="1270"/>
                  </a:cubicBezTo>
                  <a:cubicBezTo>
                    <a:pt x="1" y="1370"/>
                    <a:pt x="68" y="1503"/>
                    <a:pt x="168" y="1537"/>
                  </a:cubicBezTo>
                  <a:cubicBezTo>
                    <a:pt x="268" y="1537"/>
                    <a:pt x="401" y="1570"/>
                    <a:pt x="501" y="1570"/>
                  </a:cubicBezTo>
                  <a:cubicBezTo>
                    <a:pt x="1335" y="1537"/>
                    <a:pt x="2102" y="1070"/>
                    <a:pt x="2503" y="303"/>
                  </a:cubicBezTo>
                  <a:cubicBezTo>
                    <a:pt x="2536" y="202"/>
                    <a:pt x="2503" y="69"/>
                    <a:pt x="2436" y="36"/>
                  </a:cubicBezTo>
                  <a:cubicBezTo>
                    <a:pt x="2401" y="12"/>
                    <a:pt x="2361" y="1"/>
                    <a:pt x="2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a:extLst>
                <a:ext uri="{FF2B5EF4-FFF2-40B4-BE49-F238E27FC236}">
                  <a16:creationId xmlns:a16="http://schemas.microsoft.com/office/drawing/2014/main" id="{893CEDF1-05DE-8A92-6E60-AD90D462B71D}"/>
                </a:ext>
              </a:extLst>
            </p:cNvPr>
            <p:cNvSpPr/>
            <p:nvPr/>
          </p:nvSpPr>
          <p:spPr>
            <a:xfrm flipH="1">
              <a:off x="7604388" y="2794687"/>
              <a:ext cx="130916" cy="115277"/>
            </a:xfrm>
            <a:custGeom>
              <a:avLst/>
              <a:gdLst/>
              <a:ahLst/>
              <a:cxnLst/>
              <a:rect l="l" t="t" r="r" b="b"/>
              <a:pathLst>
                <a:path w="4671" h="4113" extrusionOk="0">
                  <a:moveTo>
                    <a:pt x="2936" y="1"/>
                  </a:moveTo>
                  <a:lnTo>
                    <a:pt x="0" y="2569"/>
                  </a:lnTo>
                  <a:lnTo>
                    <a:pt x="1768" y="3903"/>
                  </a:lnTo>
                  <a:cubicBezTo>
                    <a:pt x="1973" y="4045"/>
                    <a:pt x="2200" y="4113"/>
                    <a:pt x="2425" y="4113"/>
                  </a:cubicBezTo>
                  <a:cubicBezTo>
                    <a:pt x="2676" y="4113"/>
                    <a:pt x="2925" y="4028"/>
                    <a:pt x="3136" y="3870"/>
                  </a:cubicBezTo>
                  <a:lnTo>
                    <a:pt x="4103" y="3103"/>
                  </a:lnTo>
                  <a:cubicBezTo>
                    <a:pt x="4604" y="2702"/>
                    <a:pt x="4670" y="1969"/>
                    <a:pt x="4237" y="1502"/>
                  </a:cubicBezTo>
                  <a:lnTo>
                    <a:pt x="2936"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a:extLst>
                <a:ext uri="{FF2B5EF4-FFF2-40B4-BE49-F238E27FC236}">
                  <a16:creationId xmlns:a16="http://schemas.microsoft.com/office/drawing/2014/main" id="{E4C40A17-3F21-EED7-6AC6-FF0EAA33FFF5}"/>
                </a:ext>
              </a:extLst>
            </p:cNvPr>
            <p:cNvSpPr/>
            <p:nvPr/>
          </p:nvSpPr>
          <p:spPr>
            <a:xfrm flipH="1">
              <a:off x="8123234" y="4872674"/>
              <a:ext cx="248240" cy="145351"/>
            </a:xfrm>
            <a:custGeom>
              <a:avLst/>
              <a:gdLst/>
              <a:ahLst/>
              <a:cxnLst/>
              <a:rect l="l" t="t" r="r" b="b"/>
              <a:pathLst>
                <a:path w="8857" h="5186" extrusionOk="0">
                  <a:moveTo>
                    <a:pt x="1408" y="1"/>
                  </a:moveTo>
                  <a:cubicBezTo>
                    <a:pt x="1309" y="1"/>
                    <a:pt x="1219" y="44"/>
                    <a:pt x="1168" y="146"/>
                  </a:cubicBezTo>
                  <a:lnTo>
                    <a:pt x="134" y="2348"/>
                  </a:lnTo>
                  <a:cubicBezTo>
                    <a:pt x="1" y="2648"/>
                    <a:pt x="134" y="2981"/>
                    <a:pt x="468" y="3082"/>
                  </a:cubicBezTo>
                  <a:cubicBezTo>
                    <a:pt x="1768" y="3415"/>
                    <a:pt x="2135" y="3382"/>
                    <a:pt x="3770" y="3882"/>
                  </a:cubicBezTo>
                  <a:cubicBezTo>
                    <a:pt x="5171" y="4282"/>
                    <a:pt x="5171" y="5016"/>
                    <a:pt x="7473" y="5183"/>
                  </a:cubicBezTo>
                  <a:cubicBezTo>
                    <a:pt x="7512" y="5185"/>
                    <a:pt x="7551" y="5186"/>
                    <a:pt x="7588" y="5186"/>
                  </a:cubicBezTo>
                  <a:cubicBezTo>
                    <a:pt x="8856" y="5186"/>
                    <a:pt x="8556" y="4112"/>
                    <a:pt x="7973" y="3982"/>
                  </a:cubicBezTo>
                  <a:cubicBezTo>
                    <a:pt x="5905" y="3549"/>
                    <a:pt x="5705" y="2848"/>
                    <a:pt x="4504" y="1314"/>
                  </a:cubicBezTo>
                  <a:cubicBezTo>
                    <a:pt x="4370" y="1080"/>
                    <a:pt x="4237" y="746"/>
                    <a:pt x="3937" y="680"/>
                  </a:cubicBezTo>
                  <a:lnTo>
                    <a:pt x="1502" y="13"/>
                  </a:lnTo>
                  <a:cubicBezTo>
                    <a:pt x="1470" y="5"/>
                    <a:pt x="1439" y="1"/>
                    <a:pt x="1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a:extLst>
                <a:ext uri="{FF2B5EF4-FFF2-40B4-BE49-F238E27FC236}">
                  <a16:creationId xmlns:a16="http://schemas.microsoft.com/office/drawing/2014/main" id="{1F4E2465-F9AE-4877-A4DD-1F51554B1971}"/>
                </a:ext>
              </a:extLst>
            </p:cNvPr>
            <p:cNvSpPr/>
            <p:nvPr/>
          </p:nvSpPr>
          <p:spPr>
            <a:xfrm flipH="1">
              <a:off x="8425679" y="4925226"/>
              <a:ext cx="194483" cy="91790"/>
            </a:xfrm>
            <a:custGeom>
              <a:avLst/>
              <a:gdLst/>
              <a:ahLst/>
              <a:cxnLst/>
              <a:rect l="l" t="t" r="r" b="b"/>
              <a:pathLst>
                <a:path w="6939" h="3275" extrusionOk="0">
                  <a:moveTo>
                    <a:pt x="560" y="0"/>
                  </a:moveTo>
                  <a:cubicBezTo>
                    <a:pt x="447" y="0"/>
                    <a:pt x="364" y="120"/>
                    <a:pt x="334" y="239"/>
                  </a:cubicBezTo>
                  <a:lnTo>
                    <a:pt x="34" y="2674"/>
                  </a:lnTo>
                  <a:cubicBezTo>
                    <a:pt x="1" y="2974"/>
                    <a:pt x="234" y="3275"/>
                    <a:pt x="568" y="3275"/>
                  </a:cubicBezTo>
                  <a:cubicBezTo>
                    <a:pt x="1012" y="3264"/>
                    <a:pt x="1261" y="3260"/>
                    <a:pt x="1457" y="3260"/>
                  </a:cubicBezTo>
                  <a:cubicBezTo>
                    <a:pt x="1850" y="3260"/>
                    <a:pt x="2035" y="3275"/>
                    <a:pt x="3169" y="3275"/>
                  </a:cubicBezTo>
                  <a:lnTo>
                    <a:pt x="5571" y="3275"/>
                  </a:lnTo>
                  <a:cubicBezTo>
                    <a:pt x="6939" y="3275"/>
                    <a:pt x="6505" y="2174"/>
                    <a:pt x="5905" y="2040"/>
                  </a:cubicBezTo>
                  <a:cubicBezTo>
                    <a:pt x="4737" y="1774"/>
                    <a:pt x="4437" y="1373"/>
                    <a:pt x="3837" y="473"/>
                  </a:cubicBezTo>
                  <a:cubicBezTo>
                    <a:pt x="3703" y="206"/>
                    <a:pt x="3403" y="39"/>
                    <a:pt x="3103" y="6"/>
                  </a:cubicBezTo>
                  <a:lnTo>
                    <a:pt x="601" y="6"/>
                  </a:lnTo>
                  <a:cubicBezTo>
                    <a:pt x="587" y="2"/>
                    <a:pt x="573" y="0"/>
                    <a:pt x="5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30">
            <a:extLst>
              <a:ext uri="{FF2B5EF4-FFF2-40B4-BE49-F238E27FC236}">
                <a16:creationId xmlns:a16="http://schemas.microsoft.com/office/drawing/2014/main" id="{DCBD870A-C1DC-C915-33FD-12ABC945DFFA}"/>
              </a:ext>
            </a:extLst>
          </p:cNvPr>
          <p:cNvSpPr/>
          <p:nvPr/>
        </p:nvSpPr>
        <p:spPr>
          <a:xfrm rot="-10189978" flipH="1">
            <a:off x="4276173" y="1248422"/>
            <a:ext cx="328487" cy="328248"/>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a:extLst>
              <a:ext uri="{FF2B5EF4-FFF2-40B4-BE49-F238E27FC236}">
                <a16:creationId xmlns:a16="http://schemas.microsoft.com/office/drawing/2014/main" id="{53B0E26C-206F-0575-02FA-263010A5DE25}"/>
              </a:ext>
            </a:extLst>
          </p:cNvPr>
          <p:cNvSpPr/>
          <p:nvPr/>
        </p:nvSpPr>
        <p:spPr>
          <a:xfrm rot="-10189508" flipH="1">
            <a:off x="4640637" y="839847"/>
            <a:ext cx="513511" cy="51313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4154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75DFD-B42F-6D7B-EC68-0E89183323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F93949-8F36-2253-3D95-834C65EC93C5}"/>
              </a:ext>
            </a:extLst>
          </p:cNvPr>
          <p:cNvSpPr>
            <a:spLocks noGrp="1"/>
          </p:cNvSpPr>
          <p:nvPr>
            <p:ph type="title"/>
          </p:nvPr>
        </p:nvSpPr>
        <p:spPr/>
        <p:txBody>
          <a:bodyPr/>
          <a:lstStyle/>
          <a:p>
            <a:r>
              <a:rPr lang="en-US" dirty="0"/>
              <a:t>UI Actions</a:t>
            </a:r>
          </a:p>
        </p:txBody>
      </p:sp>
      <p:sp>
        <p:nvSpPr>
          <p:cNvPr id="3" name="TextBox 2">
            <a:extLst>
              <a:ext uri="{FF2B5EF4-FFF2-40B4-BE49-F238E27FC236}">
                <a16:creationId xmlns:a16="http://schemas.microsoft.com/office/drawing/2014/main" id="{B44115FD-ABB7-39FD-3450-D8E2B070BB4D}"/>
              </a:ext>
            </a:extLst>
          </p:cNvPr>
          <p:cNvSpPr txBox="1"/>
          <p:nvPr/>
        </p:nvSpPr>
        <p:spPr>
          <a:xfrm>
            <a:off x="713225" y="1278785"/>
            <a:ext cx="7736700" cy="523220"/>
          </a:xfrm>
          <a:prstGeom prst="rect">
            <a:avLst/>
          </a:prstGeom>
          <a:noFill/>
        </p:spPr>
        <p:txBody>
          <a:bodyPr wrap="square" rtlCol="0">
            <a:spAutoFit/>
          </a:bodyPr>
          <a:lstStyle/>
          <a:p>
            <a:r>
              <a:rPr lang="en-US" dirty="0">
                <a:solidFill>
                  <a:schemeClr val="bg1"/>
                </a:solidFill>
              </a:rPr>
              <a:t>A </a:t>
            </a:r>
            <a:r>
              <a:rPr lang="en-US" dirty="0">
                <a:solidFill>
                  <a:schemeClr val="accent3"/>
                </a:solidFill>
              </a:rPr>
              <a:t>UI Action </a:t>
            </a:r>
            <a:r>
              <a:rPr lang="en-US" dirty="0">
                <a:solidFill>
                  <a:schemeClr val="bg1"/>
                </a:solidFill>
              </a:rPr>
              <a:t>is used to add buttons, links, and context menu items on forms and lists. This makes the UI more dynamic and customizable. </a:t>
            </a:r>
          </a:p>
        </p:txBody>
      </p:sp>
      <p:sp>
        <p:nvSpPr>
          <p:cNvPr id="4" name="TextBox 3">
            <a:extLst>
              <a:ext uri="{FF2B5EF4-FFF2-40B4-BE49-F238E27FC236}">
                <a16:creationId xmlns:a16="http://schemas.microsoft.com/office/drawing/2014/main" id="{54682BD8-F154-81D5-8420-0FC3F0496AE9}"/>
              </a:ext>
            </a:extLst>
          </p:cNvPr>
          <p:cNvSpPr txBox="1"/>
          <p:nvPr/>
        </p:nvSpPr>
        <p:spPr>
          <a:xfrm>
            <a:off x="2414637" y="3027485"/>
            <a:ext cx="4333875" cy="1384995"/>
          </a:xfrm>
          <a:prstGeom prst="rect">
            <a:avLst/>
          </a:prstGeom>
          <a:noFill/>
        </p:spPr>
        <p:txBody>
          <a:bodyPr wrap="square" rtlCol="0">
            <a:spAutoFit/>
          </a:bodyPr>
          <a:lstStyle/>
          <a:p>
            <a:pPr marL="285750" indent="-285750">
              <a:buClr>
                <a:schemeClr val="bg1"/>
              </a:buClr>
              <a:buFontTx/>
              <a:buChar char="-"/>
            </a:pPr>
            <a:r>
              <a:rPr lang="en-US" dirty="0">
                <a:solidFill>
                  <a:schemeClr val="bg1"/>
                </a:solidFill>
              </a:rPr>
              <a:t>Can contain scripts</a:t>
            </a:r>
          </a:p>
          <a:p>
            <a:pPr marL="285750" indent="-285750">
              <a:buClr>
                <a:schemeClr val="bg1"/>
              </a:buClr>
              <a:buFontTx/>
              <a:buChar char="-"/>
            </a:pPr>
            <a:r>
              <a:rPr lang="en-US" dirty="0">
                <a:solidFill>
                  <a:schemeClr val="bg1"/>
                </a:solidFill>
              </a:rPr>
              <a:t>Runs on Client or Server side depending on the ‘client’ checkbox selection</a:t>
            </a:r>
          </a:p>
          <a:p>
            <a:pPr marL="285750" indent="-285750">
              <a:buClr>
                <a:schemeClr val="bg1"/>
              </a:buClr>
              <a:buFontTx/>
              <a:buChar char="-"/>
            </a:pPr>
            <a:r>
              <a:rPr lang="en-US" dirty="0">
                <a:solidFill>
                  <a:schemeClr val="bg1"/>
                </a:solidFill>
              </a:rPr>
              <a:t>UI Actions include form buttons, form context menu items, form links, list buttons, list context menu items, list choices, and list links </a:t>
            </a:r>
          </a:p>
        </p:txBody>
      </p:sp>
      <p:pic>
        <p:nvPicPr>
          <p:cNvPr id="6" name="Picture 5">
            <a:extLst>
              <a:ext uri="{FF2B5EF4-FFF2-40B4-BE49-F238E27FC236}">
                <a16:creationId xmlns:a16="http://schemas.microsoft.com/office/drawing/2014/main" id="{12225274-83D1-8EF1-BAB3-910AA2FE30E2}"/>
              </a:ext>
            </a:extLst>
          </p:cNvPr>
          <p:cNvPicPr>
            <a:picLocks noChangeAspect="1"/>
          </p:cNvPicPr>
          <p:nvPr/>
        </p:nvPicPr>
        <p:blipFill>
          <a:blip r:embed="rId2"/>
          <a:stretch>
            <a:fillRect/>
          </a:stretch>
        </p:blipFill>
        <p:spPr>
          <a:xfrm>
            <a:off x="1081087" y="2020869"/>
            <a:ext cx="6981825" cy="692322"/>
          </a:xfrm>
          <a:prstGeom prst="rect">
            <a:avLst/>
          </a:prstGeom>
        </p:spPr>
      </p:pic>
    </p:spTree>
    <p:extLst>
      <p:ext uri="{BB962C8B-B14F-4D97-AF65-F5344CB8AC3E}">
        <p14:creationId xmlns:p14="http://schemas.microsoft.com/office/powerpoint/2010/main" val="4082392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8"/>
          <p:cNvSpPr txBox="1">
            <a:spLocks noGrp="1"/>
          </p:cNvSpPr>
          <p:nvPr>
            <p:ph type="title" idx="21"/>
          </p:nvPr>
        </p:nvSpPr>
        <p:spPr>
          <a:xfrm>
            <a:off x="713225" y="359300"/>
            <a:ext cx="7736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Agenda</a:t>
            </a:r>
            <a:endParaRPr dirty="0"/>
          </a:p>
        </p:txBody>
      </p:sp>
      <p:sp>
        <p:nvSpPr>
          <p:cNvPr id="304" name="Google Shape;304;p28"/>
          <p:cNvSpPr txBox="1">
            <a:spLocks noGrp="1"/>
          </p:cNvSpPr>
          <p:nvPr>
            <p:ph type="subTitle" idx="1"/>
          </p:nvPr>
        </p:nvSpPr>
        <p:spPr>
          <a:xfrm>
            <a:off x="1333692" y="1587926"/>
            <a:ext cx="1505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UI Policies</a:t>
            </a:r>
          </a:p>
        </p:txBody>
      </p:sp>
      <p:sp>
        <p:nvSpPr>
          <p:cNvPr id="306" name="Google Shape;306;p28"/>
          <p:cNvSpPr txBox="1">
            <a:spLocks noGrp="1"/>
          </p:cNvSpPr>
          <p:nvPr>
            <p:ph type="subTitle" idx="3"/>
          </p:nvPr>
        </p:nvSpPr>
        <p:spPr>
          <a:xfrm>
            <a:off x="3801300" y="1587926"/>
            <a:ext cx="1505700" cy="572700"/>
          </a:xfrm>
          <a:prstGeom prst="rect">
            <a:avLst/>
          </a:prstGeom>
        </p:spPr>
        <p:txBody>
          <a:bodyPr spcFirstLastPara="1" wrap="square" lIns="91425" tIns="91425" rIns="91425" bIns="91425" anchor="t" anchorCtr="0">
            <a:noAutofit/>
          </a:bodyPr>
          <a:lstStyle/>
          <a:p>
            <a:pPr marL="0" indent="0"/>
            <a:r>
              <a:rPr lang="en-US" sz="1400" dirty="0"/>
              <a:t>Data Policies</a:t>
            </a:r>
          </a:p>
        </p:txBody>
      </p:sp>
      <p:sp>
        <p:nvSpPr>
          <p:cNvPr id="308" name="Google Shape;308;p28"/>
          <p:cNvSpPr txBox="1">
            <a:spLocks noGrp="1"/>
          </p:cNvSpPr>
          <p:nvPr>
            <p:ph type="subTitle" idx="5"/>
          </p:nvPr>
        </p:nvSpPr>
        <p:spPr>
          <a:xfrm>
            <a:off x="6299200" y="1587926"/>
            <a:ext cx="1505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Client Scripts</a:t>
            </a:r>
          </a:p>
        </p:txBody>
      </p:sp>
      <p:sp>
        <p:nvSpPr>
          <p:cNvPr id="310" name="Google Shape;310;p28"/>
          <p:cNvSpPr txBox="1">
            <a:spLocks noGrp="1"/>
          </p:cNvSpPr>
          <p:nvPr>
            <p:ph type="subTitle" idx="7"/>
          </p:nvPr>
        </p:nvSpPr>
        <p:spPr>
          <a:xfrm>
            <a:off x="1333692" y="3398857"/>
            <a:ext cx="1505700" cy="55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Business Rules</a:t>
            </a:r>
          </a:p>
        </p:txBody>
      </p:sp>
      <p:sp>
        <p:nvSpPr>
          <p:cNvPr id="312" name="Google Shape;312;p28"/>
          <p:cNvSpPr txBox="1">
            <a:spLocks noGrp="1"/>
          </p:cNvSpPr>
          <p:nvPr>
            <p:ph type="subTitle" idx="9"/>
          </p:nvPr>
        </p:nvSpPr>
        <p:spPr>
          <a:xfrm>
            <a:off x="3801300" y="3398857"/>
            <a:ext cx="1505700" cy="55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UI Actions</a:t>
            </a:r>
          </a:p>
        </p:txBody>
      </p:sp>
      <p:sp>
        <p:nvSpPr>
          <p:cNvPr id="314" name="Google Shape;314;p28"/>
          <p:cNvSpPr txBox="1">
            <a:spLocks noGrp="1"/>
          </p:cNvSpPr>
          <p:nvPr>
            <p:ph type="subTitle" idx="14"/>
          </p:nvPr>
        </p:nvSpPr>
        <p:spPr>
          <a:xfrm>
            <a:off x="6299200" y="3398857"/>
            <a:ext cx="1505700" cy="55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Script Includes</a:t>
            </a:r>
          </a:p>
        </p:txBody>
      </p:sp>
      <p:sp>
        <p:nvSpPr>
          <p:cNvPr id="316" name="Google Shape;316;p28"/>
          <p:cNvSpPr txBox="1">
            <a:spLocks noGrp="1"/>
          </p:cNvSpPr>
          <p:nvPr>
            <p:ph type="title"/>
          </p:nvPr>
        </p:nvSpPr>
        <p:spPr>
          <a:xfrm>
            <a:off x="1531692" y="1196909"/>
            <a:ext cx="11097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17" name="Google Shape;317;p28"/>
          <p:cNvSpPr txBox="1">
            <a:spLocks noGrp="1"/>
          </p:cNvSpPr>
          <p:nvPr>
            <p:ph type="title" idx="16"/>
          </p:nvPr>
        </p:nvSpPr>
        <p:spPr>
          <a:xfrm>
            <a:off x="3999300" y="1196909"/>
            <a:ext cx="11097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18" name="Google Shape;318;p28"/>
          <p:cNvSpPr txBox="1">
            <a:spLocks noGrp="1"/>
          </p:cNvSpPr>
          <p:nvPr>
            <p:ph type="title" idx="17"/>
          </p:nvPr>
        </p:nvSpPr>
        <p:spPr>
          <a:xfrm>
            <a:off x="6497200" y="1196909"/>
            <a:ext cx="11097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19" name="Google Shape;319;p28"/>
          <p:cNvSpPr txBox="1">
            <a:spLocks noGrp="1"/>
          </p:cNvSpPr>
          <p:nvPr>
            <p:ph type="title" idx="18"/>
          </p:nvPr>
        </p:nvSpPr>
        <p:spPr>
          <a:xfrm>
            <a:off x="1531692" y="2987613"/>
            <a:ext cx="11097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20" name="Google Shape;320;p28"/>
          <p:cNvSpPr txBox="1">
            <a:spLocks noGrp="1"/>
          </p:cNvSpPr>
          <p:nvPr>
            <p:ph type="title" idx="19"/>
          </p:nvPr>
        </p:nvSpPr>
        <p:spPr>
          <a:xfrm>
            <a:off x="3999300" y="2987613"/>
            <a:ext cx="11097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21" name="Google Shape;321;p28"/>
          <p:cNvSpPr txBox="1">
            <a:spLocks noGrp="1"/>
          </p:cNvSpPr>
          <p:nvPr>
            <p:ph type="title" idx="20"/>
          </p:nvPr>
        </p:nvSpPr>
        <p:spPr>
          <a:xfrm>
            <a:off x="6497200" y="2987613"/>
            <a:ext cx="11097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A749D-B5BE-6683-5D7B-3D328E0780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69D227-92C4-BAFF-BB38-87718C3A77D1}"/>
              </a:ext>
            </a:extLst>
          </p:cNvPr>
          <p:cNvSpPr>
            <a:spLocks noGrp="1"/>
          </p:cNvSpPr>
          <p:nvPr>
            <p:ph type="title"/>
          </p:nvPr>
        </p:nvSpPr>
        <p:spPr/>
        <p:txBody>
          <a:bodyPr/>
          <a:lstStyle/>
          <a:p>
            <a:r>
              <a:rPr lang="en-US" dirty="0"/>
              <a:t>ServiceNow Scripts Challenge 5</a:t>
            </a:r>
          </a:p>
        </p:txBody>
      </p:sp>
      <p:sp>
        <p:nvSpPr>
          <p:cNvPr id="3" name="TextBox 2">
            <a:extLst>
              <a:ext uri="{FF2B5EF4-FFF2-40B4-BE49-F238E27FC236}">
                <a16:creationId xmlns:a16="http://schemas.microsoft.com/office/drawing/2014/main" id="{EE41CEC5-4A0E-BB67-89C7-056C82FDD0FF}"/>
              </a:ext>
            </a:extLst>
          </p:cNvPr>
          <p:cNvSpPr txBox="1"/>
          <p:nvPr/>
        </p:nvSpPr>
        <p:spPr>
          <a:xfrm>
            <a:off x="779228" y="1327868"/>
            <a:ext cx="1987826" cy="584775"/>
          </a:xfrm>
          <a:prstGeom prst="rect">
            <a:avLst/>
          </a:prstGeom>
          <a:noFill/>
        </p:spPr>
        <p:txBody>
          <a:bodyPr wrap="square" rtlCol="0">
            <a:spAutoFit/>
          </a:bodyPr>
          <a:lstStyle/>
          <a:p>
            <a:r>
              <a:rPr lang="en-US" sz="1800" b="1" dirty="0">
                <a:solidFill>
                  <a:schemeClr val="bg1"/>
                </a:solidFill>
              </a:rPr>
              <a:t>Goal:</a:t>
            </a:r>
          </a:p>
          <a:p>
            <a:r>
              <a:rPr lang="en-US" dirty="0">
                <a:solidFill>
                  <a:schemeClr val="bg1"/>
                </a:solidFill>
              </a:rPr>
              <a:t>Create a UI Action.</a:t>
            </a:r>
          </a:p>
        </p:txBody>
      </p:sp>
      <p:sp>
        <p:nvSpPr>
          <p:cNvPr id="4" name="TextBox 3">
            <a:extLst>
              <a:ext uri="{FF2B5EF4-FFF2-40B4-BE49-F238E27FC236}">
                <a16:creationId xmlns:a16="http://schemas.microsoft.com/office/drawing/2014/main" id="{B9045BC8-3674-F22A-8EF4-4B3621899639}"/>
              </a:ext>
            </a:extLst>
          </p:cNvPr>
          <p:cNvSpPr txBox="1"/>
          <p:nvPr/>
        </p:nvSpPr>
        <p:spPr>
          <a:xfrm>
            <a:off x="2830664" y="1327868"/>
            <a:ext cx="5764696" cy="1015663"/>
          </a:xfrm>
          <a:prstGeom prst="rect">
            <a:avLst/>
          </a:prstGeom>
          <a:noFill/>
        </p:spPr>
        <p:txBody>
          <a:bodyPr wrap="square" rtlCol="0">
            <a:spAutoFit/>
          </a:bodyPr>
          <a:lstStyle/>
          <a:p>
            <a:r>
              <a:rPr lang="en-US" sz="1800" b="1" dirty="0">
                <a:solidFill>
                  <a:schemeClr val="bg1"/>
                </a:solidFill>
              </a:rPr>
              <a:t>Scenario:                                                          10 min</a:t>
            </a:r>
          </a:p>
          <a:p>
            <a:endParaRPr lang="en-US" dirty="0">
              <a:solidFill>
                <a:schemeClr val="bg1"/>
              </a:solidFill>
            </a:endParaRPr>
          </a:p>
          <a:p>
            <a:r>
              <a:rPr lang="en-US" dirty="0">
                <a:solidFill>
                  <a:schemeClr val="bg1"/>
                </a:solidFill>
              </a:rPr>
              <a:t>Create a UI Actions to create a related problem directly from the incident form. </a:t>
            </a:r>
          </a:p>
        </p:txBody>
      </p:sp>
    </p:spTree>
    <p:extLst>
      <p:ext uri="{BB962C8B-B14F-4D97-AF65-F5344CB8AC3E}">
        <p14:creationId xmlns:p14="http://schemas.microsoft.com/office/powerpoint/2010/main" val="3264974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3">
          <a:extLst>
            <a:ext uri="{FF2B5EF4-FFF2-40B4-BE49-F238E27FC236}">
              <a16:creationId xmlns:a16="http://schemas.microsoft.com/office/drawing/2014/main" id="{2B61E396-B7C8-B5CD-67E5-A077A21B4749}"/>
            </a:ext>
          </a:extLst>
        </p:cNvPr>
        <p:cNvGrpSpPr/>
        <p:nvPr/>
      </p:nvGrpSpPr>
      <p:grpSpPr>
        <a:xfrm>
          <a:off x="0" y="0"/>
          <a:ext cx="0" cy="0"/>
          <a:chOff x="0" y="0"/>
          <a:chExt cx="0" cy="0"/>
        </a:xfrm>
      </p:grpSpPr>
      <p:sp>
        <p:nvSpPr>
          <p:cNvPr id="404" name="Google Shape;404;p30">
            <a:extLst>
              <a:ext uri="{FF2B5EF4-FFF2-40B4-BE49-F238E27FC236}">
                <a16:creationId xmlns:a16="http://schemas.microsoft.com/office/drawing/2014/main" id="{3A085924-6C85-2CAF-ACF3-B127679835E4}"/>
              </a:ext>
            </a:extLst>
          </p:cNvPr>
          <p:cNvSpPr txBox="1">
            <a:spLocks noGrp="1"/>
          </p:cNvSpPr>
          <p:nvPr>
            <p:ph type="ctrTitle"/>
          </p:nvPr>
        </p:nvSpPr>
        <p:spPr>
          <a:xfrm>
            <a:off x="720000" y="2101463"/>
            <a:ext cx="2697900" cy="129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Script Includes</a:t>
            </a:r>
            <a:endParaRPr dirty="0"/>
          </a:p>
        </p:txBody>
      </p:sp>
      <p:sp>
        <p:nvSpPr>
          <p:cNvPr id="406" name="Google Shape;406;p30">
            <a:extLst>
              <a:ext uri="{FF2B5EF4-FFF2-40B4-BE49-F238E27FC236}">
                <a16:creationId xmlns:a16="http://schemas.microsoft.com/office/drawing/2014/main" id="{C3B31899-41FC-40DF-6F33-A6E40085BCE8}"/>
              </a:ext>
            </a:extLst>
          </p:cNvPr>
          <p:cNvSpPr txBox="1">
            <a:spLocks noGrp="1"/>
          </p:cNvSpPr>
          <p:nvPr>
            <p:ph type="title" idx="2"/>
          </p:nvPr>
        </p:nvSpPr>
        <p:spPr>
          <a:xfrm>
            <a:off x="720000" y="837488"/>
            <a:ext cx="1554900" cy="105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06</a:t>
            </a:r>
            <a:endParaRPr dirty="0"/>
          </a:p>
        </p:txBody>
      </p:sp>
      <p:grpSp>
        <p:nvGrpSpPr>
          <p:cNvPr id="407" name="Google Shape;407;p30">
            <a:extLst>
              <a:ext uri="{FF2B5EF4-FFF2-40B4-BE49-F238E27FC236}">
                <a16:creationId xmlns:a16="http://schemas.microsoft.com/office/drawing/2014/main" id="{D2D53FF1-1D97-3395-1E49-F4BE95DC7C94}"/>
              </a:ext>
            </a:extLst>
          </p:cNvPr>
          <p:cNvGrpSpPr/>
          <p:nvPr/>
        </p:nvGrpSpPr>
        <p:grpSpPr>
          <a:xfrm>
            <a:off x="4455820" y="1542185"/>
            <a:ext cx="4005090" cy="3068089"/>
            <a:chOff x="4428901" y="1471229"/>
            <a:chExt cx="4797089" cy="3674798"/>
          </a:xfrm>
        </p:grpSpPr>
        <p:sp>
          <p:nvSpPr>
            <p:cNvPr id="408" name="Google Shape;408;p30">
              <a:extLst>
                <a:ext uri="{FF2B5EF4-FFF2-40B4-BE49-F238E27FC236}">
                  <a16:creationId xmlns:a16="http://schemas.microsoft.com/office/drawing/2014/main" id="{8F8107D8-2A94-467F-B235-21736F1217BA}"/>
                </a:ext>
              </a:extLst>
            </p:cNvPr>
            <p:cNvSpPr/>
            <p:nvPr/>
          </p:nvSpPr>
          <p:spPr>
            <a:xfrm flipH="1">
              <a:off x="4428901" y="4806641"/>
              <a:ext cx="306677" cy="2831"/>
            </a:xfrm>
            <a:custGeom>
              <a:avLst/>
              <a:gdLst/>
              <a:ahLst/>
              <a:cxnLst/>
              <a:rect l="l" t="t" r="r" b="b"/>
              <a:pathLst>
                <a:path w="10942" h="101" extrusionOk="0">
                  <a:moveTo>
                    <a:pt x="0" y="0"/>
                  </a:moveTo>
                  <a:lnTo>
                    <a:pt x="0" y="100"/>
                  </a:lnTo>
                  <a:lnTo>
                    <a:pt x="10942" y="100"/>
                  </a:lnTo>
                  <a:lnTo>
                    <a:pt x="1094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a:extLst>
                <a:ext uri="{FF2B5EF4-FFF2-40B4-BE49-F238E27FC236}">
                  <a16:creationId xmlns:a16="http://schemas.microsoft.com/office/drawing/2014/main" id="{666530A1-48FF-CC32-A60E-1354F211900C}"/>
                </a:ext>
              </a:extLst>
            </p:cNvPr>
            <p:cNvSpPr/>
            <p:nvPr/>
          </p:nvSpPr>
          <p:spPr>
            <a:xfrm flipH="1">
              <a:off x="5518078" y="4768300"/>
              <a:ext cx="399224" cy="3784"/>
            </a:xfrm>
            <a:custGeom>
              <a:avLst/>
              <a:gdLst/>
              <a:ahLst/>
              <a:cxnLst/>
              <a:rect l="l" t="t" r="r" b="b"/>
              <a:pathLst>
                <a:path w="14244" h="135" extrusionOk="0">
                  <a:moveTo>
                    <a:pt x="0" y="1"/>
                  </a:moveTo>
                  <a:lnTo>
                    <a:pt x="0" y="134"/>
                  </a:lnTo>
                  <a:lnTo>
                    <a:pt x="14244" y="134"/>
                  </a:lnTo>
                  <a:lnTo>
                    <a:pt x="1424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a:extLst>
                <a:ext uri="{FF2B5EF4-FFF2-40B4-BE49-F238E27FC236}">
                  <a16:creationId xmlns:a16="http://schemas.microsoft.com/office/drawing/2014/main" id="{8E7F98BE-869E-AE05-57A7-D59114296362}"/>
                </a:ext>
              </a:extLst>
            </p:cNvPr>
            <p:cNvSpPr/>
            <p:nvPr/>
          </p:nvSpPr>
          <p:spPr>
            <a:xfrm flipH="1">
              <a:off x="4828097" y="4698175"/>
              <a:ext cx="308555" cy="2831"/>
            </a:xfrm>
            <a:custGeom>
              <a:avLst/>
              <a:gdLst/>
              <a:ahLst/>
              <a:cxnLst/>
              <a:rect l="l" t="t" r="r" b="b"/>
              <a:pathLst>
                <a:path w="11009" h="101" extrusionOk="0">
                  <a:moveTo>
                    <a:pt x="0" y="1"/>
                  </a:moveTo>
                  <a:lnTo>
                    <a:pt x="0" y="101"/>
                  </a:lnTo>
                  <a:lnTo>
                    <a:pt x="11008" y="101"/>
                  </a:lnTo>
                  <a:lnTo>
                    <a:pt x="11008"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a:extLst>
                <a:ext uri="{FF2B5EF4-FFF2-40B4-BE49-F238E27FC236}">
                  <a16:creationId xmlns:a16="http://schemas.microsoft.com/office/drawing/2014/main" id="{2F15B7EF-34F3-9CFA-B15E-373824ED1027}"/>
                </a:ext>
              </a:extLst>
            </p:cNvPr>
            <p:cNvSpPr/>
            <p:nvPr/>
          </p:nvSpPr>
          <p:spPr>
            <a:xfrm flipH="1">
              <a:off x="8391065" y="4717822"/>
              <a:ext cx="504887" cy="2831"/>
            </a:xfrm>
            <a:custGeom>
              <a:avLst/>
              <a:gdLst/>
              <a:ahLst/>
              <a:cxnLst/>
              <a:rect l="l" t="t" r="r" b="b"/>
              <a:pathLst>
                <a:path w="18014" h="101" extrusionOk="0">
                  <a:moveTo>
                    <a:pt x="0" y="0"/>
                  </a:moveTo>
                  <a:lnTo>
                    <a:pt x="0" y="100"/>
                  </a:lnTo>
                  <a:lnTo>
                    <a:pt x="18013" y="100"/>
                  </a:lnTo>
                  <a:lnTo>
                    <a:pt x="180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a:extLst>
                <a:ext uri="{FF2B5EF4-FFF2-40B4-BE49-F238E27FC236}">
                  <a16:creationId xmlns:a16="http://schemas.microsoft.com/office/drawing/2014/main" id="{356909E9-BA0D-AFF5-557A-E10AB503CC59}"/>
                </a:ext>
              </a:extLst>
            </p:cNvPr>
            <p:cNvSpPr/>
            <p:nvPr/>
          </p:nvSpPr>
          <p:spPr>
            <a:xfrm flipH="1">
              <a:off x="9152110" y="4717822"/>
              <a:ext cx="73880" cy="2831"/>
            </a:xfrm>
            <a:custGeom>
              <a:avLst/>
              <a:gdLst/>
              <a:ahLst/>
              <a:cxnLst/>
              <a:rect l="l" t="t" r="r" b="b"/>
              <a:pathLst>
                <a:path w="2636" h="101" extrusionOk="0">
                  <a:moveTo>
                    <a:pt x="0" y="0"/>
                  </a:moveTo>
                  <a:lnTo>
                    <a:pt x="0" y="100"/>
                  </a:lnTo>
                  <a:lnTo>
                    <a:pt x="2636" y="100"/>
                  </a:lnTo>
                  <a:lnTo>
                    <a:pt x="263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a:extLst>
                <a:ext uri="{FF2B5EF4-FFF2-40B4-BE49-F238E27FC236}">
                  <a16:creationId xmlns:a16="http://schemas.microsoft.com/office/drawing/2014/main" id="{AAB8BDC2-4AF1-3D0D-7052-A5D4A00D5FE1}"/>
                </a:ext>
              </a:extLst>
            </p:cNvPr>
            <p:cNvSpPr/>
            <p:nvPr/>
          </p:nvSpPr>
          <p:spPr>
            <a:xfrm flipH="1">
              <a:off x="7493568" y="4767375"/>
              <a:ext cx="657273" cy="2831"/>
            </a:xfrm>
            <a:custGeom>
              <a:avLst/>
              <a:gdLst/>
              <a:ahLst/>
              <a:cxnLst/>
              <a:rect l="l" t="t" r="r" b="b"/>
              <a:pathLst>
                <a:path w="23451" h="101" extrusionOk="0">
                  <a:moveTo>
                    <a:pt x="1" y="0"/>
                  </a:moveTo>
                  <a:lnTo>
                    <a:pt x="1" y="100"/>
                  </a:lnTo>
                  <a:lnTo>
                    <a:pt x="23451" y="100"/>
                  </a:lnTo>
                  <a:lnTo>
                    <a:pt x="23451"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a:extLst>
                <a:ext uri="{FF2B5EF4-FFF2-40B4-BE49-F238E27FC236}">
                  <a16:creationId xmlns:a16="http://schemas.microsoft.com/office/drawing/2014/main" id="{1AA952BC-3455-A742-4B5F-2C9A094120A7}"/>
                </a:ext>
              </a:extLst>
            </p:cNvPr>
            <p:cNvSpPr/>
            <p:nvPr/>
          </p:nvSpPr>
          <p:spPr>
            <a:xfrm flipH="1">
              <a:off x="5679825" y="3525841"/>
              <a:ext cx="184197" cy="157991"/>
            </a:xfrm>
            <a:custGeom>
              <a:avLst/>
              <a:gdLst/>
              <a:ahLst/>
              <a:cxnLst/>
              <a:rect l="l" t="t" r="r" b="b"/>
              <a:pathLst>
                <a:path w="6572" h="5637" extrusionOk="0">
                  <a:moveTo>
                    <a:pt x="3736" y="499"/>
                  </a:moveTo>
                  <a:cubicBezTo>
                    <a:pt x="5037" y="499"/>
                    <a:pt x="6071" y="1533"/>
                    <a:pt x="6071" y="2801"/>
                  </a:cubicBezTo>
                  <a:cubicBezTo>
                    <a:pt x="6071" y="4199"/>
                    <a:pt x="4929" y="5124"/>
                    <a:pt x="3735" y="5124"/>
                  </a:cubicBezTo>
                  <a:cubicBezTo>
                    <a:pt x="3162" y="5124"/>
                    <a:pt x="2578" y="4911"/>
                    <a:pt x="2102" y="4435"/>
                  </a:cubicBezTo>
                  <a:cubicBezTo>
                    <a:pt x="634" y="3001"/>
                    <a:pt x="1702" y="499"/>
                    <a:pt x="3736" y="499"/>
                  </a:cubicBezTo>
                  <a:close/>
                  <a:moveTo>
                    <a:pt x="3746" y="1"/>
                  </a:moveTo>
                  <a:cubicBezTo>
                    <a:pt x="3051" y="1"/>
                    <a:pt x="2343" y="258"/>
                    <a:pt x="1768" y="833"/>
                  </a:cubicBezTo>
                  <a:cubicBezTo>
                    <a:pt x="0" y="2601"/>
                    <a:pt x="1235" y="5636"/>
                    <a:pt x="3736" y="5636"/>
                  </a:cubicBezTo>
                  <a:cubicBezTo>
                    <a:pt x="5304" y="5603"/>
                    <a:pt x="6538"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a:extLst>
                <a:ext uri="{FF2B5EF4-FFF2-40B4-BE49-F238E27FC236}">
                  <a16:creationId xmlns:a16="http://schemas.microsoft.com/office/drawing/2014/main" id="{99AC4995-9D0A-0D9F-DAF5-AF62BF759A2C}"/>
                </a:ext>
              </a:extLst>
            </p:cNvPr>
            <p:cNvSpPr/>
            <p:nvPr/>
          </p:nvSpPr>
          <p:spPr>
            <a:xfrm flipH="1">
              <a:off x="6043509" y="3525841"/>
              <a:ext cx="184197" cy="157991"/>
            </a:xfrm>
            <a:custGeom>
              <a:avLst/>
              <a:gdLst/>
              <a:ahLst/>
              <a:cxnLst/>
              <a:rect l="l" t="t" r="r" b="b"/>
              <a:pathLst>
                <a:path w="6572" h="5637" extrusionOk="0">
                  <a:moveTo>
                    <a:pt x="3770" y="499"/>
                  </a:moveTo>
                  <a:cubicBezTo>
                    <a:pt x="5037" y="499"/>
                    <a:pt x="6071" y="1533"/>
                    <a:pt x="6071" y="2801"/>
                  </a:cubicBezTo>
                  <a:cubicBezTo>
                    <a:pt x="6071" y="4199"/>
                    <a:pt x="4929" y="5124"/>
                    <a:pt x="3735" y="5124"/>
                  </a:cubicBezTo>
                  <a:cubicBezTo>
                    <a:pt x="3162" y="5124"/>
                    <a:pt x="2578" y="4911"/>
                    <a:pt x="2102" y="4435"/>
                  </a:cubicBezTo>
                  <a:cubicBezTo>
                    <a:pt x="668" y="3001"/>
                    <a:pt x="1702" y="499"/>
                    <a:pt x="3770" y="499"/>
                  </a:cubicBezTo>
                  <a:close/>
                  <a:moveTo>
                    <a:pt x="3746" y="1"/>
                  </a:moveTo>
                  <a:cubicBezTo>
                    <a:pt x="3051" y="1"/>
                    <a:pt x="2343" y="258"/>
                    <a:pt x="1768" y="833"/>
                  </a:cubicBezTo>
                  <a:cubicBezTo>
                    <a:pt x="0" y="2601"/>
                    <a:pt x="1235" y="5636"/>
                    <a:pt x="3770" y="5636"/>
                  </a:cubicBezTo>
                  <a:cubicBezTo>
                    <a:pt x="5304" y="5603"/>
                    <a:pt x="6572"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a:extLst>
                <a:ext uri="{FF2B5EF4-FFF2-40B4-BE49-F238E27FC236}">
                  <a16:creationId xmlns:a16="http://schemas.microsoft.com/office/drawing/2014/main" id="{1885983C-7A29-645E-FB09-B5416E05FA56}"/>
                </a:ext>
              </a:extLst>
            </p:cNvPr>
            <p:cNvSpPr/>
            <p:nvPr/>
          </p:nvSpPr>
          <p:spPr>
            <a:xfrm flipH="1">
              <a:off x="5063696" y="2930004"/>
              <a:ext cx="229097" cy="285152"/>
            </a:xfrm>
            <a:custGeom>
              <a:avLst/>
              <a:gdLst/>
              <a:ahLst/>
              <a:cxnLst/>
              <a:rect l="l" t="t" r="r" b="b"/>
              <a:pathLst>
                <a:path w="8174" h="10174" extrusionOk="0">
                  <a:moveTo>
                    <a:pt x="6238" y="0"/>
                  </a:moveTo>
                  <a:cubicBezTo>
                    <a:pt x="5784" y="0"/>
                    <a:pt x="5324" y="176"/>
                    <a:pt x="4971" y="543"/>
                  </a:cubicBezTo>
                  <a:cubicBezTo>
                    <a:pt x="4937" y="576"/>
                    <a:pt x="4904" y="610"/>
                    <a:pt x="4871" y="676"/>
                  </a:cubicBezTo>
                  <a:cubicBezTo>
                    <a:pt x="4170" y="1610"/>
                    <a:pt x="4871" y="2511"/>
                    <a:pt x="4070" y="3145"/>
                  </a:cubicBezTo>
                  <a:cubicBezTo>
                    <a:pt x="3270" y="3779"/>
                    <a:pt x="1869" y="3912"/>
                    <a:pt x="1935" y="4980"/>
                  </a:cubicBezTo>
                  <a:cubicBezTo>
                    <a:pt x="1969" y="6014"/>
                    <a:pt x="901" y="6114"/>
                    <a:pt x="334" y="6914"/>
                  </a:cubicBezTo>
                  <a:cubicBezTo>
                    <a:pt x="1" y="7448"/>
                    <a:pt x="267" y="8249"/>
                    <a:pt x="501" y="8816"/>
                  </a:cubicBezTo>
                  <a:cubicBezTo>
                    <a:pt x="701" y="9216"/>
                    <a:pt x="1035" y="9550"/>
                    <a:pt x="1435" y="9716"/>
                  </a:cubicBezTo>
                  <a:cubicBezTo>
                    <a:pt x="1952" y="9919"/>
                    <a:pt x="2755" y="10173"/>
                    <a:pt x="3561" y="10173"/>
                  </a:cubicBezTo>
                  <a:cubicBezTo>
                    <a:pt x="4212" y="10173"/>
                    <a:pt x="4865" y="10008"/>
                    <a:pt x="5371" y="9516"/>
                  </a:cubicBezTo>
                  <a:cubicBezTo>
                    <a:pt x="6072" y="8816"/>
                    <a:pt x="5304" y="7882"/>
                    <a:pt x="6272" y="7215"/>
                  </a:cubicBezTo>
                  <a:cubicBezTo>
                    <a:pt x="7206" y="6547"/>
                    <a:pt x="6405" y="5547"/>
                    <a:pt x="6439" y="4613"/>
                  </a:cubicBezTo>
                  <a:cubicBezTo>
                    <a:pt x="6472" y="3679"/>
                    <a:pt x="7706" y="3545"/>
                    <a:pt x="8073" y="2478"/>
                  </a:cubicBezTo>
                  <a:cubicBezTo>
                    <a:pt x="8173" y="1944"/>
                    <a:pt x="8073" y="1410"/>
                    <a:pt x="7773" y="943"/>
                  </a:cubicBezTo>
                  <a:cubicBezTo>
                    <a:pt x="7465" y="327"/>
                    <a:pt x="6857" y="0"/>
                    <a:pt x="62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a:extLst>
                <a:ext uri="{FF2B5EF4-FFF2-40B4-BE49-F238E27FC236}">
                  <a16:creationId xmlns:a16="http://schemas.microsoft.com/office/drawing/2014/main" id="{CC9D1103-D657-4E01-0435-969FE22F4801}"/>
                </a:ext>
              </a:extLst>
            </p:cNvPr>
            <p:cNvSpPr/>
            <p:nvPr/>
          </p:nvSpPr>
          <p:spPr>
            <a:xfrm flipH="1">
              <a:off x="4499026" y="4881419"/>
              <a:ext cx="4532495" cy="26460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a:extLst>
                <a:ext uri="{FF2B5EF4-FFF2-40B4-BE49-F238E27FC236}">
                  <a16:creationId xmlns:a16="http://schemas.microsoft.com/office/drawing/2014/main" id="{1B981F5C-7E2D-72F9-1662-FD5E6CD04DAD}"/>
                </a:ext>
              </a:extLst>
            </p:cNvPr>
            <p:cNvSpPr/>
            <p:nvPr/>
          </p:nvSpPr>
          <p:spPr>
            <a:xfrm flipH="1">
              <a:off x="6243570" y="1795255"/>
              <a:ext cx="342216" cy="3167528"/>
            </a:xfrm>
            <a:custGeom>
              <a:avLst/>
              <a:gdLst/>
              <a:ahLst/>
              <a:cxnLst/>
              <a:rect l="l" t="t" r="r" b="b"/>
              <a:pathLst>
                <a:path w="12210" h="113015" extrusionOk="0">
                  <a:moveTo>
                    <a:pt x="11009" y="1"/>
                  </a:moveTo>
                  <a:cubicBezTo>
                    <a:pt x="10608" y="1"/>
                    <a:pt x="10275" y="301"/>
                    <a:pt x="10241" y="701"/>
                  </a:cubicBezTo>
                  <a:lnTo>
                    <a:pt x="34" y="112515"/>
                  </a:lnTo>
                  <a:cubicBezTo>
                    <a:pt x="1" y="112781"/>
                    <a:pt x="201" y="113015"/>
                    <a:pt x="468" y="113015"/>
                  </a:cubicBezTo>
                  <a:lnTo>
                    <a:pt x="1502" y="113015"/>
                  </a:lnTo>
                  <a:cubicBezTo>
                    <a:pt x="1735" y="113015"/>
                    <a:pt x="1935" y="112815"/>
                    <a:pt x="1935" y="112581"/>
                  </a:cubicBezTo>
                  <a:lnTo>
                    <a:pt x="122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a:extLst>
                <a:ext uri="{FF2B5EF4-FFF2-40B4-BE49-F238E27FC236}">
                  <a16:creationId xmlns:a16="http://schemas.microsoft.com/office/drawing/2014/main" id="{EC18BA3A-3630-12D5-A2C3-365142531B8B}"/>
                </a:ext>
              </a:extLst>
            </p:cNvPr>
            <p:cNvSpPr/>
            <p:nvPr/>
          </p:nvSpPr>
          <p:spPr>
            <a:xfrm flipH="1">
              <a:off x="5922907" y="1795255"/>
              <a:ext cx="342188" cy="3166603"/>
            </a:xfrm>
            <a:custGeom>
              <a:avLst/>
              <a:gdLst/>
              <a:ahLst/>
              <a:cxnLst/>
              <a:rect l="l" t="t" r="r" b="b"/>
              <a:pathLst>
                <a:path w="12209" h="112982" extrusionOk="0">
                  <a:moveTo>
                    <a:pt x="0" y="1"/>
                  </a:moveTo>
                  <a:lnTo>
                    <a:pt x="10274" y="112581"/>
                  </a:lnTo>
                  <a:cubicBezTo>
                    <a:pt x="10308" y="112815"/>
                    <a:pt x="10508" y="112982"/>
                    <a:pt x="10741" y="112982"/>
                  </a:cubicBezTo>
                  <a:lnTo>
                    <a:pt x="11742" y="112982"/>
                  </a:lnTo>
                  <a:cubicBezTo>
                    <a:pt x="12009" y="112982"/>
                    <a:pt x="12209" y="112748"/>
                    <a:pt x="12176" y="112515"/>
                  </a:cubicBezTo>
                  <a:lnTo>
                    <a:pt x="1968" y="701"/>
                  </a:lnTo>
                  <a:cubicBezTo>
                    <a:pt x="1935" y="301"/>
                    <a:pt x="1601"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a:extLst>
                <a:ext uri="{FF2B5EF4-FFF2-40B4-BE49-F238E27FC236}">
                  <a16:creationId xmlns:a16="http://schemas.microsoft.com/office/drawing/2014/main" id="{EB88F89D-1F9A-BCA8-1CF6-BE25988A109F}"/>
                </a:ext>
              </a:extLst>
            </p:cNvPr>
            <p:cNvSpPr/>
            <p:nvPr/>
          </p:nvSpPr>
          <p:spPr>
            <a:xfrm flipH="1">
              <a:off x="4883255" y="2608641"/>
              <a:ext cx="23403" cy="184197"/>
            </a:xfrm>
            <a:custGeom>
              <a:avLst/>
              <a:gdLst/>
              <a:ahLst/>
              <a:cxnLst/>
              <a:rect l="l" t="t" r="r" b="b"/>
              <a:pathLst>
                <a:path w="835" h="6572" extrusionOk="0">
                  <a:moveTo>
                    <a:pt x="634" y="0"/>
                  </a:moveTo>
                  <a:cubicBezTo>
                    <a:pt x="534" y="0"/>
                    <a:pt x="434" y="67"/>
                    <a:pt x="434" y="201"/>
                  </a:cubicBezTo>
                  <a:lnTo>
                    <a:pt x="0" y="6338"/>
                  </a:lnTo>
                  <a:cubicBezTo>
                    <a:pt x="0" y="6438"/>
                    <a:pt x="67" y="6538"/>
                    <a:pt x="200" y="6572"/>
                  </a:cubicBezTo>
                  <a:cubicBezTo>
                    <a:pt x="300" y="6572"/>
                    <a:pt x="400" y="6472"/>
                    <a:pt x="434" y="6372"/>
                  </a:cubicBezTo>
                  <a:lnTo>
                    <a:pt x="834" y="234"/>
                  </a:lnTo>
                  <a:cubicBezTo>
                    <a:pt x="834" y="101"/>
                    <a:pt x="767" y="0"/>
                    <a:pt x="6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a:extLst>
                <a:ext uri="{FF2B5EF4-FFF2-40B4-BE49-F238E27FC236}">
                  <a16:creationId xmlns:a16="http://schemas.microsoft.com/office/drawing/2014/main" id="{C3EB1B8A-815A-32A4-B4DC-63F9C44D2CF4}"/>
                </a:ext>
              </a:extLst>
            </p:cNvPr>
            <p:cNvSpPr/>
            <p:nvPr/>
          </p:nvSpPr>
          <p:spPr>
            <a:xfrm flipH="1">
              <a:off x="4848669" y="2116702"/>
              <a:ext cx="38370" cy="390984"/>
            </a:xfrm>
            <a:custGeom>
              <a:avLst/>
              <a:gdLst/>
              <a:ahLst/>
              <a:cxnLst/>
              <a:rect l="l" t="t" r="r" b="b"/>
              <a:pathLst>
                <a:path w="1369" h="13950" extrusionOk="0">
                  <a:moveTo>
                    <a:pt x="1116" y="0"/>
                  </a:moveTo>
                  <a:cubicBezTo>
                    <a:pt x="1010" y="0"/>
                    <a:pt x="935" y="87"/>
                    <a:pt x="935" y="173"/>
                  </a:cubicBezTo>
                  <a:lnTo>
                    <a:pt x="1" y="13716"/>
                  </a:lnTo>
                  <a:cubicBezTo>
                    <a:pt x="1" y="13816"/>
                    <a:pt x="67" y="13917"/>
                    <a:pt x="201" y="13950"/>
                  </a:cubicBezTo>
                  <a:cubicBezTo>
                    <a:pt x="301" y="13950"/>
                    <a:pt x="401" y="13850"/>
                    <a:pt x="434" y="13750"/>
                  </a:cubicBezTo>
                  <a:lnTo>
                    <a:pt x="1368" y="207"/>
                  </a:lnTo>
                  <a:cubicBezTo>
                    <a:pt x="1368" y="107"/>
                    <a:pt x="1268" y="7"/>
                    <a:pt x="1168" y="7"/>
                  </a:cubicBezTo>
                  <a:cubicBezTo>
                    <a:pt x="1150" y="2"/>
                    <a:pt x="1133" y="0"/>
                    <a:pt x="111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a:extLst>
                <a:ext uri="{FF2B5EF4-FFF2-40B4-BE49-F238E27FC236}">
                  <a16:creationId xmlns:a16="http://schemas.microsoft.com/office/drawing/2014/main" id="{4FFAD6A5-F561-0669-B020-B83C5E71057F}"/>
                </a:ext>
              </a:extLst>
            </p:cNvPr>
            <p:cNvSpPr/>
            <p:nvPr/>
          </p:nvSpPr>
          <p:spPr>
            <a:xfrm flipH="1">
              <a:off x="4873978" y="1836399"/>
              <a:ext cx="2862673" cy="2088637"/>
            </a:xfrm>
            <a:custGeom>
              <a:avLst/>
              <a:gdLst/>
              <a:ahLst/>
              <a:cxnLst/>
              <a:rect l="l" t="t" r="r" b="b"/>
              <a:pathLst>
                <a:path w="102138" h="74521" extrusionOk="0">
                  <a:moveTo>
                    <a:pt x="97294" y="0"/>
                  </a:moveTo>
                  <a:cubicBezTo>
                    <a:pt x="97275" y="0"/>
                    <a:pt x="97255" y="0"/>
                    <a:pt x="97236" y="0"/>
                  </a:cubicBezTo>
                  <a:lnTo>
                    <a:pt x="10041" y="0"/>
                  </a:lnTo>
                  <a:cubicBezTo>
                    <a:pt x="7239" y="67"/>
                    <a:pt x="4904" y="2202"/>
                    <a:pt x="4670" y="5004"/>
                  </a:cubicBezTo>
                  <a:lnTo>
                    <a:pt x="234" y="69517"/>
                  </a:lnTo>
                  <a:cubicBezTo>
                    <a:pt x="0" y="72219"/>
                    <a:pt x="2135" y="74520"/>
                    <a:pt x="4870" y="74520"/>
                  </a:cubicBezTo>
                  <a:lnTo>
                    <a:pt x="92099" y="74520"/>
                  </a:lnTo>
                  <a:cubicBezTo>
                    <a:pt x="94901" y="74454"/>
                    <a:pt x="97203" y="72285"/>
                    <a:pt x="97436" y="69517"/>
                  </a:cubicBezTo>
                  <a:lnTo>
                    <a:pt x="101906" y="5004"/>
                  </a:lnTo>
                  <a:cubicBezTo>
                    <a:pt x="102138" y="2321"/>
                    <a:pt x="100002" y="0"/>
                    <a:pt x="97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a:extLst>
                <a:ext uri="{FF2B5EF4-FFF2-40B4-BE49-F238E27FC236}">
                  <a16:creationId xmlns:a16="http://schemas.microsoft.com/office/drawing/2014/main" id="{3D78C26D-7078-EC1F-9C3E-22EE28AED169}"/>
                </a:ext>
              </a:extLst>
            </p:cNvPr>
            <p:cNvSpPr/>
            <p:nvPr/>
          </p:nvSpPr>
          <p:spPr>
            <a:xfrm flipH="1">
              <a:off x="4869297" y="1832643"/>
              <a:ext cx="2872006" cy="2096149"/>
            </a:xfrm>
            <a:custGeom>
              <a:avLst/>
              <a:gdLst/>
              <a:ahLst/>
              <a:cxnLst/>
              <a:rect l="l" t="t" r="r" b="b"/>
              <a:pathLst>
                <a:path w="102471" h="74789" extrusionOk="0">
                  <a:moveTo>
                    <a:pt x="97460" y="301"/>
                  </a:moveTo>
                  <a:cubicBezTo>
                    <a:pt x="100068" y="301"/>
                    <a:pt x="102137" y="2522"/>
                    <a:pt x="101905" y="5138"/>
                  </a:cubicBezTo>
                  <a:lnTo>
                    <a:pt x="97469" y="69651"/>
                  </a:lnTo>
                  <a:cubicBezTo>
                    <a:pt x="97235" y="72353"/>
                    <a:pt x="94967" y="74421"/>
                    <a:pt x="92265" y="74488"/>
                  </a:cubicBezTo>
                  <a:lnTo>
                    <a:pt x="5036" y="74488"/>
                  </a:lnTo>
                  <a:cubicBezTo>
                    <a:pt x="5017" y="74488"/>
                    <a:pt x="4998" y="74488"/>
                    <a:pt x="4979" y="74488"/>
                  </a:cubicBezTo>
                  <a:cubicBezTo>
                    <a:pt x="2371" y="74488"/>
                    <a:pt x="301" y="72234"/>
                    <a:pt x="533" y="69651"/>
                  </a:cubicBezTo>
                  <a:lnTo>
                    <a:pt x="5003" y="5171"/>
                  </a:lnTo>
                  <a:cubicBezTo>
                    <a:pt x="5236" y="2436"/>
                    <a:pt x="7471" y="335"/>
                    <a:pt x="10207" y="301"/>
                  </a:cubicBezTo>
                  <a:lnTo>
                    <a:pt x="97402" y="301"/>
                  </a:lnTo>
                  <a:cubicBezTo>
                    <a:pt x="97422" y="301"/>
                    <a:pt x="97441" y="301"/>
                    <a:pt x="97460" y="301"/>
                  </a:cubicBezTo>
                  <a:close/>
                  <a:moveTo>
                    <a:pt x="97460" y="1"/>
                  </a:moveTo>
                  <a:cubicBezTo>
                    <a:pt x="97441" y="1"/>
                    <a:pt x="97422" y="1"/>
                    <a:pt x="97402" y="1"/>
                  </a:cubicBezTo>
                  <a:lnTo>
                    <a:pt x="10207" y="1"/>
                  </a:lnTo>
                  <a:cubicBezTo>
                    <a:pt x="7304" y="34"/>
                    <a:pt x="4936" y="2269"/>
                    <a:pt x="4669" y="5138"/>
                  </a:cubicBezTo>
                  <a:lnTo>
                    <a:pt x="233" y="69651"/>
                  </a:lnTo>
                  <a:cubicBezTo>
                    <a:pt x="1" y="72433"/>
                    <a:pt x="2203" y="74788"/>
                    <a:pt x="4978" y="74788"/>
                  </a:cubicBezTo>
                  <a:cubicBezTo>
                    <a:pt x="4997" y="74788"/>
                    <a:pt x="5017" y="74788"/>
                    <a:pt x="5036" y="74788"/>
                  </a:cubicBezTo>
                  <a:lnTo>
                    <a:pt x="92265" y="74788"/>
                  </a:lnTo>
                  <a:cubicBezTo>
                    <a:pt x="95167" y="74754"/>
                    <a:pt x="97569" y="72520"/>
                    <a:pt x="97802" y="69651"/>
                  </a:cubicBezTo>
                  <a:lnTo>
                    <a:pt x="102239" y="5171"/>
                  </a:lnTo>
                  <a:cubicBezTo>
                    <a:pt x="102471" y="2389"/>
                    <a:pt x="100268" y="1"/>
                    <a:pt x="974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a:extLst>
                <a:ext uri="{FF2B5EF4-FFF2-40B4-BE49-F238E27FC236}">
                  <a16:creationId xmlns:a16="http://schemas.microsoft.com/office/drawing/2014/main" id="{ECA21AB4-8789-0A87-8D94-10F0C136C8D6}"/>
                </a:ext>
              </a:extLst>
            </p:cNvPr>
            <p:cNvSpPr/>
            <p:nvPr/>
          </p:nvSpPr>
          <p:spPr>
            <a:xfrm flipH="1">
              <a:off x="6322103" y="2960610"/>
              <a:ext cx="575937" cy="517107"/>
            </a:xfrm>
            <a:custGeom>
              <a:avLst/>
              <a:gdLst/>
              <a:ahLst/>
              <a:cxnLst/>
              <a:rect l="l" t="t" r="r" b="b"/>
              <a:pathLst>
                <a:path w="20549" h="18450" extrusionOk="0">
                  <a:moveTo>
                    <a:pt x="10926" y="0"/>
                  </a:moveTo>
                  <a:cubicBezTo>
                    <a:pt x="8510" y="0"/>
                    <a:pt x="6032" y="943"/>
                    <a:pt x="4103" y="2820"/>
                  </a:cubicBezTo>
                  <a:cubicBezTo>
                    <a:pt x="301" y="6489"/>
                    <a:pt x="0" y="12327"/>
                    <a:pt x="3403" y="15863"/>
                  </a:cubicBezTo>
                  <a:cubicBezTo>
                    <a:pt x="5081" y="17590"/>
                    <a:pt x="7332" y="18449"/>
                    <a:pt x="9639" y="18449"/>
                  </a:cubicBezTo>
                  <a:cubicBezTo>
                    <a:pt x="12056" y="18449"/>
                    <a:pt x="14533" y="17506"/>
                    <a:pt x="16479" y="15629"/>
                  </a:cubicBezTo>
                  <a:cubicBezTo>
                    <a:pt x="20248" y="11960"/>
                    <a:pt x="20548" y="6123"/>
                    <a:pt x="17146" y="2587"/>
                  </a:cubicBezTo>
                  <a:cubicBezTo>
                    <a:pt x="15484" y="860"/>
                    <a:pt x="13233" y="0"/>
                    <a:pt x="1092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a:extLst>
                <a:ext uri="{FF2B5EF4-FFF2-40B4-BE49-F238E27FC236}">
                  <a16:creationId xmlns:a16="http://schemas.microsoft.com/office/drawing/2014/main" id="{327B0F04-E596-424B-6A5D-D2465F6CA3A3}"/>
                </a:ext>
              </a:extLst>
            </p:cNvPr>
            <p:cNvSpPr/>
            <p:nvPr/>
          </p:nvSpPr>
          <p:spPr>
            <a:xfrm flipH="1">
              <a:off x="6379139" y="3012153"/>
              <a:ext cx="460940" cy="414022"/>
            </a:xfrm>
            <a:custGeom>
              <a:avLst/>
              <a:gdLst/>
              <a:ahLst/>
              <a:cxnLst/>
              <a:rect l="l" t="t" r="r" b="b"/>
              <a:pathLst>
                <a:path w="16446" h="14772" extrusionOk="0">
                  <a:moveTo>
                    <a:pt x="8717" y="0"/>
                  </a:moveTo>
                  <a:cubicBezTo>
                    <a:pt x="6792" y="0"/>
                    <a:pt x="4818" y="751"/>
                    <a:pt x="3270" y="2249"/>
                  </a:cubicBezTo>
                  <a:cubicBezTo>
                    <a:pt x="234" y="5184"/>
                    <a:pt x="1" y="9854"/>
                    <a:pt x="2736" y="12690"/>
                  </a:cubicBezTo>
                  <a:cubicBezTo>
                    <a:pt x="4059" y="14079"/>
                    <a:pt x="5863" y="14771"/>
                    <a:pt x="7716" y="14771"/>
                  </a:cubicBezTo>
                  <a:cubicBezTo>
                    <a:pt x="9646" y="14771"/>
                    <a:pt x="11628" y="14020"/>
                    <a:pt x="13177" y="12523"/>
                  </a:cubicBezTo>
                  <a:cubicBezTo>
                    <a:pt x="16212" y="9587"/>
                    <a:pt x="16446" y="4917"/>
                    <a:pt x="13710" y="2082"/>
                  </a:cubicBezTo>
                  <a:cubicBezTo>
                    <a:pt x="12370" y="693"/>
                    <a:pt x="10566" y="0"/>
                    <a:pt x="8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a:extLst>
                <a:ext uri="{FF2B5EF4-FFF2-40B4-BE49-F238E27FC236}">
                  <a16:creationId xmlns:a16="http://schemas.microsoft.com/office/drawing/2014/main" id="{BCCAC852-9703-5086-E4CA-0FE3939E4A28}"/>
                </a:ext>
              </a:extLst>
            </p:cNvPr>
            <p:cNvSpPr/>
            <p:nvPr/>
          </p:nvSpPr>
          <p:spPr>
            <a:xfrm flipH="1">
              <a:off x="6437100" y="3064144"/>
              <a:ext cx="345943" cy="310012"/>
            </a:xfrm>
            <a:custGeom>
              <a:avLst/>
              <a:gdLst/>
              <a:ahLst/>
              <a:cxnLst/>
              <a:rect l="l" t="t" r="r" b="b"/>
              <a:pathLst>
                <a:path w="12343" h="11061" extrusionOk="0">
                  <a:moveTo>
                    <a:pt x="6561" y="1"/>
                  </a:moveTo>
                  <a:cubicBezTo>
                    <a:pt x="5112" y="1"/>
                    <a:pt x="3629" y="568"/>
                    <a:pt x="2469" y="1695"/>
                  </a:cubicBezTo>
                  <a:cubicBezTo>
                    <a:pt x="200" y="3896"/>
                    <a:pt x="0" y="7399"/>
                    <a:pt x="2068" y="9500"/>
                  </a:cubicBezTo>
                  <a:cubicBezTo>
                    <a:pt x="3062" y="10543"/>
                    <a:pt x="4407" y="11061"/>
                    <a:pt x="5790" y="11061"/>
                  </a:cubicBezTo>
                  <a:cubicBezTo>
                    <a:pt x="7238" y="11061"/>
                    <a:pt x="8730" y="10493"/>
                    <a:pt x="9907" y="9367"/>
                  </a:cubicBezTo>
                  <a:cubicBezTo>
                    <a:pt x="12176" y="7165"/>
                    <a:pt x="12342" y="3663"/>
                    <a:pt x="10308" y="1561"/>
                  </a:cubicBezTo>
                  <a:cubicBezTo>
                    <a:pt x="9297" y="518"/>
                    <a:pt x="7945" y="1"/>
                    <a:pt x="656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a:extLst>
                <a:ext uri="{FF2B5EF4-FFF2-40B4-BE49-F238E27FC236}">
                  <a16:creationId xmlns:a16="http://schemas.microsoft.com/office/drawing/2014/main" id="{F35EEC70-F780-4619-36BE-2D53678B777F}"/>
                </a:ext>
              </a:extLst>
            </p:cNvPr>
            <p:cNvSpPr/>
            <p:nvPr/>
          </p:nvSpPr>
          <p:spPr>
            <a:xfrm flipH="1">
              <a:off x="6501619" y="3115378"/>
              <a:ext cx="216877" cy="207572"/>
            </a:xfrm>
            <a:custGeom>
              <a:avLst/>
              <a:gdLst/>
              <a:ahLst/>
              <a:cxnLst/>
              <a:rect l="l" t="t" r="r" b="b"/>
              <a:pathLst>
                <a:path w="7738" h="7406" extrusionOk="0">
                  <a:moveTo>
                    <a:pt x="4135" y="0"/>
                  </a:moveTo>
                  <a:cubicBezTo>
                    <a:pt x="2067" y="33"/>
                    <a:pt x="366" y="1635"/>
                    <a:pt x="199" y="3703"/>
                  </a:cubicBezTo>
                  <a:cubicBezTo>
                    <a:pt x="1" y="5685"/>
                    <a:pt x="1570" y="7406"/>
                    <a:pt x="3577" y="7406"/>
                  </a:cubicBezTo>
                  <a:cubicBezTo>
                    <a:pt x="3596" y="7406"/>
                    <a:pt x="3616" y="7406"/>
                    <a:pt x="3635" y="7405"/>
                  </a:cubicBezTo>
                  <a:cubicBezTo>
                    <a:pt x="5703" y="7372"/>
                    <a:pt x="7404" y="5771"/>
                    <a:pt x="7571" y="3703"/>
                  </a:cubicBezTo>
                  <a:cubicBezTo>
                    <a:pt x="7738" y="1701"/>
                    <a:pt x="6137" y="0"/>
                    <a:pt x="4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a:extLst>
                <a:ext uri="{FF2B5EF4-FFF2-40B4-BE49-F238E27FC236}">
                  <a16:creationId xmlns:a16="http://schemas.microsoft.com/office/drawing/2014/main" id="{49F632EE-DD33-6695-2804-344D3D9B4689}"/>
                </a:ext>
              </a:extLst>
            </p:cNvPr>
            <p:cNvSpPr/>
            <p:nvPr/>
          </p:nvSpPr>
          <p:spPr>
            <a:xfrm flipH="1">
              <a:off x="6555880" y="3167705"/>
              <a:ext cx="108382" cy="102917"/>
            </a:xfrm>
            <a:custGeom>
              <a:avLst/>
              <a:gdLst/>
              <a:ahLst/>
              <a:cxnLst/>
              <a:rect l="l" t="t" r="r" b="b"/>
              <a:pathLst>
                <a:path w="3867" h="3672" extrusionOk="0">
                  <a:moveTo>
                    <a:pt x="2123" y="0"/>
                  </a:moveTo>
                  <a:cubicBezTo>
                    <a:pt x="2104" y="0"/>
                    <a:pt x="2086" y="0"/>
                    <a:pt x="2067" y="1"/>
                  </a:cubicBezTo>
                  <a:cubicBezTo>
                    <a:pt x="1033" y="1"/>
                    <a:pt x="165" y="802"/>
                    <a:pt x="99" y="1836"/>
                  </a:cubicBezTo>
                  <a:cubicBezTo>
                    <a:pt x="1" y="2818"/>
                    <a:pt x="770" y="3671"/>
                    <a:pt x="1744" y="3671"/>
                  </a:cubicBezTo>
                  <a:cubicBezTo>
                    <a:pt x="1763" y="3671"/>
                    <a:pt x="1781" y="3671"/>
                    <a:pt x="1800" y="3670"/>
                  </a:cubicBezTo>
                  <a:cubicBezTo>
                    <a:pt x="2834" y="3670"/>
                    <a:pt x="3701" y="2870"/>
                    <a:pt x="3801" y="1836"/>
                  </a:cubicBezTo>
                  <a:cubicBezTo>
                    <a:pt x="3867" y="854"/>
                    <a:pt x="3097" y="0"/>
                    <a:pt x="2123"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a:extLst>
                <a:ext uri="{FF2B5EF4-FFF2-40B4-BE49-F238E27FC236}">
                  <a16:creationId xmlns:a16="http://schemas.microsoft.com/office/drawing/2014/main" id="{8E0E863C-714F-1937-F936-89527045AB4F}"/>
                </a:ext>
              </a:extLst>
            </p:cNvPr>
            <p:cNvSpPr/>
            <p:nvPr/>
          </p:nvSpPr>
          <p:spPr>
            <a:xfrm flipH="1">
              <a:off x="7090701" y="3072328"/>
              <a:ext cx="432801" cy="529215"/>
            </a:xfrm>
            <a:custGeom>
              <a:avLst/>
              <a:gdLst/>
              <a:ahLst/>
              <a:cxnLst/>
              <a:rect l="l" t="t" r="r" b="b"/>
              <a:pathLst>
                <a:path w="15442" h="18882" extrusionOk="0">
                  <a:moveTo>
                    <a:pt x="8188" y="401"/>
                  </a:moveTo>
                  <a:cubicBezTo>
                    <a:pt x="12003" y="401"/>
                    <a:pt x="15008" y="3676"/>
                    <a:pt x="14678" y="7474"/>
                  </a:cubicBezTo>
                  <a:cubicBezTo>
                    <a:pt x="14444" y="9642"/>
                    <a:pt x="13610" y="11710"/>
                    <a:pt x="12243" y="13411"/>
                  </a:cubicBezTo>
                  <a:cubicBezTo>
                    <a:pt x="11275" y="14679"/>
                    <a:pt x="10575" y="16113"/>
                    <a:pt x="10174" y="17648"/>
                  </a:cubicBezTo>
                  <a:cubicBezTo>
                    <a:pt x="10041" y="18115"/>
                    <a:pt x="9607" y="18448"/>
                    <a:pt x="9107" y="18448"/>
                  </a:cubicBezTo>
                  <a:lnTo>
                    <a:pt x="4537" y="18448"/>
                  </a:lnTo>
                  <a:cubicBezTo>
                    <a:pt x="4070" y="18448"/>
                    <a:pt x="3703" y="18115"/>
                    <a:pt x="3636" y="17681"/>
                  </a:cubicBezTo>
                  <a:cubicBezTo>
                    <a:pt x="3436" y="16180"/>
                    <a:pt x="2936" y="14712"/>
                    <a:pt x="2102" y="13411"/>
                  </a:cubicBezTo>
                  <a:cubicBezTo>
                    <a:pt x="1001" y="11677"/>
                    <a:pt x="434" y="9609"/>
                    <a:pt x="501" y="7507"/>
                  </a:cubicBezTo>
                  <a:cubicBezTo>
                    <a:pt x="834" y="3538"/>
                    <a:pt x="4137" y="502"/>
                    <a:pt x="8106" y="435"/>
                  </a:cubicBezTo>
                  <a:lnTo>
                    <a:pt x="8073" y="402"/>
                  </a:lnTo>
                  <a:cubicBezTo>
                    <a:pt x="8111" y="401"/>
                    <a:pt x="8150" y="401"/>
                    <a:pt x="8188" y="401"/>
                  </a:cubicBezTo>
                  <a:close/>
                  <a:moveTo>
                    <a:pt x="8222" y="1"/>
                  </a:moveTo>
                  <a:cubicBezTo>
                    <a:pt x="8183" y="1"/>
                    <a:pt x="8145" y="1"/>
                    <a:pt x="8106" y="2"/>
                  </a:cubicBezTo>
                  <a:cubicBezTo>
                    <a:pt x="3903" y="68"/>
                    <a:pt x="434" y="3304"/>
                    <a:pt x="101" y="7507"/>
                  </a:cubicBezTo>
                  <a:cubicBezTo>
                    <a:pt x="0" y="9675"/>
                    <a:pt x="601" y="11843"/>
                    <a:pt x="1768" y="13645"/>
                  </a:cubicBezTo>
                  <a:cubicBezTo>
                    <a:pt x="2536" y="14912"/>
                    <a:pt x="3036" y="16280"/>
                    <a:pt x="3236" y="17748"/>
                  </a:cubicBezTo>
                  <a:cubicBezTo>
                    <a:pt x="3303" y="18415"/>
                    <a:pt x="3870" y="18882"/>
                    <a:pt x="4537" y="18882"/>
                  </a:cubicBezTo>
                  <a:lnTo>
                    <a:pt x="9140" y="18882"/>
                  </a:lnTo>
                  <a:cubicBezTo>
                    <a:pt x="9807" y="18882"/>
                    <a:pt x="10408" y="18415"/>
                    <a:pt x="10575" y="17748"/>
                  </a:cubicBezTo>
                  <a:cubicBezTo>
                    <a:pt x="10975" y="16247"/>
                    <a:pt x="11675" y="14879"/>
                    <a:pt x="12609" y="13645"/>
                  </a:cubicBezTo>
                  <a:cubicBezTo>
                    <a:pt x="14010" y="11877"/>
                    <a:pt x="14878" y="9742"/>
                    <a:pt x="15111" y="7507"/>
                  </a:cubicBezTo>
                  <a:cubicBezTo>
                    <a:pt x="15442" y="3476"/>
                    <a:pt x="12270" y="1"/>
                    <a:pt x="8222"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a:extLst>
                <a:ext uri="{FF2B5EF4-FFF2-40B4-BE49-F238E27FC236}">
                  <a16:creationId xmlns:a16="http://schemas.microsoft.com/office/drawing/2014/main" id="{0958C65F-52D4-EE71-DCEB-D0FFA7C54D37}"/>
                </a:ext>
              </a:extLst>
            </p:cNvPr>
            <p:cNvSpPr/>
            <p:nvPr/>
          </p:nvSpPr>
          <p:spPr>
            <a:xfrm flipH="1">
              <a:off x="7180361" y="3246266"/>
              <a:ext cx="271166" cy="421674"/>
            </a:xfrm>
            <a:custGeom>
              <a:avLst/>
              <a:gdLst/>
              <a:ahLst/>
              <a:cxnLst/>
              <a:rect l="l" t="t" r="r" b="b"/>
              <a:pathLst>
                <a:path w="9675" h="15045" extrusionOk="0">
                  <a:moveTo>
                    <a:pt x="4971" y="367"/>
                  </a:moveTo>
                  <a:cubicBezTo>
                    <a:pt x="4971" y="367"/>
                    <a:pt x="5205" y="500"/>
                    <a:pt x="5171" y="1901"/>
                  </a:cubicBezTo>
                  <a:cubicBezTo>
                    <a:pt x="5205" y="2769"/>
                    <a:pt x="5038" y="3636"/>
                    <a:pt x="4671" y="4437"/>
                  </a:cubicBezTo>
                  <a:lnTo>
                    <a:pt x="4638" y="4437"/>
                  </a:lnTo>
                  <a:cubicBezTo>
                    <a:pt x="4471" y="4036"/>
                    <a:pt x="4371" y="3636"/>
                    <a:pt x="4337" y="3202"/>
                  </a:cubicBezTo>
                  <a:cubicBezTo>
                    <a:pt x="4237" y="1801"/>
                    <a:pt x="4771" y="434"/>
                    <a:pt x="4971" y="367"/>
                  </a:cubicBezTo>
                  <a:close/>
                  <a:moveTo>
                    <a:pt x="1035" y="1768"/>
                  </a:moveTo>
                  <a:cubicBezTo>
                    <a:pt x="1369" y="1768"/>
                    <a:pt x="1702" y="1901"/>
                    <a:pt x="1902" y="2168"/>
                  </a:cubicBezTo>
                  <a:cubicBezTo>
                    <a:pt x="2269" y="2602"/>
                    <a:pt x="2603" y="3403"/>
                    <a:pt x="2703" y="4970"/>
                  </a:cubicBezTo>
                  <a:cubicBezTo>
                    <a:pt x="1569" y="4470"/>
                    <a:pt x="368" y="3036"/>
                    <a:pt x="368" y="2235"/>
                  </a:cubicBezTo>
                  <a:lnTo>
                    <a:pt x="335" y="2235"/>
                  </a:lnTo>
                  <a:cubicBezTo>
                    <a:pt x="335" y="2068"/>
                    <a:pt x="401" y="1801"/>
                    <a:pt x="935" y="1768"/>
                  </a:cubicBezTo>
                  <a:close/>
                  <a:moveTo>
                    <a:pt x="8974" y="1901"/>
                  </a:moveTo>
                  <a:cubicBezTo>
                    <a:pt x="9141" y="2002"/>
                    <a:pt x="9274" y="2602"/>
                    <a:pt x="9074" y="3369"/>
                  </a:cubicBezTo>
                  <a:cubicBezTo>
                    <a:pt x="8807" y="4303"/>
                    <a:pt x="8073" y="5037"/>
                    <a:pt x="7139" y="5304"/>
                  </a:cubicBezTo>
                  <a:cubicBezTo>
                    <a:pt x="7373" y="4303"/>
                    <a:pt x="7807" y="3336"/>
                    <a:pt x="8307" y="2435"/>
                  </a:cubicBezTo>
                  <a:cubicBezTo>
                    <a:pt x="8607" y="2035"/>
                    <a:pt x="8807" y="1901"/>
                    <a:pt x="8907" y="1901"/>
                  </a:cubicBezTo>
                  <a:close/>
                  <a:moveTo>
                    <a:pt x="5038" y="0"/>
                  </a:moveTo>
                  <a:cubicBezTo>
                    <a:pt x="4471" y="0"/>
                    <a:pt x="4104" y="1401"/>
                    <a:pt x="4004" y="2335"/>
                  </a:cubicBezTo>
                  <a:cubicBezTo>
                    <a:pt x="3870" y="3169"/>
                    <a:pt x="4037" y="4003"/>
                    <a:pt x="4404" y="4770"/>
                  </a:cubicBezTo>
                  <a:cubicBezTo>
                    <a:pt x="4204" y="4970"/>
                    <a:pt x="3904" y="5104"/>
                    <a:pt x="3570" y="5104"/>
                  </a:cubicBezTo>
                  <a:cubicBezTo>
                    <a:pt x="3521" y="5114"/>
                    <a:pt x="3472" y="5118"/>
                    <a:pt x="3424" y="5118"/>
                  </a:cubicBezTo>
                  <a:cubicBezTo>
                    <a:pt x="3309" y="5118"/>
                    <a:pt x="3198" y="5094"/>
                    <a:pt x="3103" y="5070"/>
                  </a:cubicBezTo>
                  <a:cubicBezTo>
                    <a:pt x="3003" y="3536"/>
                    <a:pt x="2703" y="2469"/>
                    <a:pt x="2203" y="1901"/>
                  </a:cubicBezTo>
                  <a:cubicBezTo>
                    <a:pt x="1897" y="1565"/>
                    <a:pt x="1479" y="1397"/>
                    <a:pt x="1052" y="1397"/>
                  </a:cubicBezTo>
                  <a:cubicBezTo>
                    <a:pt x="1013" y="1397"/>
                    <a:pt x="974" y="1398"/>
                    <a:pt x="935" y="1401"/>
                  </a:cubicBezTo>
                  <a:cubicBezTo>
                    <a:pt x="101" y="1434"/>
                    <a:pt x="1" y="2035"/>
                    <a:pt x="1" y="2268"/>
                  </a:cubicBezTo>
                  <a:cubicBezTo>
                    <a:pt x="1" y="3236"/>
                    <a:pt x="1335" y="4904"/>
                    <a:pt x="2736" y="5371"/>
                  </a:cubicBezTo>
                  <a:cubicBezTo>
                    <a:pt x="2836" y="7339"/>
                    <a:pt x="2603" y="10307"/>
                    <a:pt x="1769" y="14877"/>
                  </a:cubicBezTo>
                  <a:lnTo>
                    <a:pt x="1736" y="15044"/>
                  </a:lnTo>
                  <a:lnTo>
                    <a:pt x="2102" y="15044"/>
                  </a:lnTo>
                  <a:lnTo>
                    <a:pt x="2102" y="14944"/>
                  </a:lnTo>
                  <a:cubicBezTo>
                    <a:pt x="2870" y="10875"/>
                    <a:pt x="3203" y="7706"/>
                    <a:pt x="3103" y="5471"/>
                  </a:cubicBezTo>
                  <a:cubicBezTo>
                    <a:pt x="3270" y="5471"/>
                    <a:pt x="3403" y="5504"/>
                    <a:pt x="3570" y="5504"/>
                  </a:cubicBezTo>
                  <a:cubicBezTo>
                    <a:pt x="3970" y="5471"/>
                    <a:pt x="4337" y="5337"/>
                    <a:pt x="4604" y="5037"/>
                  </a:cubicBezTo>
                  <a:cubicBezTo>
                    <a:pt x="4971" y="5471"/>
                    <a:pt x="5538" y="5738"/>
                    <a:pt x="6105" y="5738"/>
                  </a:cubicBezTo>
                  <a:lnTo>
                    <a:pt x="6572" y="5738"/>
                  </a:lnTo>
                  <a:cubicBezTo>
                    <a:pt x="5672" y="8973"/>
                    <a:pt x="5271" y="13176"/>
                    <a:pt x="5972" y="15044"/>
                  </a:cubicBezTo>
                  <a:lnTo>
                    <a:pt x="6372" y="15044"/>
                  </a:lnTo>
                  <a:cubicBezTo>
                    <a:pt x="5605" y="13376"/>
                    <a:pt x="6072" y="8973"/>
                    <a:pt x="6973" y="5704"/>
                  </a:cubicBezTo>
                  <a:cubicBezTo>
                    <a:pt x="8140" y="5471"/>
                    <a:pt x="9074" y="4603"/>
                    <a:pt x="9408" y="3436"/>
                  </a:cubicBezTo>
                  <a:cubicBezTo>
                    <a:pt x="9675" y="2569"/>
                    <a:pt x="9541" y="1735"/>
                    <a:pt x="9107" y="1568"/>
                  </a:cubicBezTo>
                  <a:cubicBezTo>
                    <a:pt x="9051" y="1544"/>
                    <a:pt x="8986" y="1527"/>
                    <a:pt x="8914" y="1527"/>
                  </a:cubicBezTo>
                  <a:cubicBezTo>
                    <a:pt x="8688" y="1527"/>
                    <a:pt x="8386" y="1687"/>
                    <a:pt x="8007" y="2268"/>
                  </a:cubicBezTo>
                  <a:cubicBezTo>
                    <a:pt x="7440" y="3236"/>
                    <a:pt x="6973" y="4270"/>
                    <a:pt x="6706" y="5371"/>
                  </a:cubicBezTo>
                  <a:cubicBezTo>
                    <a:pt x="6622" y="5387"/>
                    <a:pt x="6531" y="5396"/>
                    <a:pt x="6439" y="5396"/>
                  </a:cubicBezTo>
                  <a:cubicBezTo>
                    <a:pt x="6347" y="5396"/>
                    <a:pt x="6255" y="5387"/>
                    <a:pt x="6172" y="5371"/>
                  </a:cubicBezTo>
                  <a:cubicBezTo>
                    <a:pt x="5672" y="5371"/>
                    <a:pt x="5205" y="5137"/>
                    <a:pt x="4871" y="4770"/>
                  </a:cubicBezTo>
                  <a:cubicBezTo>
                    <a:pt x="5271" y="4236"/>
                    <a:pt x="5538" y="3336"/>
                    <a:pt x="5572" y="1868"/>
                  </a:cubicBezTo>
                  <a:cubicBezTo>
                    <a:pt x="5605" y="601"/>
                    <a:pt x="5438" y="0"/>
                    <a:pt x="5038"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a:extLst>
                <a:ext uri="{FF2B5EF4-FFF2-40B4-BE49-F238E27FC236}">
                  <a16:creationId xmlns:a16="http://schemas.microsoft.com/office/drawing/2014/main" id="{8621CAFD-5DC6-D2D0-B19C-F2FB343D8812}"/>
                </a:ext>
              </a:extLst>
            </p:cNvPr>
            <p:cNvSpPr/>
            <p:nvPr/>
          </p:nvSpPr>
          <p:spPr>
            <a:xfrm flipH="1">
              <a:off x="7249533" y="3636129"/>
              <a:ext cx="173939" cy="48628"/>
            </a:xfrm>
            <a:custGeom>
              <a:avLst/>
              <a:gdLst/>
              <a:ahLst/>
              <a:cxnLst/>
              <a:rect l="l" t="t" r="r" b="b"/>
              <a:pathLst>
                <a:path w="6206" h="1735" extrusionOk="0">
                  <a:moveTo>
                    <a:pt x="668" y="0"/>
                  </a:moveTo>
                  <a:cubicBezTo>
                    <a:pt x="368" y="0"/>
                    <a:pt x="101" y="234"/>
                    <a:pt x="67" y="567"/>
                  </a:cubicBezTo>
                  <a:lnTo>
                    <a:pt x="34" y="1168"/>
                  </a:lnTo>
                  <a:cubicBezTo>
                    <a:pt x="1" y="1468"/>
                    <a:pt x="234" y="1735"/>
                    <a:pt x="568" y="1735"/>
                  </a:cubicBezTo>
                  <a:lnTo>
                    <a:pt x="5571" y="1735"/>
                  </a:lnTo>
                  <a:cubicBezTo>
                    <a:pt x="5872" y="1735"/>
                    <a:pt x="6138" y="1468"/>
                    <a:pt x="6172" y="1168"/>
                  </a:cubicBezTo>
                  <a:lnTo>
                    <a:pt x="6205" y="567"/>
                  </a:lnTo>
                  <a:cubicBezTo>
                    <a:pt x="6205" y="267"/>
                    <a:pt x="5972" y="0"/>
                    <a:pt x="5671"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a:extLst>
                <a:ext uri="{FF2B5EF4-FFF2-40B4-BE49-F238E27FC236}">
                  <a16:creationId xmlns:a16="http://schemas.microsoft.com/office/drawing/2014/main" id="{53E59DE0-C596-9962-7E2D-2DFDE3E80BB0}"/>
                </a:ext>
              </a:extLst>
            </p:cNvPr>
            <p:cNvSpPr/>
            <p:nvPr/>
          </p:nvSpPr>
          <p:spPr>
            <a:xfrm flipH="1">
              <a:off x="7243927" y="3630495"/>
              <a:ext cx="185150" cy="60820"/>
            </a:xfrm>
            <a:custGeom>
              <a:avLst/>
              <a:gdLst/>
              <a:ahLst/>
              <a:cxnLst/>
              <a:rect l="l" t="t" r="r" b="b"/>
              <a:pathLst>
                <a:path w="6606" h="2170" extrusionOk="0">
                  <a:moveTo>
                    <a:pt x="5838" y="435"/>
                  </a:moveTo>
                  <a:cubicBezTo>
                    <a:pt x="5938" y="435"/>
                    <a:pt x="6038" y="468"/>
                    <a:pt x="6072" y="535"/>
                  </a:cubicBezTo>
                  <a:cubicBezTo>
                    <a:pt x="6138" y="601"/>
                    <a:pt x="6172" y="668"/>
                    <a:pt x="6172" y="768"/>
                  </a:cubicBezTo>
                  <a:lnTo>
                    <a:pt x="6138" y="1369"/>
                  </a:lnTo>
                  <a:cubicBezTo>
                    <a:pt x="6105" y="1569"/>
                    <a:pt x="5938" y="1735"/>
                    <a:pt x="5738" y="1735"/>
                  </a:cubicBezTo>
                  <a:lnTo>
                    <a:pt x="734" y="1735"/>
                  </a:lnTo>
                  <a:cubicBezTo>
                    <a:pt x="634" y="1735"/>
                    <a:pt x="568" y="1702"/>
                    <a:pt x="501" y="1635"/>
                  </a:cubicBezTo>
                  <a:cubicBezTo>
                    <a:pt x="434" y="1569"/>
                    <a:pt x="401" y="1502"/>
                    <a:pt x="401" y="1402"/>
                  </a:cubicBezTo>
                  <a:lnTo>
                    <a:pt x="468" y="801"/>
                  </a:lnTo>
                  <a:cubicBezTo>
                    <a:pt x="468" y="601"/>
                    <a:pt x="634" y="435"/>
                    <a:pt x="834" y="435"/>
                  </a:cubicBezTo>
                  <a:close/>
                  <a:moveTo>
                    <a:pt x="868" y="1"/>
                  </a:moveTo>
                  <a:cubicBezTo>
                    <a:pt x="434" y="34"/>
                    <a:pt x="101" y="334"/>
                    <a:pt x="67" y="768"/>
                  </a:cubicBezTo>
                  <a:lnTo>
                    <a:pt x="34" y="1369"/>
                  </a:lnTo>
                  <a:cubicBezTo>
                    <a:pt x="1" y="1569"/>
                    <a:pt x="67" y="1769"/>
                    <a:pt x="201" y="1936"/>
                  </a:cubicBezTo>
                  <a:cubicBezTo>
                    <a:pt x="367" y="2069"/>
                    <a:pt x="534" y="2169"/>
                    <a:pt x="768" y="2169"/>
                  </a:cubicBezTo>
                  <a:lnTo>
                    <a:pt x="5771" y="2169"/>
                  </a:lnTo>
                  <a:cubicBezTo>
                    <a:pt x="6172" y="2136"/>
                    <a:pt x="6505" y="1802"/>
                    <a:pt x="6572" y="1402"/>
                  </a:cubicBezTo>
                  <a:lnTo>
                    <a:pt x="6605" y="801"/>
                  </a:lnTo>
                  <a:cubicBezTo>
                    <a:pt x="6605" y="601"/>
                    <a:pt x="6539" y="401"/>
                    <a:pt x="6405" y="234"/>
                  </a:cubicBezTo>
                  <a:cubicBezTo>
                    <a:pt x="6272" y="101"/>
                    <a:pt x="6072" y="1"/>
                    <a:pt x="587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a:extLst>
                <a:ext uri="{FF2B5EF4-FFF2-40B4-BE49-F238E27FC236}">
                  <a16:creationId xmlns:a16="http://schemas.microsoft.com/office/drawing/2014/main" id="{4E254D7D-E498-8FED-76BB-3C514750F9F8}"/>
                </a:ext>
              </a:extLst>
            </p:cNvPr>
            <p:cNvSpPr/>
            <p:nvPr/>
          </p:nvSpPr>
          <p:spPr>
            <a:xfrm flipH="1">
              <a:off x="5463845" y="2614246"/>
              <a:ext cx="190755" cy="196361"/>
            </a:xfrm>
            <a:custGeom>
              <a:avLst/>
              <a:gdLst/>
              <a:ahLst/>
              <a:cxnLst/>
              <a:rect l="l" t="t" r="r" b="b"/>
              <a:pathLst>
                <a:path w="6806" h="7006" extrusionOk="0">
                  <a:moveTo>
                    <a:pt x="2802" y="1"/>
                  </a:moveTo>
                  <a:lnTo>
                    <a:pt x="0" y="1735"/>
                  </a:lnTo>
                  <a:lnTo>
                    <a:pt x="4904" y="7006"/>
                  </a:lnTo>
                  <a:lnTo>
                    <a:pt x="6805" y="4337"/>
                  </a:lnTo>
                  <a:lnTo>
                    <a:pt x="2802"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a:extLst>
                <a:ext uri="{FF2B5EF4-FFF2-40B4-BE49-F238E27FC236}">
                  <a16:creationId xmlns:a16="http://schemas.microsoft.com/office/drawing/2014/main" id="{4A2FF1B6-FBFC-4D4E-A482-8925ED62C0EF}"/>
                </a:ext>
              </a:extLst>
            </p:cNvPr>
            <p:cNvSpPr/>
            <p:nvPr/>
          </p:nvSpPr>
          <p:spPr>
            <a:xfrm flipH="1">
              <a:off x="5478811" y="2631091"/>
              <a:ext cx="160822" cy="161747"/>
            </a:xfrm>
            <a:custGeom>
              <a:avLst/>
              <a:gdLst/>
              <a:ahLst/>
              <a:cxnLst/>
              <a:rect l="l" t="t" r="r" b="b"/>
              <a:pathLst>
                <a:path w="5738" h="5771" extrusionOk="0">
                  <a:moveTo>
                    <a:pt x="3136" y="0"/>
                  </a:moveTo>
                  <a:lnTo>
                    <a:pt x="0" y="2368"/>
                  </a:lnTo>
                  <a:lnTo>
                    <a:pt x="3202" y="5771"/>
                  </a:lnTo>
                  <a:lnTo>
                    <a:pt x="5738" y="2802"/>
                  </a:lnTo>
                  <a:lnTo>
                    <a:pt x="3136"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a:extLst>
                <a:ext uri="{FF2B5EF4-FFF2-40B4-BE49-F238E27FC236}">
                  <a16:creationId xmlns:a16="http://schemas.microsoft.com/office/drawing/2014/main" id="{1E844E5E-EB8F-4DBC-0AE1-B63707C08F2E}"/>
                </a:ext>
              </a:extLst>
            </p:cNvPr>
            <p:cNvSpPr/>
            <p:nvPr/>
          </p:nvSpPr>
          <p:spPr>
            <a:xfrm flipH="1">
              <a:off x="5450756" y="2473632"/>
              <a:ext cx="229097" cy="126628"/>
            </a:xfrm>
            <a:custGeom>
              <a:avLst/>
              <a:gdLst/>
              <a:ahLst/>
              <a:cxnLst/>
              <a:rect l="l" t="t" r="r" b="b"/>
              <a:pathLst>
                <a:path w="8174" h="4518" extrusionOk="0">
                  <a:moveTo>
                    <a:pt x="6266" y="0"/>
                  </a:moveTo>
                  <a:cubicBezTo>
                    <a:pt x="2937" y="0"/>
                    <a:pt x="1336" y="3154"/>
                    <a:pt x="1" y="4517"/>
                  </a:cubicBezTo>
                  <a:cubicBezTo>
                    <a:pt x="1" y="4517"/>
                    <a:pt x="1529" y="3990"/>
                    <a:pt x="2525" y="3990"/>
                  </a:cubicBezTo>
                  <a:cubicBezTo>
                    <a:pt x="2650" y="3990"/>
                    <a:pt x="2766" y="3998"/>
                    <a:pt x="2869" y="4017"/>
                  </a:cubicBezTo>
                  <a:cubicBezTo>
                    <a:pt x="2973" y="4034"/>
                    <a:pt x="3076" y="4042"/>
                    <a:pt x="3178" y="4042"/>
                  </a:cubicBezTo>
                  <a:cubicBezTo>
                    <a:pt x="3671" y="4042"/>
                    <a:pt x="4145" y="3848"/>
                    <a:pt x="4504" y="3517"/>
                  </a:cubicBezTo>
                  <a:lnTo>
                    <a:pt x="8173" y="314"/>
                  </a:lnTo>
                  <a:cubicBezTo>
                    <a:pt x="7480" y="96"/>
                    <a:pt x="6847" y="0"/>
                    <a:pt x="626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a:extLst>
                <a:ext uri="{FF2B5EF4-FFF2-40B4-BE49-F238E27FC236}">
                  <a16:creationId xmlns:a16="http://schemas.microsoft.com/office/drawing/2014/main" id="{D229AE60-864B-821D-06B3-E791229972F9}"/>
                </a:ext>
              </a:extLst>
            </p:cNvPr>
            <p:cNvSpPr/>
            <p:nvPr/>
          </p:nvSpPr>
          <p:spPr>
            <a:xfrm flipH="1">
              <a:off x="5291840" y="2619852"/>
              <a:ext cx="164549" cy="219736"/>
            </a:xfrm>
            <a:custGeom>
              <a:avLst/>
              <a:gdLst/>
              <a:ahLst/>
              <a:cxnLst/>
              <a:rect l="l" t="t" r="r" b="b"/>
              <a:pathLst>
                <a:path w="5871" h="7840" extrusionOk="0">
                  <a:moveTo>
                    <a:pt x="4737" y="1"/>
                  </a:moveTo>
                  <a:cubicBezTo>
                    <a:pt x="4737" y="1"/>
                    <a:pt x="2902" y="1835"/>
                    <a:pt x="1301" y="3437"/>
                  </a:cubicBezTo>
                  <a:cubicBezTo>
                    <a:pt x="867" y="3837"/>
                    <a:pt x="634" y="4404"/>
                    <a:pt x="667" y="5004"/>
                  </a:cubicBezTo>
                  <a:cubicBezTo>
                    <a:pt x="801" y="5972"/>
                    <a:pt x="0" y="7840"/>
                    <a:pt x="0" y="7840"/>
                  </a:cubicBezTo>
                  <a:cubicBezTo>
                    <a:pt x="1701" y="6405"/>
                    <a:pt x="5871" y="4737"/>
                    <a:pt x="473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a:extLst>
                <a:ext uri="{FF2B5EF4-FFF2-40B4-BE49-F238E27FC236}">
                  <a16:creationId xmlns:a16="http://schemas.microsoft.com/office/drawing/2014/main" id="{AED05994-F959-BBCB-34E1-F0EB13D4699A}"/>
                </a:ext>
              </a:extLst>
            </p:cNvPr>
            <p:cNvSpPr/>
            <p:nvPr/>
          </p:nvSpPr>
          <p:spPr>
            <a:xfrm flipH="1">
              <a:off x="5135699" y="2330243"/>
              <a:ext cx="465621" cy="426382"/>
            </a:xfrm>
            <a:custGeom>
              <a:avLst/>
              <a:gdLst/>
              <a:ahLst/>
              <a:cxnLst/>
              <a:rect l="l" t="t" r="r" b="b"/>
              <a:pathLst>
                <a:path w="16613" h="15213" extrusionOk="0">
                  <a:moveTo>
                    <a:pt x="13811" y="1"/>
                  </a:moveTo>
                  <a:cubicBezTo>
                    <a:pt x="12303" y="1"/>
                    <a:pt x="10198" y="924"/>
                    <a:pt x="8140" y="2662"/>
                  </a:cubicBezTo>
                  <a:lnTo>
                    <a:pt x="701" y="8933"/>
                  </a:lnTo>
                  <a:cubicBezTo>
                    <a:pt x="101" y="9400"/>
                    <a:pt x="1" y="10300"/>
                    <a:pt x="501" y="10901"/>
                  </a:cubicBezTo>
                  <a:lnTo>
                    <a:pt x="4170" y="14804"/>
                  </a:lnTo>
                  <a:cubicBezTo>
                    <a:pt x="4429" y="15079"/>
                    <a:pt x="4775" y="15213"/>
                    <a:pt x="5123" y="15213"/>
                  </a:cubicBezTo>
                  <a:cubicBezTo>
                    <a:pt x="5492" y="15213"/>
                    <a:pt x="5864" y="15062"/>
                    <a:pt x="6138" y="14770"/>
                  </a:cubicBezTo>
                  <a:lnTo>
                    <a:pt x="12877" y="7732"/>
                  </a:lnTo>
                  <a:cubicBezTo>
                    <a:pt x="15579" y="4897"/>
                    <a:pt x="16613" y="1828"/>
                    <a:pt x="15445" y="593"/>
                  </a:cubicBezTo>
                  <a:cubicBezTo>
                    <a:pt x="15068" y="195"/>
                    <a:pt x="14502" y="1"/>
                    <a:pt x="13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a:extLst>
                <a:ext uri="{FF2B5EF4-FFF2-40B4-BE49-F238E27FC236}">
                  <a16:creationId xmlns:a16="http://schemas.microsoft.com/office/drawing/2014/main" id="{632FB272-7AEC-540C-E3DE-A4FF10C466B2}"/>
                </a:ext>
              </a:extLst>
            </p:cNvPr>
            <p:cNvSpPr/>
            <p:nvPr/>
          </p:nvSpPr>
          <p:spPr>
            <a:xfrm flipH="1">
              <a:off x="5128215" y="2324638"/>
              <a:ext cx="474954" cy="437369"/>
            </a:xfrm>
            <a:custGeom>
              <a:avLst/>
              <a:gdLst/>
              <a:ahLst/>
              <a:cxnLst/>
              <a:rect l="l" t="t" r="r" b="b"/>
              <a:pathLst>
                <a:path w="16946" h="15605" extrusionOk="0">
                  <a:moveTo>
                    <a:pt x="13998" y="390"/>
                  </a:moveTo>
                  <a:cubicBezTo>
                    <a:pt x="14515" y="390"/>
                    <a:pt x="14973" y="586"/>
                    <a:pt x="15344" y="927"/>
                  </a:cubicBezTo>
                  <a:cubicBezTo>
                    <a:pt x="16445" y="2128"/>
                    <a:pt x="15344" y="5130"/>
                    <a:pt x="12776" y="7798"/>
                  </a:cubicBezTo>
                  <a:lnTo>
                    <a:pt x="6071" y="14803"/>
                  </a:lnTo>
                  <a:cubicBezTo>
                    <a:pt x="5804" y="15037"/>
                    <a:pt x="5504" y="15170"/>
                    <a:pt x="5170" y="15204"/>
                  </a:cubicBezTo>
                  <a:cubicBezTo>
                    <a:pt x="4870" y="15170"/>
                    <a:pt x="4570" y="15070"/>
                    <a:pt x="4403" y="14870"/>
                  </a:cubicBezTo>
                  <a:lnTo>
                    <a:pt x="734" y="10934"/>
                  </a:lnTo>
                  <a:cubicBezTo>
                    <a:pt x="534" y="10701"/>
                    <a:pt x="434" y="10434"/>
                    <a:pt x="467" y="10133"/>
                  </a:cubicBezTo>
                  <a:cubicBezTo>
                    <a:pt x="467" y="9800"/>
                    <a:pt x="634" y="9466"/>
                    <a:pt x="901" y="9266"/>
                  </a:cubicBezTo>
                  <a:lnTo>
                    <a:pt x="8339" y="2995"/>
                  </a:lnTo>
                  <a:cubicBezTo>
                    <a:pt x="10307" y="1361"/>
                    <a:pt x="12442" y="393"/>
                    <a:pt x="13877" y="393"/>
                  </a:cubicBezTo>
                  <a:cubicBezTo>
                    <a:pt x="13918" y="391"/>
                    <a:pt x="13958" y="390"/>
                    <a:pt x="13998" y="390"/>
                  </a:cubicBezTo>
                  <a:close/>
                  <a:moveTo>
                    <a:pt x="13892" y="0"/>
                  </a:moveTo>
                  <a:cubicBezTo>
                    <a:pt x="12314" y="0"/>
                    <a:pt x="10139" y="969"/>
                    <a:pt x="8072" y="2695"/>
                  </a:cubicBezTo>
                  <a:lnTo>
                    <a:pt x="634" y="8966"/>
                  </a:lnTo>
                  <a:cubicBezTo>
                    <a:pt x="300" y="9233"/>
                    <a:pt x="67" y="9666"/>
                    <a:pt x="33" y="10133"/>
                  </a:cubicBezTo>
                  <a:cubicBezTo>
                    <a:pt x="0" y="10534"/>
                    <a:pt x="133" y="10934"/>
                    <a:pt x="434" y="11234"/>
                  </a:cubicBezTo>
                  <a:lnTo>
                    <a:pt x="4103" y="15137"/>
                  </a:lnTo>
                  <a:cubicBezTo>
                    <a:pt x="4370" y="15437"/>
                    <a:pt x="4770" y="15604"/>
                    <a:pt x="5170" y="15604"/>
                  </a:cubicBezTo>
                  <a:cubicBezTo>
                    <a:pt x="5604" y="15604"/>
                    <a:pt x="6038" y="15404"/>
                    <a:pt x="6371" y="15070"/>
                  </a:cubicBezTo>
                  <a:lnTo>
                    <a:pt x="13076" y="8099"/>
                  </a:lnTo>
                  <a:cubicBezTo>
                    <a:pt x="15845" y="5230"/>
                    <a:pt x="16945" y="2028"/>
                    <a:pt x="15645" y="660"/>
                  </a:cubicBezTo>
                  <a:cubicBezTo>
                    <a:pt x="15240" y="213"/>
                    <a:pt x="14632" y="0"/>
                    <a:pt x="13892"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a:extLst>
                <a:ext uri="{FF2B5EF4-FFF2-40B4-BE49-F238E27FC236}">
                  <a16:creationId xmlns:a16="http://schemas.microsoft.com/office/drawing/2014/main" id="{83C3D662-5F43-5A0F-5315-4849A6CE00DB}"/>
                </a:ext>
              </a:extLst>
            </p:cNvPr>
            <p:cNvSpPr/>
            <p:nvPr/>
          </p:nvSpPr>
          <p:spPr>
            <a:xfrm flipH="1">
              <a:off x="5244137" y="2419427"/>
              <a:ext cx="142015" cy="132234"/>
            </a:xfrm>
            <a:custGeom>
              <a:avLst/>
              <a:gdLst/>
              <a:ahLst/>
              <a:cxnLst/>
              <a:rect l="l" t="t" r="r" b="b"/>
              <a:pathLst>
                <a:path w="5067" h="4718" extrusionOk="0">
                  <a:moveTo>
                    <a:pt x="2476" y="0"/>
                  </a:moveTo>
                  <a:cubicBezTo>
                    <a:pt x="1324" y="0"/>
                    <a:pt x="206" y="855"/>
                    <a:pt x="96" y="2215"/>
                  </a:cubicBezTo>
                  <a:cubicBezTo>
                    <a:pt x="0" y="3671"/>
                    <a:pt x="1204" y="4718"/>
                    <a:pt x="2471" y="4718"/>
                  </a:cubicBezTo>
                  <a:cubicBezTo>
                    <a:pt x="2974" y="4718"/>
                    <a:pt x="3486" y="4553"/>
                    <a:pt x="3932" y="4183"/>
                  </a:cubicBezTo>
                  <a:cubicBezTo>
                    <a:pt x="4966" y="3282"/>
                    <a:pt x="5066" y="1748"/>
                    <a:pt x="4166" y="747"/>
                  </a:cubicBezTo>
                  <a:cubicBezTo>
                    <a:pt x="3685" y="233"/>
                    <a:pt x="3076" y="0"/>
                    <a:pt x="247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a:extLst>
                <a:ext uri="{FF2B5EF4-FFF2-40B4-BE49-F238E27FC236}">
                  <a16:creationId xmlns:a16="http://schemas.microsoft.com/office/drawing/2014/main" id="{D1E97A5C-6986-5F6C-4331-E6B91FC1C75A}"/>
                </a:ext>
              </a:extLst>
            </p:cNvPr>
            <p:cNvSpPr/>
            <p:nvPr/>
          </p:nvSpPr>
          <p:spPr>
            <a:xfrm flipH="1">
              <a:off x="5267512" y="2440756"/>
              <a:ext cx="98348" cy="91286"/>
            </a:xfrm>
            <a:custGeom>
              <a:avLst/>
              <a:gdLst/>
              <a:ahLst/>
              <a:cxnLst/>
              <a:rect l="l" t="t" r="r" b="b"/>
              <a:pathLst>
                <a:path w="3509" h="3257" extrusionOk="0">
                  <a:moveTo>
                    <a:pt x="1696" y="0"/>
                  </a:moveTo>
                  <a:cubicBezTo>
                    <a:pt x="903" y="0"/>
                    <a:pt x="138" y="582"/>
                    <a:pt x="72" y="1521"/>
                  </a:cubicBezTo>
                  <a:cubicBezTo>
                    <a:pt x="1" y="2526"/>
                    <a:pt x="822" y="3256"/>
                    <a:pt x="1710" y="3256"/>
                  </a:cubicBezTo>
                  <a:cubicBezTo>
                    <a:pt x="2060" y="3256"/>
                    <a:pt x="2421" y="3143"/>
                    <a:pt x="2741" y="2888"/>
                  </a:cubicBezTo>
                  <a:cubicBezTo>
                    <a:pt x="3442" y="2288"/>
                    <a:pt x="3508" y="1220"/>
                    <a:pt x="2874" y="520"/>
                  </a:cubicBezTo>
                  <a:cubicBezTo>
                    <a:pt x="2540" y="163"/>
                    <a:pt x="2114" y="0"/>
                    <a:pt x="16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a:extLst>
                <a:ext uri="{FF2B5EF4-FFF2-40B4-BE49-F238E27FC236}">
                  <a16:creationId xmlns:a16="http://schemas.microsoft.com/office/drawing/2014/main" id="{BBAC98C8-3CAA-B5E8-7730-B1C60A71A418}"/>
                </a:ext>
              </a:extLst>
            </p:cNvPr>
            <p:cNvSpPr/>
            <p:nvPr/>
          </p:nvSpPr>
          <p:spPr>
            <a:xfrm flipH="1">
              <a:off x="5717213" y="3219444"/>
              <a:ext cx="488043" cy="437902"/>
            </a:xfrm>
            <a:custGeom>
              <a:avLst/>
              <a:gdLst/>
              <a:ahLst/>
              <a:cxnLst/>
              <a:rect l="l" t="t" r="r" b="b"/>
              <a:pathLst>
                <a:path w="17413" h="15624" extrusionOk="0">
                  <a:moveTo>
                    <a:pt x="9267" y="1"/>
                  </a:moveTo>
                  <a:cubicBezTo>
                    <a:pt x="7214" y="1"/>
                    <a:pt x="5110" y="802"/>
                    <a:pt x="3469" y="2391"/>
                  </a:cubicBezTo>
                  <a:cubicBezTo>
                    <a:pt x="267" y="5494"/>
                    <a:pt x="0" y="10431"/>
                    <a:pt x="2902" y="13433"/>
                  </a:cubicBezTo>
                  <a:cubicBezTo>
                    <a:pt x="4317" y="14897"/>
                    <a:pt x="6217" y="15623"/>
                    <a:pt x="8163" y="15623"/>
                  </a:cubicBezTo>
                  <a:cubicBezTo>
                    <a:pt x="10207" y="15623"/>
                    <a:pt x="12303" y="14822"/>
                    <a:pt x="13943" y="13233"/>
                  </a:cubicBezTo>
                  <a:cubicBezTo>
                    <a:pt x="17179" y="10130"/>
                    <a:pt x="17412" y="5193"/>
                    <a:pt x="14544" y="2191"/>
                  </a:cubicBezTo>
                  <a:cubicBezTo>
                    <a:pt x="13128" y="727"/>
                    <a:pt x="11221" y="1"/>
                    <a:pt x="926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a:extLst>
                <a:ext uri="{FF2B5EF4-FFF2-40B4-BE49-F238E27FC236}">
                  <a16:creationId xmlns:a16="http://schemas.microsoft.com/office/drawing/2014/main" id="{01657FFD-9A4F-0FEF-3711-74AAD80D0C94}"/>
                </a:ext>
              </a:extLst>
            </p:cNvPr>
            <p:cNvSpPr/>
            <p:nvPr/>
          </p:nvSpPr>
          <p:spPr>
            <a:xfrm flipH="1">
              <a:off x="5754714" y="3241558"/>
              <a:ext cx="405670" cy="393674"/>
            </a:xfrm>
            <a:custGeom>
              <a:avLst/>
              <a:gdLst/>
              <a:ahLst/>
              <a:cxnLst/>
              <a:rect l="l" t="t" r="r" b="b"/>
              <a:pathLst>
                <a:path w="14474" h="14046" extrusionOk="0">
                  <a:moveTo>
                    <a:pt x="7721" y="0"/>
                  </a:moveTo>
                  <a:cubicBezTo>
                    <a:pt x="7683" y="0"/>
                    <a:pt x="7644" y="1"/>
                    <a:pt x="7606" y="1"/>
                  </a:cubicBezTo>
                  <a:cubicBezTo>
                    <a:pt x="3669" y="35"/>
                    <a:pt x="400" y="3104"/>
                    <a:pt x="100" y="7006"/>
                  </a:cubicBezTo>
                  <a:cubicBezTo>
                    <a:pt x="0" y="8174"/>
                    <a:pt x="234" y="9308"/>
                    <a:pt x="701" y="10342"/>
                  </a:cubicBezTo>
                  <a:cubicBezTo>
                    <a:pt x="1789" y="12617"/>
                    <a:pt x="4051" y="14045"/>
                    <a:pt x="6552" y="14045"/>
                  </a:cubicBezTo>
                  <a:cubicBezTo>
                    <a:pt x="6581" y="14045"/>
                    <a:pt x="6609" y="14045"/>
                    <a:pt x="6638" y="14045"/>
                  </a:cubicBezTo>
                  <a:cubicBezTo>
                    <a:pt x="9273" y="14011"/>
                    <a:pt x="11709" y="12610"/>
                    <a:pt x="13043" y="10342"/>
                  </a:cubicBezTo>
                  <a:cubicBezTo>
                    <a:pt x="13677" y="9341"/>
                    <a:pt x="14044" y="8207"/>
                    <a:pt x="14144" y="7006"/>
                  </a:cubicBezTo>
                  <a:cubicBezTo>
                    <a:pt x="14474" y="3242"/>
                    <a:pt x="11502" y="0"/>
                    <a:pt x="7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a:extLst>
                <a:ext uri="{FF2B5EF4-FFF2-40B4-BE49-F238E27FC236}">
                  <a16:creationId xmlns:a16="http://schemas.microsoft.com/office/drawing/2014/main" id="{96981CB2-FC51-D801-1E92-FEE21D58E2EB}"/>
                </a:ext>
              </a:extLst>
            </p:cNvPr>
            <p:cNvSpPr/>
            <p:nvPr/>
          </p:nvSpPr>
          <p:spPr>
            <a:xfrm flipH="1">
              <a:off x="5794821" y="3479063"/>
              <a:ext cx="345943" cy="156169"/>
            </a:xfrm>
            <a:custGeom>
              <a:avLst/>
              <a:gdLst/>
              <a:ahLst/>
              <a:cxnLst/>
              <a:rect l="l" t="t" r="r" b="b"/>
              <a:pathLst>
                <a:path w="12343" h="5572" extrusionOk="0">
                  <a:moveTo>
                    <a:pt x="6305" y="0"/>
                  </a:moveTo>
                  <a:cubicBezTo>
                    <a:pt x="4070" y="33"/>
                    <a:pt x="1902" y="667"/>
                    <a:pt x="1" y="1868"/>
                  </a:cubicBezTo>
                  <a:cubicBezTo>
                    <a:pt x="1089" y="4143"/>
                    <a:pt x="3351" y="5571"/>
                    <a:pt x="5852" y="5571"/>
                  </a:cubicBezTo>
                  <a:cubicBezTo>
                    <a:pt x="5881" y="5571"/>
                    <a:pt x="5909" y="5571"/>
                    <a:pt x="5938" y="5571"/>
                  </a:cubicBezTo>
                  <a:cubicBezTo>
                    <a:pt x="8573" y="5537"/>
                    <a:pt x="11009" y="4136"/>
                    <a:pt x="12343" y="1868"/>
                  </a:cubicBezTo>
                  <a:cubicBezTo>
                    <a:pt x="10575" y="634"/>
                    <a:pt x="8473" y="0"/>
                    <a:pt x="630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a:extLst>
                <a:ext uri="{FF2B5EF4-FFF2-40B4-BE49-F238E27FC236}">
                  <a16:creationId xmlns:a16="http://schemas.microsoft.com/office/drawing/2014/main" id="{1D4A065F-813E-E952-9F26-C1B16C27E5B7}"/>
                </a:ext>
              </a:extLst>
            </p:cNvPr>
            <p:cNvSpPr/>
            <p:nvPr/>
          </p:nvSpPr>
          <p:spPr>
            <a:xfrm flipH="1">
              <a:off x="5864974" y="3283627"/>
              <a:ext cx="183188" cy="174892"/>
            </a:xfrm>
            <a:custGeom>
              <a:avLst/>
              <a:gdLst/>
              <a:ahLst/>
              <a:cxnLst/>
              <a:rect l="l" t="t" r="r" b="b"/>
              <a:pathLst>
                <a:path w="6536" h="6240" extrusionOk="0">
                  <a:moveTo>
                    <a:pt x="3560" y="1"/>
                  </a:moveTo>
                  <a:cubicBezTo>
                    <a:pt x="3540" y="1"/>
                    <a:pt x="3521" y="1"/>
                    <a:pt x="3502" y="1"/>
                  </a:cubicBezTo>
                  <a:cubicBezTo>
                    <a:pt x="1734" y="1"/>
                    <a:pt x="299" y="1369"/>
                    <a:pt x="166" y="3104"/>
                  </a:cubicBezTo>
                  <a:cubicBezTo>
                    <a:pt x="1" y="4786"/>
                    <a:pt x="1336" y="6240"/>
                    <a:pt x="3011" y="6240"/>
                  </a:cubicBezTo>
                  <a:cubicBezTo>
                    <a:pt x="3030" y="6240"/>
                    <a:pt x="3049" y="6240"/>
                    <a:pt x="3068" y="6239"/>
                  </a:cubicBezTo>
                  <a:cubicBezTo>
                    <a:pt x="4802" y="6206"/>
                    <a:pt x="6270" y="4872"/>
                    <a:pt x="6404" y="3104"/>
                  </a:cubicBezTo>
                  <a:cubicBezTo>
                    <a:pt x="6536" y="1422"/>
                    <a:pt x="5233" y="1"/>
                    <a:pt x="35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a:extLst>
                <a:ext uri="{FF2B5EF4-FFF2-40B4-BE49-F238E27FC236}">
                  <a16:creationId xmlns:a16="http://schemas.microsoft.com/office/drawing/2014/main" id="{975ADA77-9990-59F4-BB76-EEA6BF2564AF}"/>
                </a:ext>
              </a:extLst>
            </p:cNvPr>
            <p:cNvSpPr/>
            <p:nvPr/>
          </p:nvSpPr>
          <p:spPr>
            <a:xfrm flipH="1">
              <a:off x="6384744" y="2451574"/>
              <a:ext cx="240308" cy="358107"/>
            </a:xfrm>
            <a:custGeom>
              <a:avLst/>
              <a:gdLst/>
              <a:ahLst/>
              <a:cxnLst/>
              <a:rect l="l" t="t" r="r" b="b"/>
              <a:pathLst>
                <a:path w="8574" h="12777" extrusionOk="0">
                  <a:moveTo>
                    <a:pt x="7139" y="0"/>
                  </a:moveTo>
                  <a:lnTo>
                    <a:pt x="1" y="4771"/>
                  </a:lnTo>
                  <a:lnTo>
                    <a:pt x="1602" y="12776"/>
                  </a:lnTo>
                  <a:cubicBezTo>
                    <a:pt x="2302" y="12609"/>
                    <a:pt x="3003" y="12309"/>
                    <a:pt x="3670" y="11942"/>
                  </a:cubicBezTo>
                  <a:cubicBezTo>
                    <a:pt x="4304" y="11575"/>
                    <a:pt x="4938" y="11142"/>
                    <a:pt x="5471" y="10641"/>
                  </a:cubicBezTo>
                  <a:cubicBezTo>
                    <a:pt x="6939" y="9274"/>
                    <a:pt x="7906" y="7472"/>
                    <a:pt x="8240" y="5471"/>
                  </a:cubicBezTo>
                  <a:cubicBezTo>
                    <a:pt x="8573" y="3570"/>
                    <a:pt x="8173" y="1635"/>
                    <a:pt x="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a:extLst>
                <a:ext uri="{FF2B5EF4-FFF2-40B4-BE49-F238E27FC236}">
                  <a16:creationId xmlns:a16="http://schemas.microsoft.com/office/drawing/2014/main" id="{BF0A26AF-C214-D233-255C-9D6FED556734}"/>
                </a:ext>
              </a:extLst>
            </p:cNvPr>
            <p:cNvSpPr/>
            <p:nvPr/>
          </p:nvSpPr>
          <p:spPr>
            <a:xfrm flipH="1">
              <a:off x="6385697" y="2450650"/>
              <a:ext cx="239355" cy="359032"/>
            </a:xfrm>
            <a:custGeom>
              <a:avLst/>
              <a:gdLst/>
              <a:ahLst/>
              <a:cxnLst/>
              <a:rect l="l" t="t" r="r" b="b"/>
              <a:pathLst>
                <a:path w="8540" h="12810" extrusionOk="0">
                  <a:moveTo>
                    <a:pt x="7139" y="0"/>
                  </a:moveTo>
                  <a:cubicBezTo>
                    <a:pt x="7142" y="5"/>
                    <a:pt x="7146" y="11"/>
                    <a:pt x="7149" y="16"/>
                  </a:cubicBezTo>
                  <a:lnTo>
                    <a:pt x="7149" y="16"/>
                  </a:lnTo>
                  <a:lnTo>
                    <a:pt x="7172" y="0"/>
                  </a:lnTo>
                  <a:close/>
                  <a:moveTo>
                    <a:pt x="7015" y="617"/>
                  </a:moveTo>
                  <a:lnTo>
                    <a:pt x="7015" y="617"/>
                  </a:lnTo>
                  <a:cubicBezTo>
                    <a:pt x="7842" y="2114"/>
                    <a:pt x="8106" y="3809"/>
                    <a:pt x="7840" y="5437"/>
                  </a:cubicBezTo>
                  <a:cubicBezTo>
                    <a:pt x="7539" y="7339"/>
                    <a:pt x="6605" y="9073"/>
                    <a:pt x="5204" y="10374"/>
                  </a:cubicBezTo>
                  <a:cubicBezTo>
                    <a:pt x="4704" y="10841"/>
                    <a:pt x="4104" y="11275"/>
                    <a:pt x="3470" y="11608"/>
                  </a:cubicBezTo>
                  <a:cubicBezTo>
                    <a:pt x="3003" y="11875"/>
                    <a:pt x="2469" y="12109"/>
                    <a:pt x="1935" y="12276"/>
                  </a:cubicBezTo>
                  <a:lnTo>
                    <a:pt x="501" y="4970"/>
                  </a:lnTo>
                  <a:lnTo>
                    <a:pt x="7015" y="617"/>
                  </a:lnTo>
                  <a:close/>
                  <a:moveTo>
                    <a:pt x="7149" y="16"/>
                  </a:moveTo>
                  <a:lnTo>
                    <a:pt x="1" y="4804"/>
                  </a:lnTo>
                  <a:lnTo>
                    <a:pt x="1602" y="12809"/>
                  </a:lnTo>
                  <a:cubicBezTo>
                    <a:pt x="2302" y="12642"/>
                    <a:pt x="3003" y="12342"/>
                    <a:pt x="3670" y="11975"/>
                  </a:cubicBezTo>
                  <a:cubicBezTo>
                    <a:pt x="4304" y="11608"/>
                    <a:pt x="4938" y="11175"/>
                    <a:pt x="5471" y="10674"/>
                  </a:cubicBezTo>
                  <a:cubicBezTo>
                    <a:pt x="6939" y="9307"/>
                    <a:pt x="7906" y="7472"/>
                    <a:pt x="8240" y="5504"/>
                  </a:cubicBezTo>
                  <a:cubicBezTo>
                    <a:pt x="8539" y="3609"/>
                    <a:pt x="8176" y="1647"/>
                    <a:pt x="7149" y="1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a:extLst>
                <a:ext uri="{FF2B5EF4-FFF2-40B4-BE49-F238E27FC236}">
                  <a16:creationId xmlns:a16="http://schemas.microsoft.com/office/drawing/2014/main" id="{3269524E-37D6-8A18-1E30-3BD30D78EA97}"/>
                </a:ext>
              </a:extLst>
            </p:cNvPr>
            <p:cNvSpPr/>
            <p:nvPr/>
          </p:nvSpPr>
          <p:spPr>
            <a:xfrm flipH="1">
              <a:off x="6424936" y="2352469"/>
              <a:ext cx="404857" cy="232824"/>
            </a:xfrm>
            <a:custGeom>
              <a:avLst/>
              <a:gdLst/>
              <a:ahLst/>
              <a:cxnLst/>
              <a:rect l="l" t="t" r="r" b="b"/>
              <a:pathLst>
                <a:path w="14445" h="8307" extrusionOk="0">
                  <a:moveTo>
                    <a:pt x="7873" y="1"/>
                  </a:moveTo>
                  <a:cubicBezTo>
                    <a:pt x="5738" y="1"/>
                    <a:pt x="3553" y="801"/>
                    <a:pt x="1835" y="2402"/>
                  </a:cubicBezTo>
                  <a:cubicBezTo>
                    <a:pt x="1101" y="3103"/>
                    <a:pt x="467" y="3903"/>
                    <a:pt x="0" y="4771"/>
                  </a:cubicBezTo>
                  <a:lnTo>
                    <a:pt x="7306" y="8307"/>
                  </a:lnTo>
                  <a:lnTo>
                    <a:pt x="14444" y="3536"/>
                  </a:lnTo>
                  <a:cubicBezTo>
                    <a:pt x="14177" y="3136"/>
                    <a:pt x="13910" y="2769"/>
                    <a:pt x="13610" y="2402"/>
                  </a:cubicBezTo>
                  <a:cubicBezTo>
                    <a:pt x="12092" y="801"/>
                    <a:pt x="10008" y="1"/>
                    <a:pt x="7873"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a:extLst>
                <a:ext uri="{FF2B5EF4-FFF2-40B4-BE49-F238E27FC236}">
                  <a16:creationId xmlns:a16="http://schemas.microsoft.com/office/drawing/2014/main" id="{0814B6D5-5BC5-74B1-85E8-6507B0A55CA2}"/>
                </a:ext>
              </a:extLst>
            </p:cNvPr>
            <p:cNvSpPr/>
            <p:nvPr/>
          </p:nvSpPr>
          <p:spPr>
            <a:xfrm flipH="1">
              <a:off x="6580152" y="2486160"/>
              <a:ext cx="296391" cy="331902"/>
            </a:xfrm>
            <a:custGeom>
              <a:avLst/>
              <a:gdLst/>
              <a:ahLst/>
              <a:cxnLst/>
              <a:rect l="l" t="t" r="r" b="b"/>
              <a:pathLst>
                <a:path w="10575" h="11842" extrusionOk="0">
                  <a:moveTo>
                    <a:pt x="1668" y="1"/>
                  </a:moveTo>
                  <a:lnTo>
                    <a:pt x="1668" y="1"/>
                  </a:lnTo>
                  <a:cubicBezTo>
                    <a:pt x="1" y="3136"/>
                    <a:pt x="401" y="6939"/>
                    <a:pt x="2703" y="9407"/>
                  </a:cubicBezTo>
                  <a:cubicBezTo>
                    <a:pt x="4200" y="10979"/>
                    <a:pt x="6275" y="11842"/>
                    <a:pt x="8413" y="11842"/>
                  </a:cubicBezTo>
                  <a:cubicBezTo>
                    <a:pt x="9133" y="11842"/>
                    <a:pt x="9860" y="11744"/>
                    <a:pt x="10575" y="11542"/>
                  </a:cubicBezTo>
                  <a:lnTo>
                    <a:pt x="8974" y="3537"/>
                  </a:lnTo>
                  <a:lnTo>
                    <a:pt x="16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a:extLst>
                <a:ext uri="{FF2B5EF4-FFF2-40B4-BE49-F238E27FC236}">
                  <a16:creationId xmlns:a16="http://schemas.microsoft.com/office/drawing/2014/main" id="{DB1BF750-E8FD-02D8-15DA-E95C2A745CB3}"/>
                </a:ext>
              </a:extLst>
            </p:cNvPr>
            <p:cNvSpPr/>
            <p:nvPr/>
          </p:nvSpPr>
          <p:spPr>
            <a:xfrm flipH="1">
              <a:off x="7285072" y="2970448"/>
              <a:ext cx="12192" cy="24328"/>
            </a:xfrm>
            <a:custGeom>
              <a:avLst/>
              <a:gdLst/>
              <a:ahLst/>
              <a:cxnLst/>
              <a:rect l="l" t="t" r="r" b="b"/>
              <a:pathLst>
                <a:path w="435" h="868" extrusionOk="0">
                  <a:moveTo>
                    <a:pt x="34" y="1"/>
                  </a:moveTo>
                  <a:cubicBezTo>
                    <a:pt x="1" y="301"/>
                    <a:pt x="1" y="568"/>
                    <a:pt x="34" y="868"/>
                  </a:cubicBezTo>
                  <a:lnTo>
                    <a:pt x="435" y="801"/>
                  </a:lnTo>
                  <a:cubicBezTo>
                    <a:pt x="435" y="534"/>
                    <a:pt x="435" y="268"/>
                    <a:pt x="43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a:extLst>
                <a:ext uri="{FF2B5EF4-FFF2-40B4-BE49-F238E27FC236}">
                  <a16:creationId xmlns:a16="http://schemas.microsoft.com/office/drawing/2014/main" id="{792707B8-728E-4EBF-8881-DF247601B22C}"/>
                </a:ext>
              </a:extLst>
            </p:cNvPr>
            <p:cNvSpPr/>
            <p:nvPr/>
          </p:nvSpPr>
          <p:spPr>
            <a:xfrm flipH="1">
              <a:off x="6996192" y="2578735"/>
              <a:ext cx="292635" cy="344066"/>
            </a:xfrm>
            <a:custGeom>
              <a:avLst/>
              <a:gdLst/>
              <a:ahLst/>
              <a:cxnLst/>
              <a:rect l="l" t="t" r="r" b="b"/>
              <a:pathLst>
                <a:path w="10441" h="12276" extrusionOk="0">
                  <a:moveTo>
                    <a:pt x="10241" y="0"/>
                  </a:moveTo>
                  <a:cubicBezTo>
                    <a:pt x="9707" y="267"/>
                    <a:pt x="9173" y="567"/>
                    <a:pt x="8673" y="901"/>
                  </a:cubicBezTo>
                  <a:lnTo>
                    <a:pt x="8906" y="1268"/>
                  </a:lnTo>
                  <a:cubicBezTo>
                    <a:pt x="9407" y="934"/>
                    <a:pt x="9907" y="634"/>
                    <a:pt x="10441" y="367"/>
                  </a:cubicBezTo>
                  <a:lnTo>
                    <a:pt x="10241" y="0"/>
                  </a:lnTo>
                  <a:close/>
                  <a:moveTo>
                    <a:pt x="7205" y="1968"/>
                  </a:moveTo>
                  <a:cubicBezTo>
                    <a:pt x="6738" y="2335"/>
                    <a:pt x="6305" y="2735"/>
                    <a:pt x="5838" y="3169"/>
                  </a:cubicBezTo>
                  <a:lnTo>
                    <a:pt x="6138" y="3469"/>
                  </a:lnTo>
                  <a:cubicBezTo>
                    <a:pt x="6605" y="3036"/>
                    <a:pt x="7005" y="2669"/>
                    <a:pt x="7472" y="2302"/>
                  </a:cubicBezTo>
                  <a:lnTo>
                    <a:pt x="7205" y="1968"/>
                  </a:lnTo>
                  <a:close/>
                  <a:moveTo>
                    <a:pt x="4603" y="4437"/>
                  </a:moveTo>
                  <a:cubicBezTo>
                    <a:pt x="4170" y="4904"/>
                    <a:pt x="3803" y="5371"/>
                    <a:pt x="3436" y="5838"/>
                  </a:cubicBezTo>
                  <a:lnTo>
                    <a:pt x="3736" y="6071"/>
                  </a:lnTo>
                  <a:cubicBezTo>
                    <a:pt x="4103" y="5637"/>
                    <a:pt x="4503" y="5170"/>
                    <a:pt x="4904" y="4737"/>
                  </a:cubicBezTo>
                  <a:lnTo>
                    <a:pt x="4603" y="4437"/>
                  </a:lnTo>
                  <a:close/>
                  <a:moveTo>
                    <a:pt x="2368" y="7305"/>
                  </a:moveTo>
                  <a:cubicBezTo>
                    <a:pt x="2035" y="7806"/>
                    <a:pt x="1701" y="8306"/>
                    <a:pt x="1434" y="8840"/>
                  </a:cubicBezTo>
                  <a:lnTo>
                    <a:pt x="1768" y="9040"/>
                  </a:lnTo>
                  <a:cubicBezTo>
                    <a:pt x="2068" y="8539"/>
                    <a:pt x="2368" y="8039"/>
                    <a:pt x="2702" y="7539"/>
                  </a:cubicBezTo>
                  <a:lnTo>
                    <a:pt x="2368" y="7305"/>
                  </a:lnTo>
                  <a:close/>
                  <a:moveTo>
                    <a:pt x="601" y="10474"/>
                  </a:moveTo>
                  <a:cubicBezTo>
                    <a:pt x="367" y="11008"/>
                    <a:pt x="167" y="11575"/>
                    <a:pt x="0" y="12175"/>
                  </a:cubicBezTo>
                  <a:lnTo>
                    <a:pt x="434" y="12275"/>
                  </a:lnTo>
                  <a:cubicBezTo>
                    <a:pt x="567" y="11708"/>
                    <a:pt x="767" y="11175"/>
                    <a:pt x="1001" y="10641"/>
                  </a:cubicBezTo>
                  <a:lnTo>
                    <a:pt x="601" y="10474"/>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a:extLst>
                <a:ext uri="{FF2B5EF4-FFF2-40B4-BE49-F238E27FC236}">
                  <a16:creationId xmlns:a16="http://schemas.microsoft.com/office/drawing/2014/main" id="{C81E8E52-9C3C-57A0-31C5-4759B6E9C248}"/>
                </a:ext>
              </a:extLst>
            </p:cNvPr>
            <p:cNvSpPr/>
            <p:nvPr/>
          </p:nvSpPr>
          <p:spPr>
            <a:xfrm flipH="1">
              <a:off x="6928870" y="2552558"/>
              <a:ext cx="25281" cy="17769"/>
            </a:xfrm>
            <a:custGeom>
              <a:avLst/>
              <a:gdLst/>
              <a:ahLst/>
              <a:cxnLst/>
              <a:rect l="l" t="t" r="r" b="b"/>
              <a:pathLst>
                <a:path w="902" h="634" extrusionOk="0">
                  <a:moveTo>
                    <a:pt x="835" y="0"/>
                  </a:moveTo>
                  <a:cubicBezTo>
                    <a:pt x="535" y="67"/>
                    <a:pt x="268" y="133"/>
                    <a:pt x="1" y="234"/>
                  </a:cubicBezTo>
                  <a:lnTo>
                    <a:pt x="101" y="634"/>
                  </a:lnTo>
                  <a:cubicBezTo>
                    <a:pt x="368" y="534"/>
                    <a:pt x="635" y="467"/>
                    <a:pt x="902" y="400"/>
                  </a:cubicBezTo>
                  <a:lnTo>
                    <a:pt x="835"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a:extLst>
                <a:ext uri="{FF2B5EF4-FFF2-40B4-BE49-F238E27FC236}">
                  <a16:creationId xmlns:a16="http://schemas.microsoft.com/office/drawing/2014/main" id="{C50667AE-AF4D-319C-E2CE-71E1FA8795F9}"/>
                </a:ext>
              </a:extLst>
            </p:cNvPr>
            <p:cNvSpPr/>
            <p:nvPr/>
          </p:nvSpPr>
          <p:spPr>
            <a:xfrm flipH="1">
              <a:off x="5335759" y="2869493"/>
              <a:ext cx="14995" cy="25253"/>
            </a:xfrm>
            <a:custGeom>
              <a:avLst/>
              <a:gdLst/>
              <a:ahLst/>
              <a:cxnLst/>
              <a:rect l="l" t="t" r="r" b="b"/>
              <a:pathLst>
                <a:path w="535" h="901" extrusionOk="0">
                  <a:moveTo>
                    <a:pt x="434" y="0"/>
                  </a:moveTo>
                  <a:lnTo>
                    <a:pt x="0" y="100"/>
                  </a:lnTo>
                  <a:cubicBezTo>
                    <a:pt x="67" y="334"/>
                    <a:pt x="101" y="601"/>
                    <a:pt x="134" y="901"/>
                  </a:cubicBezTo>
                  <a:lnTo>
                    <a:pt x="534" y="834"/>
                  </a:lnTo>
                  <a:cubicBezTo>
                    <a:pt x="501" y="567"/>
                    <a:pt x="467" y="267"/>
                    <a:pt x="4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a:extLst>
                <a:ext uri="{FF2B5EF4-FFF2-40B4-BE49-F238E27FC236}">
                  <a16:creationId xmlns:a16="http://schemas.microsoft.com/office/drawing/2014/main" id="{D36F0EBE-7AB6-B347-B59B-3180161E432A}"/>
                </a:ext>
              </a:extLst>
            </p:cNvPr>
            <p:cNvSpPr/>
            <p:nvPr/>
          </p:nvSpPr>
          <p:spPr>
            <a:xfrm flipH="1">
              <a:off x="5334834" y="2938664"/>
              <a:ext cx="244035" cy="406707"/>
            </a:xfrm>
            <a:custGeom>
              <a:avLst/>
              <a:gdLst/>
              <a:ahLst/>
              <a:cxnLst/>
              <a:rect l="l" t="t" r="r" b="b"/>
              <a:pathLst>
                <a:path w="8707" h="14511" extrusionOk="0">
                  <a:moveTo>
                    <a:pt x="8306" y="1"/>
                  </a:moveTo>
                  <a:cubicBezTo>
                    <a:pt x="8273" y="501"/>
                    <a:pt x="8240" y="1035"/>
                    <a:pt x="8173" y="1535"/>
                  </a:cubicBezTo>
                  <a:lnTo>
                    <a:pt x="8573" y="1602"/>
                  </a:lnTo>
                  <a:lnTo>
                    <a:pt x="8573" y="1568"/>
                  </a:lnTo>
                  <a:cubicBezTo>
                    <a:pt x="8673" y="1035"/>
                    <a:pt x="8707" y="501"/>
                    <a:pt x="8707" y="1"/>
                  </a:cubicBezTo>
                  <a:close/>
                  <a:moveTo>
                    <a:pt x="7873" y="3069"/>
                  </a:moveTo>
                  <a:cubicBezTo>
                    <a:pt x="7773" y="3570"/>
                    <a:pt x="7606" y="4070"/>
                    <a:pt x="7472" y="4571"/>
                  </a:cubicBezTo>
                  <a:lnTo>
                    <a:pt x="7873" y="4704"/>
                  </a:lnTo>
                  <a:lnTo>
                    <a:pt x="7873" y="4671"/>
                  </a:lnTo>
                  <a:cubicBezTo>
                    <a:pt x="8039" y="4170"/>
                    <a:pt x="8173" y="3670"/>
                    <a:pt x="8306" y="3169"/>
                  </a:cubicBezTo>
                  <a:lnTo>
                    <a:pt x="7873" y="3069"/>
                  </a:lnTo>
                  <a:close/>
                  <a:moveTo>
                    <a:pt x="6939" y="6005"/>
                  </a:moveTo>
                  <a:cubicBezTo>
                    <a:pt x="6738" y="6505"/>
                    <a:pt x="6505" y="6972"/>
                    <a:pt x="6271" y="7439"/>
                  </a:cubicBezTo>
                  <a:lnTo>
                    <a:pt x="6638" y="7606"/>
                  </a:lnTo>
                  <a:cubicBezTo>
                    <a:pt x="6905" y="7139"/>
                    <a:pt x="7139" y="6672"/>
                    <a:pt x="7339" y="6172"/>
                  </a:cubicBezTo>
                  <a:lnTo>
                    <a:pt x="6939" y="6005"/>
                  </a:lnTo>
                  <a:close/>
                  <a:moveTo>
                    <a:pt x="5504" y="8774"/>
                  </a:moveTo>
                  <a:cubicBezTo>
                    <a:pt x="5237" y="9207"/>
                    <a:pt x="4937" y="9641"/>
                    <a:pt x="4604" y="10041"/>
                  </a:cubicBezTo>
                  <a:lnTo>
                    <a:pt x="4937" y="10308"/>
                  </a:lnTo>
                  <a:cubicBezTo>
                    <a:pt x="5271" y="9874"/>
                    <a:pt x="5571" y="9441"/>
                    <a:pt x="5871" y="9007"/>
                  </a:cubicBezTo>
                  <a:lnTo>
                    <a:pt x="5504" y="8774"/>
                  </a:lnTo>
                  <a:close/>
                  <a:moveTo>
                    <a:pt x="3603" y="11242"/>
                  </a:moveTo>
                  <a:cubicBezTo>
                    <a:pt x="3236" y="11609"/>
                    <a:pt x="2869" y="11976"/>
                    <a:pt x="2502" y="12309"/>
                  </a:cubicBezTo>
                  <a:lnTo>
                    <a:pt x="2769" y="12643"/>
                  </a:lnTo>
                  <a:cubicBezTo>
                    <a:pt x="3169" y="12276"/>
                    <a:pt x="3536" y="11909"/>
                    <a:pt x="3903" y="11509"/>
                  </a:cubicBezTo>
                  <a:lnTo>
                    <a:pt x="3603" y="11242"/>
                  </a:lnTo>
                  <a:close/>
                  <a:moveTo>
                    <a:pt x="1268" y="13277"/>
                  </a:moveTo>
                  <a:cubicBezTo>
                    <a:pt x="868" y="13610"/>
                    <a:pt x="434" y="13877"/>
                    <a:pt x="0" y="14144"/>
                  </a:cubicBezTo>
                  <a:lnTo>
                    <a:pt x="200" y="14511"/>
                  </a:lnTo>
                  <a:cubicBezTo>
                    <a:pt x="667" y="14244"/>
                    <a:pt x="1101" y="13944"/>
                    <a:pt x="1535" y="13644"/>
                  </a:cubicBezTo>
                  <a:lnTo>
                    <a:pt x="1268" y="13277"/>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a:extLst>
                <a:ext uri="{FF2B5EF4-FFF2-40B4-BE49-F238E27FC236}">
                  <a16:creationId xmlns:a16="http://schemas.microsoft.com/office/drawing/2014/main" id="{84776979-A766-4D7E-43F6-80FA87C8153B}"/>
                </a:ext>
              </a:extLst>
            </p:cNvPr>
            <p:cNvSpPr/>
            <p:nvPr/>
          </p:nvSpPr>
          <p:spPr>
            <a:xfrm flipH="1">
              <a:off x="5612502" y="3355630"/>
              <a:ext cx="26206" cy="20600"/>
            </a:xfrm>
            <a:custGeom>
              <a:avLst/>
              <a:gdLst/>
              <a:ahLst/>
              <a:cxnLst/>
              <a:rect l="l" t="t" r="r" b="b"/>
              <a:pathLst>
                <a:path w="935" h="735" extrusionOk="0">
                  <a:moveTo>
                    <a:pt x="734" y="1"/>
                  </a:moveTo>
                  <a:cubicBezTo>
                    <a:pt x="501" y="134"/>
                    <a:pt x="267" y="234"/>
                    <a:pt x="0" y="334"/>
                  </a:cubicBezTo>
                  <a:lnTo>
                    <a:pt x="167" y="735"/>
                  </a:lnTo>
                  <a:cubicBezTo>
                    <a:pt x="434" y="635"/>
                    <a:pt x="668" y="501"/>
                    <a:pt x="934" y="401"/>
                  </a:cubicBezTo>
                  <a:lnTo>
                    <a:pt x="734"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a:extLst>
                <a:ext uri="{FF2B5EF4-FFF2-40B4-BE49-F238E27FC236}">
                  <a16:creationId xmlns:a16="http://schemas.microsoft.com/office/drawing/2014/main" id="{0B376337-3ECB-A638-5432-DD56F01A762D}"/>
                </a:ext>
              </a:extLst>
            </p:cNvPr>
            <p:cNvSpPr/>
            <p:nvPr/>
          </p:nvSpPr>
          <p:spPr>
            <a:xfrm flipH="1">
              <a:off x="6276306" y="2537591"/>
              <a:ext cx="25253" cy="15920"/>
            </a:xfrm>
            <a:custGeom>
              <a:avLst/>
              <a:gdLst/>
              <a:ahLst/>
              <a:cxnLst/>
              <a:rect l="l" t="t" r="r" b="b"/>
              <a:pathLst>
                <a:path w="901" h="568" extrusionOk="0">
                  <a:moveTo>
                    <a:pt x="67" y="0"/>
                  </a:moveTo>
                  <a:lnTo>
                    <a:pt x="0" y="401"/>
                  </a:lnTo>
                  <a:cubicBezTo>
                    <a:pt x="234" y="434"/>
                    <a:pt x="501" y="501"/>
                    <a:pt x="767" y="567"/>
                  </a:cubicBezTo>
                  <a:lnTo>
                    <a:pt x="901" y="167"/>
                  </a:lnTo>
                  <a:cubicBezTo>
                    <a:pt x="601" y="100"/>
                    <a:pt x="334" y="34"/>
                    <a:pt x="67"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a:extLst>
                <a:ext uri="{FF2B5EF4-FFF2-40B4-BE49-F238E27FC236}">
                  <a16:creationId xmlns:a16="http://schemas.microsoft.com/office/drawing/2014/main" id="{64DE4BE3-0AC5-647B-27D6-6E896D231AD0}"/>
                </a:ext>
              </a:extLst>
            </p:cNvPr>
            <p:cNvSpPr/>
            <p:nvPr/>
          </p:nvSpPr>
          <p:spPr>
            <a:xfrm flipH="1">
              <a:off x="5921954" y="2558163"/>
              <a:ext cx="312310" cy="523582"/>
            </a:xfrm>
            <a:custGeom>
              <a:avLst/>
              <a:gdLst/>
              <a:ahLst/>
              <a:cxnLst/>
              <a:rect l="l" t="t" r="r" b="b"/>
              <a:pathLst>
                <a:path w="11143" h="18681" extrusionOk="0">
                  <a:moveTo>
                    <a:pt x="168" y="0"/>
                  </a:moveTo>
                  <a:lnTo>
                    <a:pt x="1" y="400"/>
                  </a:lnTo>
                  <a:cubicBezTo>
                    <a:pt x="501" y="601"/>
                    <a:pt x="1035" y="867"/>
                    <a:pt x="1502" y="1168"/>
                  </a:cubicBezTo>
                  <a:lnTo>
                    <a:pt x="1736" y="801"/>
                  </a:lnTo>
                  <a:cubicBezTo>
                    <a:pt x="1235" y="501"/>
                    <a:pt x="701" y="234"/>
                    <a:pt x="168" y="0"/>
                  </a:cubicBezTo>
                  <a:close/>
                  <a:moveTo>
                    <a:pt x="3170" y="1801"/>
                  </a:moveTo>
                  <a:lnTo>
                    <a:pt x="2903" y="2135"/>
                  </a:lnTo>
                  <a:cubicBezTo>
                    <a:pt x="3370" y="2469"/>
                    <a:pt x="3804" y="2836"/>
                    <a:pt x="4204" y="3236"/>
                  </a:cubicBezTo>
                  <a:lnTo>
                    <a:pt x="4504" y="2936"/>
                  </a:lnTo>
                  <a:cubicBezTo>
                    <a:pt x="4071" y="2535"/>
                    <a:pt x="3637" y="2168"/>
                    <a:pt x="3170" y="1801"/>
                  </a:cubicBezTo>
                  <a:close/>
                  <a:moveTo>
                    <a:pt x="5705" y="4237"/>
                  </a:moveTo>
                  <a:lnTo>
                    <a:pt x="5371" y="4503"/>
                  </a:lnTo>
                  <a:cubicBezTo>
                    <a:pt x="5738" y="4937"/>
                    <a:pt x="6105" y="5371"/>
                    <a:pt x="6439" y="5838"/>
                  </a:cubicBezTo>
                  <a:lnTo>
                    <a:pt x="6806" y="5604"/>
                  </a:lnTo>
                  <a:cubicBezTo>
                    <a:pt x="6439" y="5137"/>
                    <a:pt x="6072" y="4637"/>
                    <a:pt x="5705" y="4237"/>
                  </a:cubicBezTo>
                  <a:close/>
                  <a:moveTo>
                    <a:pt x="7773" y="7039"/>
                  </a:moveTo>
                  <a:lnTo>
                    <a:pt x="7440" y="7272"/>
                  </a:lnTo>
                  <a:cubicBezTo>
                    <a:pt x="7706" y="7739"/>
                    <a:pt x="8007" y="8239"/>
                    <a:pt x="8274" y="8773"/>
                  </a:cubicBezTo>
                  <a:lnTo>
                    <a:pt x="8640" y="8573"/>
                  </a:lnTo>
                  <a:cubicBezTo>
                    <a:pt x="8374" y="8039"/>
                    <a:pt x="8073" y="7539"/>
                    <a:pt x="7773" y="7039"/>
                  </a:cubicBezTo>
                  <a:close/>
                  <a:moveTo>
                    <a:pt x="9374" y="10141"/>
                  </a:moveTo>
                  <a:lnTo>
                    <a:pt x="9007" y="10308"/>
                  </a:lnTo>
                  <a:cubicBezTo>
                    <a:pt x="9208" y="10841"/>
                    <a:pt x="9441" y="11375"/>
                    <a:pt x="9608" y="11909"/>
                  </a:cubicBezTo>
                  <a:lnTo>
                    <a:pt x="10008" y="11775"/>
                  </a:lnTo>
                  <a:cubicBezTo>
                    <a:pt x="9808" y="11242"/>
                    <a:pt x="9608" y="10674"/>
                    <a:pt x="9374" y="10141"/>
                  </a:cubicBezTo>
                  <a:close/>
                  <a:moveTo>
                    <a:pt x="10542" y="13476"/>
                  </a:moveTo>
                  <a:lnTo>
                    <a:pt x="10108" y="13577"/>
                  </a:lnTo>
                  <a:cubicBezTo>
                    <a:pt x="10275" y="14144"/>
                    <a:pt x="10375" y="14711"/>
                    <a:pt x="10475" y="15244"/>
                  </a:cubicBezTo>
                  <a:lnTo>
                    <a:pt x="10909" y="15211"/>
                  </a:lnTo>
                  <a:cubicBezTo>
                    <a:pt x="10809" y="14644"/>
                    <a:pt x="10675" y="14044"/>
                    <a:pt x="10542" y="13476"/>
                  </a:cubicBezTo>
                  <a:close/>
                  <a:moveTo>
                    <a:pt x="10675" y="16946"/>
                  </a:moveTo>
                  <a:cubicBezTo>
                    <a:pt x="10709" y="17279"/>
                    <a:pt x="10709" y="17613"/>
                    <a:pt x="10709" y="17946"/>
                  </a:cubicBezTo>
                  <a:cubicBezTo>
                    <a:pt x="10709" y="18180"/>
                    <a:pt x="10709" y="18413"/>
                    <a:pt x="10709" y="18680"/>
                  </a:cubicBezTo>
                  <a:lnTo>
                    <a:pt x="11109" y="18680"/>
                  </a:lnTo>
                  <a:cubicBezTo>
                    <a:pt x="11142" y="18447"/>
                    <a:pt x="11142" y="18180"/>
                    <a:pt x="11142" y="17946"/>
                  </a:cubicBezTo>
                  <a:cubicBezTo>
                    <a:pt x="11142" y="17613"/>
                    <a:pt x="11142" y="17279"/>
                    <a:pt x="11109" y="1694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a:extLst>
                <a:ext uri="{FF2B5EF4-FFF2-40B4-BE49-F238E27FC236}">
                  <a16:creationId xmlns:a16="http://schemas.microsoft.com/office/drawing/2014/main" id="{5B9A1FDD-9427-2D35-7B94-8F2B3DAA4F7A}"/>
                </a:ext>
              </a:extLst>
            </p:cNvPr>
            <p:cNvSpPr/>
            <p:nvPr/>
          </p:nvSpPr>
          <p:spPr>
            <a:xfrm flipH="1">
              <a:off x="5929437" y="3128467"/>
              <a:ext cx="16873" cy="26206"/>
            </a:xfrm>
            <a:custGeom>
              <a:avLst/>
              <a:gdLst/>
              <a:ahLst/>
              <a:cxnLst/>
              <a:rect l="l" t="t" r="r" b="b"/>
              <a:pathLst>
                <a:path w="602" h="935" extrusionOk="0">
                  <a:moveTo>
                    <a:pt x="201" y="0"/>
                  </a:moveTo>
                  <a:cubicBezTo>
                    <a:pt x="134" y="267"/>
                    <a:pt x="68" y="534"/>
                    <a:pt x="1" y="801"/>
                  </a:cubicBezTo>
                  <a:lnTo>
                    <a:pt x="401" y="934"/>
                  </a:lnTo>
                  <a:cubicBezTo>
                    <a:pt x="468" y="667"/>
                    <a:pt x="535" y="367"/>
                    <a:pt x="601" y="100"/>
                  </a:cubicBezTo>
                  <a:lnTo>
                    <a:pt x="201"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a:extLst>
                <a:ext uri="{FF2B5EF4-FFF2-40B4-BE49-F238E27FC236}">
                  <a16:creationId xmlns:a16="http://schemas.microsoft.com/office/drawing/2014/main" id="{D9402704-823F-95F4-89B2-D35F5448D747}"/>
                </a:ext>
              </a:extLst>
            </p:cNvPr>
            <p:cNvSpPr/>
            <p:nvPr/>
          </p:nvSpPr>
          <p:spPr>
            <a:xfrm flipH="1">
              <a:off x="7019567" y="2106584"/>
              <a:ext cx="454354" cy="244091"/>
            </a:xfrm>
            <a:custGeom>
              <a:avLst/>
              <a:gdLst/>
              <a:ahLst/>
              <a:cxnLst/>
              <a:rect l="l" t="t" r="r" b="b"/>
              <a:pathLst>
                <a:path w="16211" h="8709" extrusionOk="0">
                  <a:moveTo>
                    <a:pt x="8139" y="1"/>
                  </a:moveTo>
                  <a:cubicBezTo>
                    <a:pt x="6471" y="34"/>
                    <a:pt x="5036" y="1135"/>
                    <a:pt x="4569" y="2736"/>
                  </a:cubicBezTo>
                  <a:cubicBezTo>
                    <a:pt x="2968" y="2869"/>
                    <a:pt x="1701" y="4137"/>
                    <a:pt x="1567" y="5738"/>
                  </a:cubicBezTo>
                  <a:lnTo>
                    <a:pt x="1567" y="5938"/>
                  </a:lnTo>
                  <a:cubicBezTo>
                    <a:pt x="767" y="5938"/>
                    <a:pt x="133" y="6539"/>
                    <a:pt x="66" y="7339"/>
                  </a:cubicBezTo>
                  <a:cubicBezTo>
                    <a:pt x="1" y="8055"/>
                    <a:pt x="571" y="8708"/>
                    <a:pt x="1312" y="8708"/>
                  </a:cubicBezTo>
                  <a:cubicBezTo>
                    <a:pt x="1330" y="8708"/>
                    <a:pt x="1349" y="8708"/>
                    <a:pt x="1367" y="8707"/>
                  </a:cubicBezTo>
                  <a:lnTo>
                    <a:pt x="13876" y="8707"/>
                  </a:lnTo>
                  <a:cubicBezTo>
                    <a:pt x="15077" y="8707"/>
                    <a:pt x="16044" y="7773"/>
                    <a:pt x="16144" y="6605"/>
                  </a:cubicBezTo>
                  <a:cubicBezTo>
                    <a:pt x="16211" y="5738"/>
                    <a:pt x="15711" y="4938"/>
                    <a:pt x="14910" y="4604"/>
                  </a:cubicBezTo>
                  <a:cubicBezTo>
                    <a:pt x="15042" y="3088"/>
                    <a:pt x="13839" y="1768"/>
                    <a:pt x="12299" y="1768"/>
                  </a:cubicBezTo>
                  <a:cubicBezTo>
                    <a:pt x="12280" y="1768"/>
                    <a:pt x="12261" y="1768"/>
                    <a:pt x="12241" y="1769"/>
                  </a:cubicBezTo>
                  <a:cubicBezTo>
                    <a:pt x="11875" y="1769"/>
                    <a:pt x="11474" y="1835"/>
                    <a:pt x="11141" y="1969"/>
                  </a:cubicBezTo>
                  <a:cubicBezTo>
                    <a:pt x="10640" y="768"/>
                    <a:pt x="9439" y="1"/>
                    <a:pt x="8139"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a:extLst>
                <a:ext uri="{FF2B5EF4-FFF2-40B4-BE49-F238E27FC236}">
                  <a16:creationId xmlns:a16="http://schemas.microsoft.com/office/drawing/2014/main" id="{80CA44E3-268C-73A1-BE9F-DBD53C39BBC4}"/>
                </a:ext>
              </a:extLst>
            </p:cNvPr>
            <p:cNvSpPr/>
            <p:nvPr/>
          </p:nvSpPr>
          <p:spPr>
            <a:xfrm flipH="1">
              <a:off x="5509670" y="2122448"/>
              <a:ext cx="397374" cy="213233"/>
            </a:xfrm>
            <a:custGeom>
              <a:avLst/>
              <a:gdLst/>
              <a:ahLst/>
              <a:cxnLst/>
              <a:rect l="l" t="t" r="r" b="b"/>
              <a:pathLst>
                <a:path w="14178" h="7608" extrusionOk="0">
                  <a:moveTo>
                    <a:pt x="7184" y="1"/>
                  </a:moveTo>
                  <a:cubicBezTo>
                    <a:pt x="7158" y="1"/>
                    <a:pt x="7132" y="1"/>
                    <a:pt x="7106" y="2"/>
                  </a:cubicBezTo>
                  <a:cubicBezTo>
                    <a:pt x="5672" y="35"/>
                    <a:pt x="4404" y="1002"/>
                    <a:pt x="4004" y="2370"/>
                  </a:cubicBezTo>
                  <a:cubicBezTo>
                    <a:pt x="2603" y="2470"/>
                    <a:pt x="1469" y="3604"/>
                    <a:pt x="1369" y="5005"/>
                  </a:cubicBezTo>
                  <a:lnTo>
                    <a:pt x="1369" y="5172"/>
                  </a:lnTo>
                  <a:cubicBezTo>
                    <a:pt x="668" y="5205"/>
                    <a:pt x="101" y="5706"/>
                    <a:pt x="68" y="6406"/>
                  </a:cubicBezTo>
                  <a:cubicBezTo>
                    <a:pt x="1" y="7040"/>
                    <a:pt x="535" y="7607"/>
                    <a:pt x="1202" y="7607"/>
                  </a:cubicBezTo>
                  <a:lnTo>
                    <a:pt x="12143" y="7607"/>
                  </a:lnTo>
                  <a:cubicBezTo>
                    <a:pt x="13177" y="7607"/>
                    <a:pt x="14044" y="6807"/>
                    <a:pt x="14111" y="5739"/>
                  </a:cubicBezTo>
                  <a:cubicBezTo>
                    <a:pt x="14178" y="5005"/>
                    <a:pt x="13744" y="4305"/>
                    <a:pt x="13044" y="4038"/>
                  </a:cubicBezTo>
                  <a:cubicBezTo>
                    <a:pt x="13142" y="2689"/>
                    <a:pt x="12073" y="1535"/>
                    <a:pt x="10732" y="1535"/>
                  </a:cubicBezTo>
                  <a:cubicBezTo>
                    <a:pt x="10713" y="1535"/>
                    <a:pt x="10694" y="1536"/>
                    <a:pt x="10675" y="1536"/>
                  </a:cubicBezTo>
                  <a:cubicBezTo>
                    <a:pt x="10375" y="1536"/>
                    <a:pt x="10041" y="1570"/>
                    <a:pt x="9741" y="1703"/>
                  </a:cubicBezTo>
                  <a:cubicBezTo>
                    <a:pt x="9285" y="693"/>
                    <a:pt x="8287" y="1"/>
                    <a:pt x="7184"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a:extLst>
                <a:ext uri="{FF2B5EF4-FFF2-40B4-BE49-F238E27FC236}">
                  <a16:creationId xmlns:a16="http://schemas.microsoft.com/office/drawing/2014/main" id="{B9991372-5920-92F5-6FCC-DE9E84BCCC47}"/>
                </a:ext>
              </a:extLst>
            </p:cNvPr>
            <p:cNvSpPr/>
            <p:nvPr/>
          </p:nvSpPr>
          <p:spPr>
            <a:xfrm flipH="1">
              <a:off x="6069687" y="1988756"/>
              <a:ext cx="299194" cy="160878"/>
            </a:xfrm>
            <a:custGeom>
              <a:avLst/>
              <a:gdLst/>
              <a:ahLst/>
              <a:cxnLst/>
              <a:rect l="l" t="t" r="r" b="b"/>
              <a:pathLst>
                <a:path w="10675" h="5740" extrusionOk="0">
                  <a:moveTo>
                    <a:pt x="6005" y="1"/>
                  </a:moveTo>
                  <a:cubicBezTo>
                    <a:pt x="5983" y="1"/>
                    <a:pt x="5961" y="1"/>
                    <a:pt x="5938" y="2"/>
                  </a:cubicBezTo>
                  <a:cubicBezTo>
                    <a:pt x="5037" y="2"/>
                    <a:pt x="4204" y="502"/>
                    <a:pt x="3770" y="1269"/>
                  </a:cubicBezTo>
                  <a:cubicBezTo>
                    <a:pt x="3570" y="1202"/>
                    <a:pt x="3303" y="1136"/>
                    <a:pt x="3069" y="1136"/>
                  </a:cubicBezTo>
                  <a:cubicBezTo>
                    <a:pt x="2002" y="1169"/>
                    <a:pt x="1135" y="1970"/>
                    <a:pt x="1035" y="3037"/>
                  </a:cubicBezTo>
                  <a:cubicBezTo>
                    <a:pt x="501" y="3237"/>
                    <a:pt x="101" y="3738"/>
                    <a:pt x="67" y="4338"/>
                  </a:cubicBezTo>
                  <a:cubicBezTo>
                    <a:pt x="1" y="5105"/>
                    <a:pt x="601" y="5739"/>
                    <a:pt x="1368" y="5739"/>
                  </a:cubicBezTo>
                  <a:lnTo>
                    <a:pt x="9641" y="5739"/>
                  </a:lnTo>
                  <a:cubicBezTo>
                    <a:pt x="10141" y="5739"/>
                    <a:pt x="10575" y="5339"/>
                    <a:pt x="10608" y="4838"/>
                  </a:cubicBezTo>
                  <a:cubicBezTo>
                    <a:pt x="10675" y="4305"/>
                    <a:pt x="10275" y="3904"/>
                    <a:pt x="9774" y="3904"/>
                  </a:cubicBezTo>
                  <a:cubicBezTo>
                    <a:pt x="9774" y="3871"/>
                    <a:pt x="9774" y="3804"/>
                    <a:pt x="9774" y="3771"/>
                  </a:cubicBezTo>
                  <a:cubicBezTo>
                    <a:pt x="9841" y="2737"/>
                    <a:pt x="9074" y="1836"/>
                    <a:pt x="8040" y="1803"/>
                  </a:cubicBezTo>
                  <a:cubicBezTo>
                    <a:pt x="7909" y="758"/>
                    <a:pt x="7043" y="1"/>
                    <a:pt x="600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a:extLst>
                <a:ext uri="{FF2B5EF4-FFF2-40B4-BE49-F238E27FC236}">
                  <a16:creationId xmlns:a16="http://schemas.microsoft.com/office/drawing/2014/main" id="{FCFEAF63-C019-4F12-5E3A-3B12C351AB84}"/>
                </a:ext>
              </a:extLst>
            </p:cNvPr>
            <p:cNvSpPr/>
            <p:nvPr/>
          </p:nvSpPr>
          <p:spPr>
            <a:xfrm flipH="1">
              <a:off x="8410964" y="2023567"/>
              <a:ext cx="341011" cy="678350"/>
            </a:xfrm>
            <a:custGeom>
              <a:avLst/>
              <a:gdLst/>
              <a:ahLst/>
              <a:cxnLst/>
              <a:rect l="l" t="t" r="r" b="b"/>
              <a:pathLst>
                <a:path w="12167" h="24203" extrusionOk="0">
                  <a:moveTo>
                    <a:pt x="9434" y="1"/>
                  </a:moveTo>
                  <a:cubicBezTo>
                    <a:pt x="8929" y="1"/>
                    <a:pt x="8408" y="214"/>
                    <a:pt x="7973" y="728"/>
                  </a:cubicBezTo>
                  <a:cubicBezTo>
                    <a:pt x="7139" y="1728"/>
                    <a:pt x="6371" y="2729"/>
                    <a:pt x="5638" y="3763"/>
                  </a:cubicBezTo>
                  <a:cubicBezTo>
                    <a:pt x="4870" y="4797"/>
                    <a:pt x="4170" y="5865"/>
                    <a:pt x="3503" y="6966"/>
                  </a:cubicBezTo>
                  <a:cubicBezTo>
                    <a:pt x="2836" y="8066"/>
                    <a:pt x="2202" y="9200"/>
                    <a:pt x="1635" y="10368"/>
                  </a:cubicBezTo>
                  <a:cubicBezTo>
                    <a:pt x="1034" y="11569"/>
                    <a:pt x="534" y="12770"/>
                    <a:pt x="134" y="14037"/>
                  </a:cubicBezTo>
                  <a:lnTo>
                    <a:pt x="100" y="14137"/>
                  </a:lnTo>
                  <a:cubicBezTo>
                    <a:pt x="34" y="14337"/>
                    <a:pt x="0" y="14538"/>
                    <a:pt x="34" y="14738"/>
                  </a:cubicBezTo>
                  <a:cubicBezTo>
                    <a:pt x="134" y="15738"/>
                    <a:pt x="367" y="16739"/>
                    <a:pt x="734" y="17673"/>
                  </a:cubicBezTo>
                  <a:cubicBezTo>
                    <a:pt x="1068" y="18607"/>
                    <a:pt x="1568" y="19474"/>
                    <a:pt x="2135" y="20308"/>
                  </a:cubicBezTo>
                  <a:cubicBezTo>
                    <a:pt x="2702" y="21076"/>
                    <a:pt x="3336" y="21776"/>
                    <a:pt x="4070" y="22443"/>
                  </a:cubicBezTo>
                  <a:cubicBezTo>
                    <a:pt x="4437" y="22743"/>
                    <a:pt x="4804" y="23044"/>
                    <a:pt x="5171" y="23311"/>
                  </a:cubicBezTo>
                  <a:cubicBezTo>
                    <a:pt x="5571" y="23611"/>
                    <a:pt x="6004" y="23878"/>
                    <a:pt x="6438" y="24078"/>
                  </a:cubicBezTo>
                  <a:cubicBezTo>
                    <a:pt x="6601" y="24164"/>
                    <a:pt x="6762" y="24203"/>
                    <a:pt x="6913" y="24203"/>
                  </a:cubicBezTo>
                  <a:cubicBezTo>
                    <a:pt x="7696" y="24203"/>
                    <a:pt x="8237" y="23186"/>
                    <a:pt x="7539" y="22543"/>
                  </a:cubicBezTo>
                  <a:lnTo>
                    <a:pt x="7472" y="22477"/>
                  </a:lnTo>
                  <a:cubicBezTo>
                    <a:pt x="7339" y="22343"/>
                    <a:pt x="7205" y="22176"/>
                    <a:pt x="7039" y="22076"/>
                  </a:cubicBezTo>
                  <a:cubicBezTo>
                    <a:pt x="6905" y="21943"/>
                    <a:pt x="6772" y="21809"/>
                    <a:pt x="6638" y="21643"/>
                  </a:cubicBezTo>
                  <a:cubicBezTo>
                    <a:pt x="6371" y="21342"/>
                    <a:pt x="6105" y="21042"/>
                    <a:pt x="5871" y="20742"/>
                  </a:cubicBezTo>
                  <a:cubicBezTo>
                    <a:pt x="5404" y="20108"/>
                    <a:pt x="4970" y="19441"/>
                    <a:pt x="4637" y="18774"/>
                  </a:cubicBezTo>
                  <a:cubicBezTo>
                    <a:pt x="4303" y="18107"/>
                    <a:pt x="4036" y="17406"/>
                    <a:pt x="3836" y="16672"/>
                  </a:cubicBezTo>
                  <a:cubicBezTo>
                    <a:pt x="3704" y="16115"/>
                    <a:pt x="3613" y="15537"/>
                    <a:pt x="3565" y="14971"/>
                  </a:cubicBezTo>
                  <a:lnTo>
                    <a:pt x="3565" y="14971"/>
                  </a:lnTo>
                  <a:cubicBezTo>
                    <a:pt x="3972" y="13986"/>
                    <a:pt x="4411" y="13028"/>
                    <a:pt x="4937" y="12069"/>
                  </a:cubicBezTo>
                  <a:cubicBezTo>
                    <a:pt x="5504" y="11068"/>
                    <a:pt x="6105" y="10034"/>
                    <a:pt x="6772" y="9034"/>
                  </a:cubicBezTo>
                  <a:cubicBezTo>
                    <a:pt x="7405" y="8033"/>
                    <a:pt x="8106" y="7066"/>
                    <a:pt x="8806" y="6098"/>
                  </a:cubicBezTo>
                  <a:cubicBezTo>
                    <a:pt x="9507" y="5131"/>
                    <a:pt x="10274" y="4130"/>
                    <a:pt x="10975" y="3263"/>
                  </a:cubicBezTo>
                  <a:lnTo>
                    <a:pt x="11008" y="3196"/>
                  </a:lnTo>
                  <a:cubicBezTo>
                    <a:pt x="12167" y="1717"/>
                    <a:pt x="10865" y="1"/>
                    <a:pt x="9434"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a:extLst>
                <a:ext uri="{FF2B5EF4-FFF2-40B4-BE49-F238E27FC236}">
                  <a16:creationId xmlns:a16="http://schemas.microsoft.com/office/drawing/2014/main" id="{F5362840-094C-9CE4-3DD3-6A59CF60D6C3}"/>
                </a:ext>
              </a:extLst>
            </p:cNvPr>
            <p:cNvSpPr/>
            <p:nvPr/>
          </p:nvSpPr>
          <p:spPr>
            <a:xfrm flipH="1">
              <a:off x="8463992" y="2642302"/>
              <a:ext cx="156169" cy="89772"/>
            </a:xfrm>
            <a:custGeom>
              <a:avLst/>
              <a:gdLst/>
              <a:ahLst/>
              <a:cxnLst/>
              <a:rect l="l" t="t" r="r" b="b"/>
              <a:pathLst>
                <a:path w="5572" h="3203" extrusionOk="0">
                  <a:moveTo>
                    <a:pt x="1969" y="0"/>
                  </a:moveTo>
                  <a:lnTo>
                    <a:pt x="167" y="267"/>
                  </a:lnTo>
                  <a:cubicBezTo>
                    <a:pt x="1" y="1802"/>
                    <a:pt x="2069" y="3203"/>
                    <a:pt x="2069" y="3203"/>
                  </a:cubicBezTo>
                  <a:lnTo>
                    <a:pt x="5571" y="1535"/>
                  </a:lnTo>
                  <a:lnTo>
                    <a:pt x="1969"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a:extLst>
                <a:ext uri="{FF2B5EF4-FFF2-40B4-BE49-F238E27FC236}">
                  <a16:creationId xmlns:a16="http://schemas.microsoft.com/office/drawing/2014/main" id="{104789EC-D718-C26B-C546-D6863DEDB9C5}"/>
                </a:ext>
              </a:extLst>
            </p:cNvPr>
            <p:cNvSpPr/>
            <p:nvPr/>
          </p:nvSpPr>
          <p:spPr>
            <a:xfrm flipH="1">
              <a:off x="8419120" y="2685296"/>
              <a:ext cx="143080" cy="113147"/>
            </a:xfrm>
            <a:custGeom>
              <a:avLst/>
              <a:gdLst/>
              <a:ahLst/>
              <a:cxnLst/>
              <a:rect l="l" t="t" r="r" b="b"/>
              <a:pathLst>
                <a:path w="5105" h="4037" extrusionOk="0">
                  <a:moveTo>
                    <a:pt x="3503" y="1"/>
                  </a:moveTo>
                  <a:lnTo>
                    <a:pt x="1" y="1669"/>
                  </a:lnTo>
                  <a:lnTo>
                    <a:pt x="2069" y="4037"/>
                  </a:lnTo>
                  <a:lnTo>
                    <a:pt x="5104" y="2803"/>
                  </a:lnTo>
                  <a:lnTo>
                    <a:pt x="350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a:extLst>
                <a:ext uri="{FF2B5EF4-FFF2-40B4-BE49-F238E27FC236}">
                  <a16:creationId xmlns:a16="http://schemas.microsoft.com/office/drawing/2014/main" id="{F2E786CA-E3F3-7CE3-80DC-54DC8F13588E}"/>
                </a:ext>
              </a:extLst>
            </p:cNvPr>
            <p:cNvSpPr/>
            <p:nvPr/>
          </p:nvSpPr>
          <p:spPr>
            <a:xfrm flipH="1">
              <a:off x="8140527" y="1789649"/>
              <a:ext cx="237477" cy="356230"/>
            </a:xfrm>
            <a:custGeom>
              <a:avLst/>
              <a:gdLst/>
              <a:ahLst/>
              <a:cxnLst/>
              <a:rect l="l" t="t" r="r" b="b"/>
              <a:pathLst>
                <a:path w="8473" h="12710" extrusionOk="0">
                  <a:moveTo>
                    <a:pt x="701" y="1"/>
                  </a:moveTo>
                  <a:lnTo>
                    <a:pt x="701" y="1"/>
                  </a:lnTo>
                  <a:cubicBezTo>
                    <a:pt x="1134" y="2269"/>
                    <a:pt x="1568" y="6438"/>
                    <a:pt x="0" y="7906"/>
                  </a:cubicBezTo>
                  <a:cubicBezTo>
                    <a:pt x="1268" y="10008"/>
                    <a:pt x="3169" y="11676"/>
                    <a:pt x="5437" y="12710"/>
                  </a:cubicBezTo>
                  <a:cubicBezTo>
                    <a:pt x="8473" y="10908"/>
                    <a:pt x="7038" y="8140"/>
                    <a:pt x="7038" y="8140"/>
                  </a:cubicBezTo>
                  <a:cubicBezTo>
                    <a:pt x="4503" y="7439"/>
                    <a:pt x="4570" y="5571"/>
                    <a:pt x="5037" y="3837"/>
                  </a:cubicBezTo>
                  <a:lnTo>
                    <a:pt x="701"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a:extLst>
                <a:ext uri="{FF2B5EF4-FFF2-40B4-BE49-F238E27FC236}">
                  <a16:creationId xmlns:a16="http://schemas.microsoft.com/office/drawing/2014/main" id="{360D6A65-A6AD-1A2A-FF54-3DB21B9F82C6}"/>
                </a:ext>
              </a:extLst>
            </p:cNvPr>
            <p:cNvSpPr/>
            <p:nvPr/>
          </p:nvSpPr>
          <p:spPr>
            <a:xfrm flipH="1">
              <a:off x="8133968" y="1978134"/>
              <a:ext cx="279574" cy="65837"/>
            </a:xfrm>
            <a:custGeom>
              <a:avLst/>
              <a:gdLst/>
              <a:ahLst/>
              <a:cxnLst/>
              <a:rect l="l" t="t" r="r" b="b"/>
              <a:pathLst>
                <a:path w="9975" h="2349" extrusionOk="0">
                  <a:moveTo>
                    <a:pt x="5680" y="1"/>
                  </a:moveTo>
                  <a:cubicBezTo>
                    <a:pt x="3345" y="1"/>
                    <a:pt x="134" y="381"/>
                    <a:pt x="134" y="381"/>
                  </a:cubicBezTo>
                  <a:cubicBezTo>
                    <a:pt x="0" y="714"/>
                    <a:pt x="0" y="1081"/>
                    <a:pt x="101" y="1448"/>
                  </a:cubicBezTo>
                  <a:lnTo>
                    <a:pt x="9974" y="2349"/>
                  </a:lnTo>
                  <a:cubicBezTo>
                    <a:pt x="9974" y="2349"/>
                    <a:pt x="9307" y="581"/>
                    <a:pt x="7539" y="147"/>
                  </a:cubicBezTo>
                  <a:cubicBezTo>
                    <a:pt x="7106" y="41"/>
                    <a:pt x="6439" y="1"/>
                    <a:pt x="568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a:extLst>
                <a:ext uri="{FF2B5EF4-FFF2-40B4-BE49-F238E27FC236}">
                  <a16:creationId xmlns:a16="http://schemas.microsoft.com/office/drawing/2014/main" id="{D26E9B23-D9EF-5D66-2CB8-93EB0E205B11}"/>
                </a:ext>
              </a:extLst>
            </p:cNvPr>
            <p:cNvSpPr/>
            <p:nvPr/>
          </p:nvSpPr>
          <p:spPr>
            <a:xfrm flipH="1">
              <a:off x="8084416" y="1684013"/>
              <a:ext cx="20600" cy="31811"/>
            </a:xfrm>
            <a:custGeom>
              <a:avLst/>
              <a:gdLst/>
              <a:ahLst/>
              <a:cxnLst/>
              <a:rect l="l" t="t" r="r" b="b"/>
              <a:pathLst>
                <a:path w="735" h="1135" extrusionOk="0">
                  <a:moveTo>
                    <a:pt x="367" y="0"/>
                  </a:moveTo>
                  <a:cubicBezTo>
                    <a:pt x="167" y="0"/>
                    <a:pt x="0" y="234"/>
                    <a:pt x="0" y="567"/>
                  </a:cubicBezTo>
                  <a:cubicBezTo>
                    <a:pt x="0" y="867"/>
                    <a:pt x="167" y="1101"/>
                    <a:pt x="367" y="1134"/>
                  </a:cubicBezTo>
                  <a:cubicBezTo>
                    <a:pt x="567" y="1134"/>
                    <a:pt x="734" y="867"/>
                    <a:pt x="734" y="567"/>
                  </a:cubicBezTo>
                  <a:cubicBezTo>
                    <a:pt x="734" y="267"/>
                    <a:pt x="567"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a:extLst>
                <a:ext uri="{FF2B5EF4-FFF2-40B4-BE49-F238E27FC236}">
                  <a16:creationId xmlns:a16="http://schemas.microsoft.com/office/drawing/2014/main" id="{9FBBE608-FB68-1AB7-5FB6-9E6FF34CB7C0}"/>
                </a:ext>
              </a:extLst>
            </p:cNvPr>
            <p:cNvSpPr/>
            <p:nvPr/>
          </p:nvSpPr>
          <p:spPr>
            <a:xfrm flipH="1">
              <a:off x="8076933" y="1679333"/>
              <a:ext cx="20600" cy="8717"/>
            </a:xfrm>
            <a:custGeom>
              <a:avLst/>
              <a:gdLst/>
              <a:ahLst/>
              <a:cxnLst/>
              <a:rect l="l" t="t" r="r" b="b"/>
              <a:pathLst>
                <a:path w="735" h="311" extrusionOk="0">
                  <a:moveTo>
                    <a:pt x="734" y="0"/>
                  </a:moveTo>
                  <a:lnTo>
                    <a:pt x="0" y="167"/>
                  </a:lnTo>
                  <a:cubicBezTo>
                    <a:pt x="96" y="272"/>
                    <a:pt x="192" y="310"/>
                    <a:pt x="281" y="310"/>
                  </a:cubicBezTo>
                  <a:cubicBezTo>
                    <a:pt x="534" y="310"/>
                    <a:pt x="7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a:extLst>
                <a:ext uri="{FF2B5EF4-FFF2-40B4-BE49-F238E27FC236}">
                  <a16:creationId xmlns:a16="http://schemas.microsoft.com/office/drawing/2014/main" id="{405D8402-D6E8-159A-15A0-79C6C03981A9}"/>
                </a:ext>
              </a:extLst>
            </p:cNvPr>
            <p:cNvSpPr/>
            <p:nvPr/>
          </p:nvSpPr>
          <p:spPr>
            <a:xfrm flipH="1">
              <a:off x="8072280" y="1719524"/>
              <a:ext cx="30858" cy="62081"/>
            </a:xfrm>
            <a:custGeom>
              <a:avLst/>
              <a:gdLst/>
              <a:ahLst/>
              <a:cxnLst/>
              <a:rect l="l" t="t" r="r" b="b"/>
              <a:pathLst>
                <a:path w="1101" h="2215" extrusionOk="0">
                  <a:moveTo>
                    <a:pt x="0" y="1"/>
                  </a:moveTo>
                  <a:lnTo>
                    <a:pt x="0" y="2169"/>
                  </a:lnTo>
                  <a:cubicBezTo>
                    <a:pt x="124" y="2200"/>
                    <a:pt x="248" y="2215"/>
                    <a:pt x="369" y="2215"/>
                  </a:cubicBezTo>
                  <a:cubicBezTo>
                    <a:pt x="639" y="2215"/>
                    <a:pt x="894" y="2140"/>
                    <a:pt x="1101" y="2002"/>
                  </a:cubicBezTo>
                  <a:cubicBezTo>
                    <a:pt x="667" y="1368"/>
                    <a:pt x="300" y="701"/>
                    <a:pt x="0" y="1"/>
                  </a:cubicBez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a:extLst>
                <a:ext uri="{FF2B5EF4-FFF2-40B4-BE49-F238E27FC236}">
                  <a16:creationId xmlns:a16="http://schemas.microsoft.com/office/drawing/2014/main" id="{058B8131-091C-5D5D-A37A-FED75799CD8F}"/>
                </a:ext>
              </a:extLst>
            </p:cNvPr>
            <p:cNvSpPr/>
            <p:nvPr/>
          </p:nvSpPr>
          <p:spPr>
            <a:xfrm flipH="1">
              <a:off x="8087219" y="1625015"/>
              <a:ext cx="47731" cy="27243"/>
            </a:xfrm>
            <a:custGeom>
              <a:avLst/>
              <a:gdLst/>
              <a:ahLst/>
              <a:cxnLst/>
              <a:rect l="l" t="t" r="r" b="b"/>
              <a:pathLst>
                <a:path w="1703" h="972" extrusionOk="0">
                  <a:moveTo>
                    <a:pt x="1423" y="1"/>
                  </a:moveTo>
                  <a:cubicBezTo>
                    <a:pt x="869" y="1"/>
                    <a:pt x="378" y="233"/>
                    <a:pt x="34" y="671"/>
                  </a:cubicBezTo>
                  <a:cubicBezTo>
                    <a:pt x="1" y="738"/>
                    <a:pt x="1" y="871"/>
                    <a:pt x="68" y="938"/>
                  </a:cubicBezTo>
                  <a:cubicBezTo>
                    <a:pt x="101" y="971"/>
                    <a:pt x="168" y="971"/>
                    <a:pt x="201" y="971"/>
                  </a:cubicBezTo>
                  <a:cubicBezTo>
                    <a:pt x="268" y="971"/>
                    <a:pt x="301" y="938"/>
                    <a:pt x="334" y="904"/>
                  </a:cubicBezTo>
                  <a:cubicBezTo>
                    <a:pt x="582" y="564"/>
                    <a:pt x="973" y="367"/>
                    <a:pt x="1401" y="367"/>
                  </a:cubicBezTo>
                  <a:cubicBezTo>
                    <a:pt x="1435" y="367"/>
                    <a:pt x="1468" y="368"/>
                    <a:pt x="1502" y="371"/>
                  </a:cubicBezTo>
                  <a:cubicBezTo>
                    <a:pt x="1602" y="371"/>
                    <a:pt x="1669" y="304"/>
                    <a:pt x="1669" y="204"/>
                  </a:cubicBezTo>
                  <a:cubicBezTo>
                    <a:pt x="1702" y="104"/>
                    <a:pt x="1635" y="4"/>
                    <a:pt x="1535" y="4"/>
                  </a:cubicBezTo>
                  <a:cubicBezTo>
                    <a:pt x="1498" y="2"/>
                    <a:pt x="1460" y="1"/>
                    <a:pt x="14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a:extLst>
                <a:ext uri="{FF2B5EF4-FFF2-40B4-BE49-F238E27FC236}">
                  <a16:creationId xmlns:a16="http://schemas.microsoft.com/office/drawing/2014/main" id="{0CFF6181-BF13-784C-113E-58949B82FF21}"/>
                </a:ext>
              </a:extLst>
            </p:cNvPr>
            <p:cNvSpPr/>
            <p:nvPr/>
          </p:nvSpPr>
          <p:spPr>
            <a:xfrm flipH="1">
              <a:off x="8076933" y="1503236"/>
              <a:ext cx="324446" cy="410575"/>
            </a:xfrm>
            <a:custGeom>
              <a:avLst/>
              <a:gdLst/>
              <a:ahLst/>
              <a:cxnLst/>
              <a:rect l="l" t="t" r="r" b="b"/>
              <a:pathLst>
                <a:path w="11576" h="14649" extrusionOk="0">
                  <a:moveTo>
                    <a:pt x="5230" y="0"/>
                  </a:moveTo>
                  <a:cubicBezTo>
                    <a:pt x="2460" y="0"/>
                    <a:pt x="0" y="2384"/>
                    <a:pt x="267" y="5449"/>
                  </a:cubicBezTo>
                  <a:cubicBezTo>
                    <a:pt x="500" y="9252"/>
                    <a:pt x="534" y="10887"/>
                    <a:pt x="2435" y="12888"/>
                  </a:cubicBezTo>
                  <a:cubicBezTo>
                    <a:pt x="3582" y="14088"/>
                    <a:pt x="5000" y="14648"/>
                    <a:pt x="6347" y="14648"/>
                  </a:cubicBezTo>
                  <a:cubicBezTo>
                    <a:pt x="8370" y="14648"/>
                    <a:pt x="10234" y="13383"/>
                    <a:pt x="10774" y="11120"/>
                  </a:cubicBezTo>
                  <a:cubicBezTo>
                    <a:pt x="11575" y="7751"/>
                    <a:pt x="11041" y="2080"/>
                    <a:pt x="7339" y="479"/>
                  </a:cubicBezTo>
                  <a:cubicBezTo>
                    <a:pt x="6642" y="151"/>
                    <a:pt x="5926" y="0"/>
                    <a:pt x="5230"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a:extLst>
                <a:ext uri="{FF2B5EF4-FFF2-40B4-BE49-F238E27FC236}">
                  <a16:creationId xmlns:a16="http://schemas.microsoft.com/office/drawing/2014/main" id="{F39DF59A-AC14-24F5-F8A6-474BE9DC11E6}"/>
                </a:ext>
              </a:extLst>
            </p:cNvPr>
            <p:cNvSpPr/>
            <p:nvPr/>
          </p:nvSpPr>
          <p:spPr>
            <a:xfrm flipH="1">
              <a:off x="8026455" y="1471229"/>
              <a:ext cx="549759" cy="483783"/>
            </a:xfrm>
            <a:custGeom>
              <a:avLst/>
              <a:gdLst/>
              <a:ahLst/>
              <a:cxnLst/>
              <a:rect l="l" t="t" r="r" b="b"/>
              <a:pathLst>
                <a:path w="19615" h="17261" extrusionOk="0">
                  <a:moveTo>
                    <a:pt x="15559" y="1"/>
                  </a:moveTo>
                  <a:cubicBezTo>
                    <a:pt x="15210" y="1"/>
                    <a:pt x="14816" y="108"/>
                    <a:pt x="14377" y="354"/>
                  </a:cubicBezTo>
                  <a:cubicBezTo>
                    <a:pt x="13712" y="720"/>
                    <a:pt x="12783" y="822"/>
                    <a:pt x="11792" y="822"/>
                  </a:cubicBezTo>
                  <a:cubicBezTo>
                    <a:pt x="10529" y="822"/>
                    <a:pt x="9166" y="655"/>
                    <a:pt x="8120" y="655"/>
                  </a:cubicBezTo>
                  <a:cubicBezTo>
                    <a:pt x="6698" y="655"/>
                    <a:pt x="5864" y="964"/>
                    <a:pt x="6672" y="2422"/>
                  </a:cubicBezTo>
                  <a:cubicBezTo>
                    <a:pt x="5171" y="2789"/>
                    <a:pt x="3303" y="5891"/>
                    <a:pt x="3736" y="8093"/>
                  </a:cubicBezTo>
                  <a:cubicBezTo>
                    <a:pt x="4203" y="10394"/>
                    <a:pt x="0" y="13697"/>
                    <a:pt x="3236" y="14797"/>
                  </a:cubicBezTo>
                  <a:cubicBezTo>
                    <a:pt x="6158" y="15799"/>
                    <a:pt x="6600" y="17261"/>
                    <a:pt x="8942" y="17261"/>
                  </a:cubicBezTo>
                  <a:cubicBezTo>
                    <a:pt x="9487" y="17261"/>
                    <a:pt x="10135" y="17182"/>
                    <a:pt x="10941" y="16999"/>
                  </a:cubicBezTo>
                  <a:cubicBezTo>
                    <a:pt x="13210" y="16499"/>
                    <a:pt x="19614" y="17166"/>
                    <a:pt x="16412" y="11995"/>
                  </a:cubicBezTo>
                  <a:cubicBezTo>
                    <a:pt x="13677" y="7559"/>
                    <a:pt x="15111" y="5724"/>
                    <a:pt x="15111" y="5724"/>
                  </a:cubicBezTo>
                  <a:cubicBezTo>
                    <a:pt x="15978" y="5724"/>
                    <a:pt x="16779" y="5357"/>
                    <a:pt x="17346" y="4723"/>
                  </a:cubicBezTo>
                  <a:cubicBezTo>
                    <a:pt x="18145" y="3753"/>
                    <a:pt x="17626" y="1"/>
                    <a:pt x="15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a:extLst>
                <a:ext uri="{FF2B5EF4-FFF2-40B4-BE49-F238E27FC236}">
                  <a16:creationId xmlns:a16="http://schemas.microsoft.com/office/drawing/2014/main" id="{77BDB523-83FC-BE42-C798-CA056359D32D}"/>
                </a:ext>
              </a:extLst>
            </p:cNvPr>
            <p:cNvSpPr/>
            <p:nvPr/>
          </p:nvSpPr>
          <p:spPr>
            <a:xfrm flipH="1">
              <a:off x="8122757" y="1673503"/>
              <a:ext cx="66257" cy="94649"/>
            </a:xfrm>
            <a:custGeom>
              <a:avLst/>
              <a:gdLst/>
              <a:ahLst/>
              <a:cxnLst/>
              <a:rect l="l" t="t" r="r" b="b"/>
              <a:pathLst>
                <a:path w="2364" h="3377" extrusionOk="0">
                  <a:moveTo>
                    <a:pt x="1233" y="0"/>
                  </a:moveTo>
                  <a:cubicBezTo>
                    <a:pt x="502" y="0"/>
                    <a:pt x="1" y="790"/>
                    <a:pt x="95" y="1609"/>
                  </a:cubicBezTo>
                  <a:cubicBezTo>
                    <a:pt x="195" y="2343"/>
                    <a:pt x="629" y="2977"/>
                    <a:pt x="1296" y="3311"/>
                  </a:cubicBezTo>
                  <a:cubicBezTo>
                    <a:pt x="1420" y="3356"/>
                    <a:pt x="1528" y="3377"/>
                    <a:pt x="1624" y="3377"/>
                  </a:cubicBezTo>
                  <a:cubicBezTo>
                    <a:pt x="2094" y="3377"/>
                    <a:pt x="2241" y="2859"/>
                    <a:pt x="2297" y="2110"/>
                  </a:cubicBezTo>
                  <a:cubicBezTo>
                    <a:pt x="2364" y="1309"/>
                    <a:pt x="2130" y="108"/>
                    <a:pt x="1363" y="8"/>
                  </a:cubicBezTo>
                  <a:cubicBezTo>
                    <a:pt x="1319" y="3"/>
                    <a:pt x="1275" y="0"/>
                    <a:pt x="1233"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a:extLst>
                <a:ext uri="{FF2B5EF4-FFF2-40B4-BE49-F238E27FC236}">
                  <a16:creationId xmlns:a16="http://schemas.microsoft.com/office/drawing/2014/main" id="{60942831-2E92-6724-919A-EE4BEBCC5833}"/>
                </a:ext>
              </a:extLst>
            </p:cNvPr>
            <p:cNvSpPr/>
            <p:nvPr/>
          </p:nvSpPr>
          <p:spPr>
            <a:xfrm flipH="1">
              <a:off x="8046102" y="2679690"/>
              <a:ext cx="343141" cy="2218601"/>
            </a:xfrm>
            <a:custGeom>
              <a:avLst/>
              <a:gdLst/>
              <a:ahLst/>
              <a:cxnLst/>
              <a:rect l="l" t="t" r="r" b="b"/>
              <a:pathLst>
                <a:path w="12243" h="79158" extrusionOk="0">
                  <a:moveTo>
                    <a:pt x="1" y="1"/>
                  </a:moveTo>
                  <a:cubicBezTo>
                    <a:pt x="1" y="1"/>
                    <a:pt x="2669" y="27420"/>
                    <a:pt x="5271" y="40396"/>
                  </a:cubicBezTo>
                  <a:cubicBezTo>
                    <a:pt x="2603" y="55240"/>
                    <a:pt x="2169" y="78624"/>
                    <a:pt x="2169" y="78624"/>
                  </a:cubicBezTo>
                  <a:lnTo>
                    <a:pt x="4237" y="79157"/>
                  </a:lnTo>
                  <a:cubicBezTo>
                    <a:pt x="4237" y="79157"/>
                    <a:pt x="8407" y="62212"/>
                    <a:pt x="12109" y="41997"/>
                  </a:cubicBezTo>
                  <a:cubicBezTo>
                    <a:pt x="12209" y="41497"/>
                    <a:pt x="12243" y="41030"/>
                    <a:pt x="12243" y="40530"/>
                  </a:cubicBezTo>
                  <a:cubicBezTo>
                    <a:pt x="12009" y="28454"/>
                    <a:pt x="9841" y="1"/>
                    <a:pt x="9841"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a:extLst>
                <a:ext uri="{FF2B5EF4-FFF2-40B4-BE49-F238E27FC236}">
                  <a16:creationId xmlns:a16="http://schemas.microsoft.com/office/drawing/2014/main" id="{F8AEB0CA-17B1-C538-6BBA-F908F6719847}"/>
                </a:ext>
              </a:extLst>
            </p:cNvPr>
            <p:cNvSpPr/>
            <p:nvPr/>
          </p:nvSpPr>
          <p:spPr>
            <a:xfrm flipH="1">
              <a:off x="8150813" y="2679690"/>
              <a:ext cx="496451" cy="2263473"/>
            </a:xfrm>
            <a:custGeom>
              <a:avLst/>
              <a:gdLst/>
              <a:ahLst/>
              <a:cxnLst/>
              <a:rect l="l" t="t" r="r" b="b"/>
              <a:pathLst>
                <a:path w="17713" h="80759" extrusionOk="0">
                  <a:moveTo>
                    <a:pt x="5871" y="1"/>
                  </a:moveTo>
                  <a:cubicBezTo>
                    <a:pt x="5871" y="1"/>
                    <a:pt x="3169" y="27420"/>
                    <a:pt x="3403" y="40396"/>
                  </a:cubicBezTo>
                  <a:cubicBezTo>
                    <a:pt x="0" y="53606"/>
                    <a:pt x="1668" y="80758"/>
                    <a:pt x="1668" y="80758"/>
                  </a:cubicBezTo>
                  <a:lnTo>
                    <a:pt x="3770" y="80758"/>
                  </a:lnTo>
                  <a:cubicBezTo>
                    <a:pt x="3770" y="80758"/>
                    <a:pt x="7839" y="51704"/>
                    <a:pt x="9941" y="39562"/>
                  </a:cubicBezTo>
                  <a:cubicBezTo>
                    <a:pt x="11942" y="27921"/>
                    <a:pt x="17713" y="1"/>
                    <a:pt x="17713"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a:extLst>
                <a:ext uri="{FF2B5EF4-FFF2-40B4-BE49-F238E27FC236}">
                  <a16:creationId xmlns:a16="http://schemas.microsoft.com/office/drawing/2014/main" id="{F8E58A0E-27B2-0F9B-B66F-C7FE0BA6C696}"/>
                </a:ext>
              </a:extLst>
            </p:cNvPr>
            <p:cNvSpPr/>
            <p:nvPr/>
          </p:nvSpPr>
          <p:spPr>
            <a:xfrm flipH="1">
              <a:off x="7993747" y="2002350"/>
              <a:ext cx="661953" cy="1592663"/>
            </a:xfrm>
            <a:custGeom>
              <a:avLst/>
              <a:gdLst/>
              <a:ahLst/>
              <a:cxnLst/>
              <a:rect l="l" t="t" r="r" b="b"/>
              <a:pathLst>
                <a:path w="23618" h="56825" extrusionOk="0">
                  <a:moveTo>
                    <a:pt x="12647" y="0"/>
                  </a:moveTo>
                  <a:cubicBezTo>
                    <a:pt x="11476" y="0"/>
                    <a:pt x="10308" y="50"/>
                    <a:pt x="9141" y="150"/>
                  </a:cubicBezTo>
                  <a:cubicBezTo>
                    <a:pt x="8240" y="184"/>
                    <a:pt x="7340" y="250"/>
                    <a:pt x="6572" y="351"/>
                  </a:cubicBezTo>
                  <a:cubicBezTo>
                    <a:pt x="4571" y="584"/>
                    <a:pt x="3270" y="2485"/>
                    <a:pt x="3770" y="4420"/>
                  </a:cubicBezTo>
                  <a:cubicBezTo>
                    <a:pt x="6272" y="14661"/>
                    <a:pt x="6139" y="18464"/>
                    <a:pt x="6072" y="24168"/>
                  </a:cubicBezTo>
                  <a:cubicBezTo>
                    <a:pt x="1" y="33508"/>
                    <a:pt x="2236" y="42814"/>
                    <a:pt x="1435" y="56024"/>
                  </a:cubicBezTo>
                  <a:cubicBezTo>
                    <a:pt x="3884" y="56480"/>
                    <a:pt x="6482" y="56585"/>
                    <a:pt x="9132" y="56585"/>
                  </a:cubicBezTo>
                  <a:cubicBezTo>
                    <a:pt x="11368" y="56585"/>
                    <a:pt x="13641" y="56511"/>
                    <a:pt x="15893" y="56511"/>
                  </a:cubicBezTo>
                  <a:cubicBezTo>
                    <a:pt x="17991" y="56511"/>
                    <a:pt x="20070" y="56575"/>
                    <a:pt x="22083" y="56824"/>
                  </a:cubicBezTo>
                  <a:cubicBezTo>
                    <a:pt x="23618" y="41046"/>
                    <a:pt x="21683" y="27003"/>
                    <a:pt x="20916" y="24168"/>
                  </a:cubicBezTo>
                  <a:cubicBezTo>
                    <a:pt x="22484" y="12192"/>
                    <a:pt x="23318" y="6455"/>
                    <a:pt x="23184" y="3653"/>
                  </a:cubicBezTo>
                  <a:cubicBezTo>
                    <a:pt x="23084" y="2185"/>
                    <a:pt x="22017" y="984"/>
                    <a:pt x="20549" y="717"/>
                  </a:cubicBezTo>
                  <a:cubicBezTo>
                    <a:pt x="19315" y="517"/>
                    <a:pt x="17680" y="284"/>
                    <a:pt x="16179" y="150"/>
                  </a:cubicBezTo>
                  <a:cubicBezTo>
                    <a:pt x="14995" y="50"/>
                    <a:pt x="13819" y="0"/>
                    <a:pt x="126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a:extLst>
                <a:ext uri="{FF2B5EF4-FFF2-40B4-BE49-F238E27FC236}">
                  <a16:creationId xmlns:a16="http://schemas.microsoft.com/office/drawing/2014/main" id="{7D598DD1-D171-68B5-7CD1-DEEEE558EAFA}"/>
                </a:ext>
              </a:extLst>
            </p:cNvPr>
            <p:cNvSpPr/>
            <p:nvPr/>
          </p:nvSpPr>
          <p:spPr>
            <a:xfrm flipH="1">
              <a:off x="8458387" y="2014962"/>
              <a:ext cx="146808" cy="284255"/>
            </a:xfrm>
            <a:custGeom>
              <a:avLst/>
              <a:gdLst/>
              <a:ahLst/>
              <a:cxnLst/>
              <a:rect l="l" t="t" r="r" b="b"/>
              <a:pathLst>
                <a:path w="5238" h="10142" extrusionOk="0">
                  <a:moveTo>
                    <a:pt x="4237" y="1"/>
                  </a:moveTo>
                  <a:lnTo>
                    <a:pt x="4237" y="1"/>
                  </a:lnTo>
                  <a:cubicBezTo>
                    <a:pt x="1568" y="868"/>
                    <a:pt x="0" y="3436"/>
                    <a:pt x="0" y="3436"/>
                  </a:cubicBezTo>
                  <a:cubicBezTo>
                    <a:pt x="0" y="3436"/>
                    <a:pt x="3403" y="8674"/>
                    <a:pt x="3803" y="10141"/>
                  </a:cubicBezTo>
                  <a:cubicBezTo>
                    <a:pt x="5237" y="6305"/>
                    <a:pt x="4237" y="1"/>
                    <a:pt x="42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a:extLst>
                <a:ext uri="{FF2B5EF4-FFF2-40B4-BE49-F238E27FC236}">
                  <a16:creationId xmlns:a16="http://schemas.microsoft.com/office/drawing/2014/main" id="{44D0FDD0-D2AB-C919-6CA9-044E3562824C}"/>
                </a:ext>
              </a:extLst>
            </p:cNvPr>
            <p:cNvSpPr/>
            <p:nvPr/>
          </p:nvSpPr>
          <p:spPr>
            <a:xfrm flipH="1">
              <a:off x="8026455" y="3475307"/>
              <a:ext cx="587148" cy="45012"/>
            </a:xfrm>
            <a:custGeom>
              <a:avLst/>
              <a:gdLst/>
              <a:ahLst/>
              <a:cxnLst/>
              <a:rect l="l" t="t" r="r" b="b"/>
              <a:pathLst>
                <a:path w="20949" h="1606" extrusionOk="0">
                  <a:moveTo>
                    <a:pt x="0" y="1"/>
                  </a:moveTo>
                  <a:lnTo>
                    <a:pt x="0" y="334"/>
                  </a:lnTo>
                  <a:cubicBezTo>
                    <a:pt x="334" y="368"/>
                    <a:pt x="667" y="501"/>
                    <a:pt x="901" y="801"/>
                  </a:cubicBezTo>
                  <a:cubicBezTo>
                    <a:pt x="1168" y="1135"/>
                    <a:pt x="1568" y="1335"/>
                    <a:pt x="2001" y="1335"/>
                  </a:cubicBezTo>
                  <a:cubicBezTo>
                    <a:pt x="2468" y="1335"/>
                    <a:pt x="2869" y="1168"/>
                    <a:pt x="3202" y="835"/>
                  </a:cubicBezTo>
                  <a:cubicBezTo>
                    <a:pt x="3469" y="568"/>
                    <a:pt x="3803" y="434"/>
                    <a:pt x="4170" y="401"/>
                  </a:cubicBezTo>
                  <a:cubicBezTo>
                    <a:pt x="4537" y="434"/>
                    <a:pt x="4870" y="601"/>
                    <a:pt x="5070" y="868"/>
                  </a:cubicBezTo>
                  <a:cubicBezTo>
                    <a:pt x="5337" y="1201"/>
                    <a:pt x="5771" y="1402"/>
                    <a:pt x="6204" y="1402"/>
                  </a:cubicBezTo>
                  <a:lnTo>
                    <a:pt x="6238" y="1402"/>
                  </a:lnTo>
                  <a:cubicBezTo>
                    <a:pt x="6671" y="1402"/>
                    <a:pt x="7072" y="1201"/>
                    <a:pt x="7405" y="901"/>
                  </a:cubicBezTo>
                  <a:cubicBezTo>
                    <a:pt x="7639" y="634"/>
                    <a:pt x="8006" y="501"/>
                    <a:pt x="8373" y="501"/>
                  </a:cubicBezTo>
                  <a:cubicBezTo>
                    <a:pt x="8706" y="501"/>
                    <a:pt x="9040" y="668"/>
                    <a:pt x="9240" y="935"/>
                  </a:cubicBezTo>
                  <a:cubicBezTo>
                    <a:pt x="9540" y="1268"/>
                    <a:pt x="9940" y="1468"/>
                    <a:pt x="10374" y="1468"/>
                  </a:cubicBezTo>
                  <a:cubicBezTo>
                    <a:pt x="10841" y="1468"/>
                    <a:pt x="11275" y="1302"/>
                    <a:pt x="11575" y="968"/>
                  </a:cubicBezTo>
                  <a:cubicBezTo>
                    <a:pt x="11842" y="701"/>
                    <a:pt x="12175" y="568"/>
                    <a:pt x="12542" y="568"/>
                  </a:cubicBezTo>
                  <a:cubicBezTo>
                    <a:pt x="12909" y="568"/>
                    <a:pt x="13209" y="734"/>
                    <a:pt x="13443" y="1001"/>
                  </a:cubicBezTo>
                  <a:cubicBezTo>
                    <a:pt x="13710" y="1335"/>
                    <a:pt x="14110" y="1535"/>
                    <a:pt x="14577" y="1535"/>
                  </a:cubicBezTo>
                  <a:cubicBezTo>
                    <a:pt x="15011" y="1535"/>
                    <a:pt x="15444" y="1368"/>
                    <a:pt x="15745" y="1035"/>
                  </a:cubicBezTo>
                  <a:cubicBezTo>
                    <a:pt x="16011" y="801"/>
                    <a:pt x="16378" y="634"/>
                    <a:pt x="16745" y="634"/>
                  </a:cubicBezTo>
                  <a:cubicBezTo>
                    <a:pt x="17079" y="634"/>
                    <a:pt x="17412" y="801"/>
                    <a:pt x="17613" y="1068"/>
                  </a:cubicBezTo>
                  <a:cubicBezTo>
                    <a:pt x="17913" y="1402"/>
                    <a:pt x="18313" y="1602"/>
                    <a:pt x="18747" y="1602"/>
                  </a:cubicBezTo>
                  <a:lnTo>
                    <a:pt x="18780" y="1602"/>
                  </a:lnTo>
                  <a:cubicBezTo>
                    <a:pt x="18816" y="1605"/>
                    <a:pt x="18853" y="1606"/>
                    <a:pt x="18889" y="1606"/>
                  </a:cubicBezTo>
                  <a:cubicBezTo>
                    <a:pt x="19286" y="1606"/>
                    <a:pt x="19675" y="1440"/>
                    <a:pt x="19981" y="1135"/>
                  </a:cubicBezTo>
                  <a:cubicBezTo>
                    <a:pt x="20248" y="868"/>
                    <a:pt x="20581" y="734"/>
                    <a:pt x="20948" y="734"/>
                  </a:cubicBezTo>
                  <a:lnTo>
                    <a:pt x="20948" y="401"/>
                  </a:lnTo>
                  <a:cubicBezTo>
                    <a:pt x="20515" y="401"/>
                    <a:pt x="20081" y="568"/>
                    <a:pt x="19747" y="901"/>
                  </a:cubicBezTo>
                  <a:cubicBezTo>
                    <a:pt x="19514" y="1168"/>
                    <a:pt x="19147" y="1302"/>
                    <a:pt x="18780" y="1302"/>
                  </a:cubicBezTo>
                  <a:cubicBezTo>
                    <a:pt x="18413" y="1302"/>
                    <a:pt x="18113" y="1135"/>
                    <a:pt x="17879" y="868"/>
                  </a:cubicBezTo>
                  <a:cubicBezTo>
                    <a:pt x="17613" y="534"/>
                    <a:pt x="17212" y="334"/>
                    <a:pt x="16779" y="334"/>
                  </a:cubicBezTo>
                  <a:cubicBezTo>
                    <a:pt x="16745" y="332"/>
                    <a:pt x="16711" y="331"/>
                    <a:pt x="16677" y="331"/>
                  </a:cubicBezTo>
                  <a:cubicBezTo>
                    <a:pt x="16249" y="331"/>
                    <a:pt x="15856" y="523"/>
                    <a:pt x="15578" y="801"/>
                  </a:cubicBezTo>
                  <a:cubicBezTo>
                    <a:pt x="15311" y="1068"/>
                    <a:pt x="14944" y="1235"/>
                    <a:pt x="14577" y="1235"/>
                  </a:cubicBezTo>
                  <a:cubicBezTo>
                    <a:pt x="14244" y="1235"/>
                    <a:pt x="13910" y="1068"/>
                    <a:pt x="13710" y="801"/>
                  </a:cubicBezTo>
                  <a:cubicBezTo>
                    <a:pt x="13410" y="468"/>
                    <a:pt x="13009" y="267"/>
                    <a:pt x="12576" y="267"/>
                  </a:cubicBezTo>
                  <a:lnTo>
                    <a:pt x="12509" y="267"/>
                  </a:lnTo>
                  <a:cubicBezTo>
                    <a:pt x="12075" y="267"/>
                    <a:pt x="11675" y="434"/>
                    <a:pt x="11341" y="734"/>
                  </a:cubicBezTo>
                  <a:cubicBezTo>
                    <a:pt x="11108" y="1001"/>
                    <a:pt x="10741" y="1168"/>
                    <a:pt x="10374" y="1168"/>
                  </a:cubicBezTo>
                  <a:cubicBezTo>
                    <a:pt x="10041" y="1168"/>
                    <a:pt x="9707" y="1001"/>
                    <a:pt x="9473" y="734"/>
                  </a:cubicBezTo>
                  <a:cubicBezTo>
                    <a:pt x="9207" y="368"/>
                    <a:pt x="8806" y="167"/>
                    <a:pt x="8373" y="167"/>
                  </a:cubicBezTo>
                  <a:cubicBezTo>
                    <a:pt x="7906" y="167"/>
                    <a:pt x="7472" y="334"/>
                    <a:pt x="7172" y="668"/>
                  </a:cubicBezTo>
                  <a:cubicBezTo>
                    <a:pt x="6905" y="935"/>
                    <a:pt x="6571" y="1101"/>
                    <a:pt x="6204" y="1101"/>
                  </a:cubicBezTo>
                  <a:cubicBezTo>
                    <a:pt x="5838" y="1068"/>
                    <a:pt x="5504" y="935"/>
                    <a:pt x="5304" y="634"/>
                  </a:cubicBezTo>
                  <a:cubicBezTo>
                    <a:pt x="5037" y="301"/>
                    <a:pt x="4603" y="101"/>
                    <a:pt x="4170" y="101"/>
                  </a:cubicBezTo>
                  <a:cubicBezTo>
                    <a:pt x="3703" y="101"/>
                    <a:pt x="3302" y="301"/>
                    <a:pt x="3002" y="601"/>
                  </a:cubicBezTo>
                  <a:cubicBezTo>
                    <a:pt x="2735" y="868"/>
                    <a:pt x="2368" y="1001"/>
                    <a:pt x="2001" y="1035"/>
                  </a:cubicBezTo>
                  <a:cubicBezTo>
                    <a:pt x="1668" y="1001"/>
                    <a:pt x="1334" y="835"/>
                    <a:pt x="1134" y="534"/>
                  </a:cubicBezTo>
                  <a:cubicBezTo>
                    <a:pt x="834" y="201"/>
                    <a:pt x="43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a:extLst>
                <a:ext uri="{FF2B5EF4-FFF2-40B4-BE49-F238E27FC236}">
                  <a16:creationId xmlns:a16="http://schemas.microsoft.com/office/drawing/2014/main" id="{8D471A4E-4EFD-3D96-886D-16750591EDF8}"/>
                </a:ext>
              </a:extLst>
            </p:cNvPr>
            <p:cNvSpPr/>
            <p:nvPr/>
          </p:nvSpPr>
          <p:spPr>
            <a:xfrm flipH="1">
              <a:off x="8308804" y="3006911"/>
              <a:ext cx="146808" cy="390815"/>
            </a:xfrm>
            <a:custGeom>
              <a:avLst/>
              <a:gdLst/>
              <a:ahLst/>
              <a:cxnLst/>
              <a:rect l="l" t="t" r="r" b="b"/>
              <a:pathLst>
                <a:path w="5238" h="13944" extrusionOk="0">
                  <a:moveTo>
                    <a:pt x="0" y="1"/>
                  </a:moveTo>
                  <a:lnTo>
                    <a:pt x="5237" y="13944"/>
                  </a:lnTo>
                  <a:lnTo>
                    <a:pt x="3870" y="2236"/>
                  </a:lnTo>
                  <a:lnTo>
                    <a:pt x="0" y="1"/>
                  </a:lnTo>
                  <a:close/>
                </a:path>
              </a:pathLst>
            </a:custGeom>
            <a:solidFill>
              <a:srgbClr val="1C2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a:extLst>
                <a:ext uri="{FF2B5EF4-FFF2-40B4-BE49-F238E27FC236}">
                  <a16:creationId xmlns:a16="http://schemas.microsoft.com/office/drawing/2014/main" id="{EF7994A9-96B8-A97E-343E-A486D80BBA07}"/>
                </a:ext>
              </a:extLst>
            </p:cNvPr>
            <p:cNvSpPr/>
            <p:nvPr/>
          </p:nvSpPr>
          <p:spPr>
            <a:xfrm flipH="1">
              <a:off x="8045149" y="2593674"/>
              <a:ext cx="476832" cy="159897"/>
            </a:xfrm>
            <a:custGeom>
              <a:avLst/>
              <a:gdLst/>
              <a:ahLst/>
              <a:cxnLst/>
              <a:rect l="l" t="t" r="r" b="b"/>
              <a:pathLst>
                <a:path w="17013" h="5705" extrusionOk="0">
                  <a:moveTo>
                    <a:pt x="1168" y="1"/>
                  </a:moveTo>
                  <a:cubicBezTo>
                    <a:pt x="934" y="1"/>
                    <a:pt x="767" y="301"/>
                    <a:pt x="734" y="735"/>
                  </a:cubicBezTo>
                  <a:lnTo>
                    <a:pt x="33" y="3303"/>
                  </a:lnTo>
                  <a:cubicBezTo>
                    <a:pt x="0" y="3803"/>
                    <a:pt x="234" y="4304"/>
                    <a:pt x="500" y="4337"/>
                  </a:cubicBezTo>
                  <a:lnTo>
                    <a:pt x="16512" y="5705"/>
                  </a:lnTo>
                  <a:cubicBezTo>
                    <a:pt x="16745" y="5705"/>
                    <a:pt x="16912" y="5405"/>
                    <a:pt x="16945" y="4971"/>
                  </a:cubicBezTo>
                  <a:lnTo>
                    <a:pt x="17012" y="2302"/>
                  </a:lnTo>
                  <a:cubicBezTo>
                    <a:pt x="17012" y="1769"/>
                    <a:pt x="16779" y="1268"/>
                    <a:pt x="16512" y="1235"/>
                  </a:cubicBezTo>
                  <a:lnTo>
                    <a:pt x="1168"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a:extLst>
                <a:ext uri="{FF2B5EF4-FFF2-40B4-BE49-F238E27FC236}">
                  <a16:creationId xmlns:a16="http://schemas.microsoft.com/office/drawing/2014/main" id="{FB9C0ED8-87E7-22E3-1AD1-AB33F1FCB005}"/>
                </a:ext>
              </a:extLst>
            </p:cNvPr>
            <p:cNvSpPr/>
            <p:nvPr/>
          </p:nvSpPr>
          <p:spPr>
            <a:xfrm flipH="1">
              <a:off x="7714845" y="2044279"/>
              <a:ext cx="397542" cy="798447"/>
            </a:xfrm>
            <a:custGeom>
              <a:avLst/>
              <a:gdLst/>
              <a:ahLst/>
              <a:cxnLst/>
              <a:rect l="l" t="t" r="r" b="b"/>
              <a:pathLst>
                <a:path w="14184" h="28488" extrusionOk="0">
                  <a:moveTo>
                    <a:pt x="2117" y="0"/>
                  </a:moveTo>
                  <a:cubicBezTo>
                    <a:pt x="1062" y="0"/>
                    <a:pt x="1" y="765"/>
                    <a:pt x="163" y="2157"/>
                  </a:cubicBezTo>
                  <a:cubicBezTo>
                    <a:pt x="263" y="3391"/>
                    <a:pt x="397" y="4592"/>
                    <a:pt x="564" y="5760"/>
                  </a:cubicBezTo>
                  <a:cubicBezTo>
                    <a:pt x="730" y="6960"/>
                    <a:pt x="930" y="8161"/>
                    <a:pt x="1131" y="9362"/>
                  </a:cubicBezTo>
                  <a:cubicBezTo>
                    <a:pt x="1498" y="11730"/>
                    <a:pt x="1965" y="14132"/>
                    <a:pt x="2532" y="16534"/>
                  </a:cubicBezTo>
                  <a:lnTo>
                    <a:pt x="2532" y="16634"/>
                  </a:lnTo>
                  <a:lnTo>
                    <a:pt x="2532" y="16667"/>
                  </a:lnTo>
                  <a:cubicBezTo>
                    <a:pt x="2765" y="17334"/>
                    <a:pt x="3099" y="18002"/>
                    <a:pt x="3499" y="18635"/>
                  </a:cubicBezTo>
                  <a:cubicBezTo>
                    <a:pt x="3833" y="19202"/>
                    <a:pt x="4199" y="19736"/>
                    <a:pt x="4600" y="20270"/>
                  </a:cubicBezTo>
                  <a:cubicBezTo>
                    <a:pt x="5334" y="21271"/>
                    <a:pt x="6134" y="22238"/>
                    <a:pt x="6968" y="23139"/>
                  </a:cubicBezTo>
                  <a:cubicBezTo>
                    <a:pt x="7802" y="24039"/>
                    <a:pt x="8636" y="24940"/>
                    <a:pt x="9537" y="25774"/>
                  </a:cubicBezTo>
                  <a:cubicBezTo>
                    <a:pt x="10404" y="26608"/>
                    <a:pt x="11305" y="27442"/>
                    <a:pt x="12239" y="28242"/>
                  </a:cubicBezTo>
                  <a:cubicBezTo>
                    <a:pt x="12440" y="28414"/>
                    <a:pt x="12657" y="28487"/>
                    <a:pt x="12864" y="28487"/>
                  </a:cubicBezTo>
                  <a:cubicBezTo>
                    <a:pt x="13581" y="28487"/>
                    <a:pt x="14183" y="27607"/>
                    <a:pt x="13640" y="26908"/>
                  </a:cubicBezTo>
                  <a:cubicBezTo>
                    <a:pt x="12906" y="25974"/>
                    <a:pt x="12138" y="25040"/>
                    <a:pt x="11405" y="24106"/>
                  </a:cubicBezTo>
                  <a:cubicBezTo>
                    <a:pt x="10671" y="23172"/>
                    <a:pt x="9937" y="22238"/>
                    <a:pt x="9236" y="21271"/>
                  </a:cubicBezTo>
                  <a:cubicBezTo>
                    <a:pt x="8569" y="20337"/>
                    <a:pt x="7902" y="19369"/>
                    <a:pt x="7268" y="18402"/>
                  </a:cubicBezTo>
                  <a:cubicBezTo>
                    <a:pt x="6968" y="17935"/>
                    <a:pt x="6701" y="17468"/>
                    <a:pt x="6434" y="16968"/>
                  </a:cubicBezTo>
                  <a:cubicBezTo>
                    <a:pt x="6246" y="16592"/>
                    <a:pt x="6088" y="16187"/>
                    <a:pt x="5959" y="15752"/>
                  </a:cubicBezTo>
                  <a:lnTo>
                    <a:pt x="5959" y="15752"/>
                  </a:lnTo>
                  <a:cubicBezTo>
                    <a:pt x="5762" y="14633"/>
                    <a:pt x="5565" y="13482"/>
                    <a:pt x="5400" y="12331"/>
                  </a:cubicBezTo>
                  <a:lnTo>
                    <a:pt x="4900" y="8795"/>
                  </a:lnTo>
                  <a:lnTo>
                    <a:pt x="3999" y="1723"/>
                  </a:lnTo>
                  <a:lnTo>
                    <a:pt x="4033" y="1723"/>
                  </a:lnTo>
                  <a:cubicBezTo>
                    <a:pt x="3895" y="547"/>
                    <a:pt x="3009" y="0"/>
                    <a:pt x="2117"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a:extLst>
                <a:ext uri="{FF2B5EF4-FFF2-40B4-BE49-F238E27FC236}">
                  <a16:creationId xmlns:a16="http://schemas.microsoft.com/office/drawing/2014/main" id="{3717C469-4686-4AED-82A0-215AC37158EE}"/>
                </a:ext>
              </a:extLst>
            </p:cNvPr>
            <p:cNvSpPr/>
            <p:nvPr/>
          </p:nvSpPr>
          <p:spPr>
            <a:xfrm flipH="1">
              <a:off x="7976902" y="2022445"/>
              <a:ext cx="187952" cy="276772"/>
            </a:xfrm>
            <a:custGeom>
              <a:avLst/>
              <a:gdLst/>
              <a:ahLst/>
              <a:cxnLst/>
              <a:rect l="l" t="t" r="r" b="b"/>
              <a:pathLst>
                <a:path w="6706" h="9875" extrusionOk="0">
                  <a:moveTo>
                    <a:pt x="2969" y="0"/>
                  </a:moveTo>
                  <a:cubicBezTo>
                    <a:pt x="2969" y="0"/>
                    <a:pt x="0" y="2836"/>
                    <a:pt x="2169" y="9874"/>
                  </a:cubicBezTo>
                  <a:cubicBezTo>
                    <a:pt x="3003" y="7339"/>
                    <a:pt x="6705" y="2869"/>
                    <a:pt x="6705" y="2869"/>
                  </a:cubicBezTo>
                  <a:cubicBezTo>
                    <a:pt x="6705" y="2869"/>
                    <a:pt x="6105" y="367"/>
                    <a:pt x="2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a:extLst>
                <a:ext uri="{FF2B5EF4-FFF2-40B4-BE49-F238E27FC236}">
                  <a16:creationId xmlns:a16="http://schemas.microsoft.com/office/drawing/2014/main" id="{7AB23346-73FF-DA7E-DFB8-23EB5DBD3E8A}"/>
                </a:ext>
              </a:extLst>
            </p:cNvPr>
            <p:cNvSpPr/>
            <p:nvPr/>
          </p:nvSpPr>
          <p:spPr>
            <a:xfrm flipH="1">
              <a:off x="6851262" y="2393614"/>
              <a:ext cx="953664" cy="529187"/>
            </a:xfrm>
            <a:custGeom>
              <a:avLst/>
              <a:gdLst/>
              <a:ahLst/>
              <a:cxnLst/>
              <a:rect l="l" t="t" r="r" b="b"/>
              <a:pathLst>
                <a:path w="34026" h="18881" extrusionOk="0">
                  <a:moveTo>
                    <a:pt x="33792" y="0"/>
                  </a:moveTo>
                  <a:lnTo>
                    <a:pt x="1" y="18047"/>
                  </a:lnTo>
                  <a:lnTo>
                    <a:pt x="435" y="18880"/>
                  </a:lnTo>
                  <a:lnTo>
                    <a:pt x="34025" y="401"/>
                  </a:lnTo>
                  <a:lnTo>
                    <a:pt x="337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a:extLst>
                <a:ext uri="{FF2B5EF4-FFF2-40B4-BE49-F238E27FC236}">
                  <a16:creationId xmlns:a16="http://schemas.microsoft.com/office/drawing/2014/main" id="{E403B070-CE81-D668-65BA-9B8CDD32ACDF}"/>
                </a:ext>
              </a:extLst>
            </p:cNvPr>
            <p:cNvSpPr/>
            <p:nvPr/>
          </p:nvSpPr>
          <p:spPr>
            <a:xfrm flipH="1">
              <a:off x="7650634" y="2777871"/>
              <a:ext cx="150536" cy="88847"/>
            </a:xfrm>
            <a:custGeom>
              <a:avLst/>
              <a:gdLst/>
              <a:ahLst/>
              <a:cxnLst/>
              <a:rect l="l" t="t" r="r" b="b"/>
              <a:pathLst>
                <a:path w="5371" h="3170" extrusionOk="0">
                  <a:moveTo>
                    <a:pt x="1602" y="0"/>
                  </a:moveTo>
                  <a:lnTo>
                    <a:pt x="0" y="734"/>
                  </a:lnTo>
                  <a:cubicBezTo>
                    <a:pt x="167" y="2302"/>
                    <a:pt x="2435" y="3169"/>
                    <a:pt x="2435" y="3169"/>
                  </a:cubicBezTo>
                  <a:lnTo>
                    <a:pt x="5371" y="601"/>
                  </a:lnTo>
                  <a:lnTo>
                    <a:pt x="160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a:extLst>
                <a:ext uri="{FF2B5EF4-FFF2-40B4-BE49-F238E27FC236}">
                  <a16:creationId xmlns:a16="http://schemas.microsoft.com/office/drawing/2014/main" id="{9F9524D6-1178-8F13-7B6A-79EF49933644}"/>
                </a:ext>
              </a:extLst>
            </p:cNvPr>
            <p:cNvSpPr/>
            <p:nvPr/>
          </p:nvSpPr>
          <p:spPr>
            <a:xfrm flipH="1">
              <a:off x="7717452" y="2765230"/>
              <a:ext cx="53813" cy="40836"/>
            </a:xfrm>
            <a:custGeom>
              <a:avLst/>
              <a:gdLst/>
              <a:ahLst/>
              <a:cxnLst/>
              <a:rect l="l" t="t" r="r" b="b"/>
              <a:pathLst>
                <a:path w="1920" h="1457" extrusionOk="0">
                  <a:moveTo>
                    <a:pt x="975" y="0"/>
                  </a:moveTo>
                  <a:cubicBezTo>
                    <a:pt x="810" y="0"/>
                    <a:pt x="643" y="51"/>
                    <a:pt x="501" y="151"/>
                  </a:cubicBezTo>
                  <a:cubicBezTo>
                    <a:pt x="1" y="585"/>
                    <a:pt x="234" y="1385"/>
                    <a:pt x="868" y="1452"/>
                  </a:cubicBezTo>
                  <a:cubicBezTo>
                    <a:pt x="896" y="1455"/>
                    <a:pt x="924" y="1456"/>
                    <a:pt x="952" y="1456"/>
                  </a:cubicBezTo>
                  <a:cubicBezTo>
                    <a:pt x="1539" y="1456"/>
                    <a:pt x="1919" y="794"/>
                    <a:pt x="1569" y="284"/>
                  </a:cubicBezTo>
                  <a:cubicBezTo>
                    <a:pt x="1415" y="93"/>
                    <a:pt x="1196" y="0"/>
                    <a:pt x="9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a:extLst>
                <a:ext uri="{FF2B5EF4-FFF2-40B4-BE49-F238E27FC236}">
                  <a16:creationId xmlns:a16="http://schemas.microsoft.com/office/drawing/2014/main" id="{A14C86F3-7D97-3D43-1E0E-1EF6AFA02AFE}"/>
                </a:ext>
              </a:extLst>
            </p:cNvPr>
            <p:cNvSpPr/>
            <p:nvPr/>
          </p:nvSpPr>
          <p:spPr>
            <a:xfrm flipH="1">
              <a:off x="7736623" y="2773134"/>
              <a:ext cx="71106" cy="44031"/>
            </a:xfrm>
            <a:custGeom>
              <a:avLst/>
              <a:gdLst/>
              <a:ahLst/>
              <a:cxnLst/>
              <a:rect l="l" t="t" r="r" b="b"/>
              <a:pathLst>
                <a:path w="2537" h="1571" extrusionOk="0">
                  <a:moveTo>
                    <a:pt x="2321" y="1"/>
                  </a:moveTo>
                  <a:cubicBezTo>
                    <a:pt x="2250" y="1"/>
                    <a:pt x="2179" y="38"/>
                    <a:pt x="2136" y="102"/>
                  </a:cubicBezTo>
                  <a:cubicBezTo>
                    <a:pt x="1556" y="1034"/>
                    <a:pt x="825" y="1148"/>
                    <a:pt x="473" y="1148"/>
                  </a:cubicBezTo>
                  <a:cubicBezTo>
                    <a:pt x="358" y="1148"/>
                    <a:pt x="284" y="1136"/>
                    <a:pt x="268" y="1136"/>
                  </a:cubicBezTo>
                  <a:cubicBezTo>
                    <a:pt x="250" y="1131"/>
                    <a:pt x="231" y="1128"/>
                    <a:pt x="212" y="1128"/>
                  </a:cubicBezTo>
                  <a:cubicBezTo>
                    <a:pt x="125" y="1128"/>
                    <a:pt x="34" y="1188"/>
                    <a:pt x="34" y="1270"/>
                  </a:cubicBezTo>
                  <a:cubicBezTo>
                    <a:pt x="1" y="1370"/>
                    <a:pt x="68" y="1503"/>
                    <a:pt x="168" y="1537"/>
                  </a:cubicBezTo>
                  <a:cubicBezTo>
                    <a:pt x="268" y="1537"/>
                    <a:pt x="401" y="1570"/>
                    <a:pt x="501" y="1570"/>
                  </a:cubicBezTo>
                  <a:cubicBezTo>
                    <a:pt x="1335" y="1537"/>
                    <a:pt x="2102" y="1070"/>
                    <a:pt x="2503" y="303"/>
                  </a:cubicBezTo>
                  <a:cubicBezTo>
                    <a:pt x="2536" y="202"/>
                    <a:pt x="2503" y="69"/>
                    <a:pt x="2436" y="36"/>
                  </a:cubicBezTo>
                  <a:cubicBezTo>
                    <a:pt x="2401" y="12"/>
                    <a:pt x="2361" y="1"/>
                    <a:pt x="2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a:extLst>
                <a:ext uri="{FF2B5EF4-FFF2-40B4-BE49-F238E27FC236}">
                  <a16:creationId xmlns:a16="http://schemas.microsoft.com/office/drawing/2014/main" id="{F578361D-281C-8CB8-22D7-E4C9A855B75D}"/>
                </a:ext>
              </a:extLst>
            </p:cNvPr>
            <p:cNvSpPr/>
            <p:nvPr/>
          </p:nvSpPr>
          <p:spPr>
            <a:xfrm flipH="1">
              <a:off x="7604388" y="2794687"/>
              <a:ext cx="130916" cy="115277"/>
            </a:xfrm>
            <a:custGeom>
              <a:avLst/>
              <a:gdLst/>
              <a:ahLst/>
              <a:cxnLst/>
              <a:rect l="l" t="t" r="r" b="b"/>
              <a:pathLst>
                <a:path w="4671" h="4113" extrusionOk="0">
                  <a:moveTo>
                    <a:pt x="2936" y="1"/>
                  </a:moveTo>
                  <a:lnTo>
                    <a:pt x="0" y="2569"/>
                  </a:lnTo>
                  <a:lnTo>
                    <a:pt x="1768" y="3903"/>
                  </a:lnTo>
                  <a:cubicBezTo>
                    <a:pt x="1973" y="4045"/>
                    <a:pt x="2200" y="4113"/>
                    <a:pt x="2425" y="4113"/>
                  </a:cubicBezTo>
                  <a:cubicBezTo>
                    <a:pt x="2676" y="4113"/>
                    <a:pt x="2925" y="4028"/>
                    <a:pt x="3136" y="3870"/>
                  </a:cubicBezTo>
                  <a:lnTo>
                    <a:pt x="4103" y="3103"/>
                  </a:lnTo>
                  <a:cubicBezTo>
                    <a:pt x="4604" y="2702"/>
                    <a:pt x="4670" y="1969"/>
                    <a:pt x="4237" y="1502"/>
                  </a:cubicBezTo>
                  <a:lnTo>
                    <a:pt x="2936"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a:extLst>
                <a:ext uri="{FF2B5EF4-FFF2-40B4-BE49-F238E27FC236}">
                  <a16:creationId xmlns:a16="http://schemas.microsoft.com/office/drawing/2014/main" id="{E5A15892-16CF-5F37-A64F-3F588A12061C}"/>
                </a:ext>
              </a:extLst>
            </p:cNvPr>
            <p:cNvSpPr/>
            <p:nvPr/>
          </p:nvSpPr>
          <p:spPr>
            <a:xfrm flipH="1">
              <a:off x="8123234" y="4872674"/>
              <a:ext cx="248240" cy="145351"/>
            </a:xfrm>
            <a:custGeom>
              <a:avLst/>
              <a:gdLst/>
              <a:ahLst/>
              <a:cxnLst/>
              <a:rect l="l" t="t" r="r" b="b"/>
              <a:pathLst>
                <a:path w="8857" h="5186" extrusionOk="0">
                  <a:moveTo>
                    <a:pt x="1408" y="1"/>
                  </a:moveTo>
                  <a:cubicBezTo>
                    <a:pt x="1309" y="1"/>
                    <a:pt x="1219" y="44"/>
                    <a:pt x="1168" y="146"/>
                  </a:cubicBezTo>
                  <a:lnTo>
                    <a:pt x="134" y="2348"/>
                  </a:lnTo>
                  <a:cubicBezTo>
                    <a:pt x="1" y="2648"/>
                    <a:pt x="134" y="2981"/>
                    <a:pt x="468" y="3082"/>
                  </a:cubicBezTo>
                  <a:cubicBezTo>
                    <a:pt x="1768" y="3415"/>
                    <a:pt x="2135" y="3382"/>
                    <a:pt x="3770" y="3882"/>
                  </a:cubicBezTo>
                  <a:cubicBezTo>
                    <a:pt x="5171" y="4282"/>
                    <a:pt x="5171" y="5016"/>
                    <a:pt x="7473" y="5183"/>
                  </a:cubicBezTo>
                  <a:cubicBezTo>
                    <a:pt x="7512" y="5185"/>
                    <a:pt x="7551" y="5186"/>
                    <a:pt x="7588" y="5186"/>
                  </a:cubicBezTo>
                  <a:cubicBezTo>
                    <a:pt x="8856" y="5186"/>
                    <a:pt x="8556" y="4112"/>
                    <a:pt x="7973" y="3982"/>
                  </a:cubicBezTo>
                  <a:cubicBezTo>
                    <a:pt x="5905" y="3549"/>
                    <a:pt x="5705" y="2848"/>
                    <a:pt x="4504" y="1314"/>
                  </a:cubicBezTo>
                  <a:cubicBezTo>
                    <a:pt x="4370" y="1080"/>
                    <a:pt x="4237" y="746"/>
                    <a:pt x="3937" y="680"/>
                  </a:cubicBezTo>
                  <a:lnTo>
                    <a:pt x="1502" y="13"/>
                  </a:lnTo>
                  <a:cubicBezTo>
                    <a:pt x="1470" y="5"/>
                    <a:pt x="1439" y="1"/>
                    <a:pt x="1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a:extLst>
                <a:ext uri="{FF2B5EF4-FFF2-40B4-BE49-F238E27FC236}">
                  <a16:creationId xmlns:a16="http://schemas.microsoft.com/office/drawing/2014/main" id="{0EA09781-895C-F330-E5E3-2D40DDFCF809}"/>
                </a:ext>
              </a:extLst>
            </p:cNvPr>
            <p:cNvSpPr/>
            <p:nvPr/>
          </p:nvSpPr>
          <p:spPr>
            <a:xfrm flipH="1">
              <a:off x="8425679" y="4925226"/>
              <a:ext cx="194483" cy="91790"/>
            </a:xfrm>
            <a:custGeom>
              <a:avLst/>
              <a:gdLst/>
              <a:ahLst/>
              <a:cxnLst/>
              <a:rect l="l" t="t" r="r" b="b"/>
              <a:pathLst>
                <a:path w="6939" h="3275" extrusionOk="0">
                  <a:moveTo>
                    <a:pt x="560" y="0"/>
                  </a:moveTo>
                  <a:cubicBezTo>
                    <a:pt x="447" y="0"/>
                    <a:pt x="364" y="120"/>
                    <a:pt x="334" y="239"/>
                  </a:cubicBezTo>
                  <a:lnTo>
                    <a:pt x="34" y="2674"/>
                  </a:lnTo>
                  <a:cubicBezTo>
                    <a:pt x="1" y="2974"/>
                    <a:pt x="234" y="3275"/>
                    <a:pt x="568" y="3275"/>
                  </a:cubicBezTo>
                  <a:cubicBezTo>
                    <a:pt x="1012" y="3264"/>
                    <a:pt x="1261" y="3260"/>
                    <a:pt x="1457" y="3260"/>
                  </a:cubicBezTo>
                  <a:cubicBezTo>
                    <a:pt x="1850" y="3260"/>
                    <a:pt x="2035" y="3275"/>
                    <a:pt x="3169" y="3275"/>
                  </a:cubicBezTo>
                  <a:lnTo>
                    <a:pt x="5571" y="3275"/>
                  </a:lnTo>
                  <a:cubicBezTo>
                    <a:pt x="6939" y="3275"/>
                    <a:pt x="6505" y="2174"/>
                    <a:pt x="5905" y="2040"/>
                  </a:cubicBezTo>
                  <a:cubicBezTo>
                    <a:pt x="4737" y="1774"/>
                    <a:pt x="4437" y="1373"/>
                    <a:pt x="3837" y="473"/>
                  </a:cubicBezTo>
                  <a:cubicBezTo>
                    <a:pt x="3703" y="206"/>
                    <a:pt x="3403" y="39"/>
                    <a:pt x="3103" y="6"/>
                  </a:cubicBezTo>
                  <a:lnTo>
                    <a:pt x="601" y="6"/>
                  </a:lnTo>
                  <a:cubicBezTo>
                    <a:pt x="587" y="2"/>
                    <a:pt x="573" y="0"/>
                    <a:pt x="5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30">
            <a:extLst>
              <a:ext uri="{FF2B5EF4-FFF2-40B4-BE49-F238E27FC236}">
                <a16:creationId xmlns:a16="http://schemas.microsoft.com/office/drawing/2014/main" id="{F4B5D8CF-341C-1E3F-37C6-5E69E3095362}"/>
              </a:ext>
            </a:extLst>
          </p:cNvPr>
          <p:cNvSpPr/>
          <p:nvPr/>
        </p:nvSpPr>
        <p:spPr>
          <a:xfrm rot="-10189978" flipH="1">
            <a:off x="4276173" y="1248422"/>
            <a:ext cx="328487" cy="328248"/>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a:extLst>
              <a:ext uri="{FF2B5EF4-FFF2-40B4-BE49-F238E27FC236}">
                <a16:creationId xmlns:a16="http://schemas.microsoft.com/office/drawing/2014/main" id="{38944CA7-946D-9188-4857-7B2F68DC43E6}"/>
              </a:ext>
            </a:extLst>
          </p:cNvPr>
          <p:cNvSpPr/>
          <p:nvPr/>
        </p:nvSpPr>
        <p:spPr>
          <a:xfrm rot="-10189508" flipH="1">
            <a:off x="4640637" y="839847"/>
            <a:ext cx="513511" cy="51313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583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2E8A5-B254-4C1E-C3BD-78D7D7C54B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7120BF-B3D1-1456-BD26-101AFD5692BE}"/>
              </a:ext>
            </a:extLst>
          </p:cNvPr>
          <p:cNvSpPr>
            <a:spLocks noGrp="1"/>
          </p:cNvSpPr>
          <p:nvPr>
            <p:ph type="title"/>
          </p:nvPr>
        </p:nvSpPr>
        <p:spPr/>
        <p:txBody>
          <a:bodyPr/>
          <a:lstStyle/>
          <a:p>
            <a:r>
              <a:rPr lang="en-US" dirty="0"/>
              <a:t>Script Includes</a:t>
            </a:r>
          </a:p>
        </p:txBody>
      </p:sp>
      <p:sp>
        <p:nvSpPr>
          <p:cNvPr id="3" name="TextBox 2">
            <a:extLst>
              <a:ext uri="{FF2B5EF4-FFF2-40B4-BE49-F238E27FC236}">
                <a16:creationId xmlns:a16="http://schemas.microsoft.com/office/drawing/2014/main" id="{AD529630-04D8-5850-70AD-EE6C45B5A14A}"/>
              </a:ext>
            </a:extLst>
          </p:cNvPr>
          <p:cNvSpPr txBox="1"/>
          <p:nvPr/>
        </p:nvSpPr>
        <p:spPr>
          <a:xfrm>
            <a:off x="713225" y="1278785"/>
            <a:ext cx="7736700" cy="1169551"/>
          </a:xfrm>
          <a:prstGeom prst="rect">
            <a:avLst/>
          </a:prstGeom>
          <a:noFill/>
        </p:spPr>
        <p:txBody>
          <a:bodyPr wrap="square" rtlCol="0">
            <a:spAutoFit/>
          </a:bodyPr>
          <a:lstStyle/>
          <a:p>
            <a:r>
              <a:rPr lang="en-US" dirty="0">
                <a:solidFill>
                  <a:schemeClr val="bg1"/>
                </a:solidFill>
              </a:rPr>
              <a:t>A </a:t>
            </a:r>
            <a:r>
              <a:rPr lang="en-US" dirty="0">
                <a:solidFill>
                  <a:schemeClr val="accent3"/>
                </a:solidFill>
              </a:rPr>
              <a:t>Script Include </a:t>
            </a:r>
            <a:r>
              <a:rPr lang="en-US" dirty="0">
                <a:solidFill>
                  <a:schemeClr val="bg1"/>
                </a:solidFill>
              </a:rPr>
              <a:t>is a JavaScript class or function that runs server-side. </a:t>
            </a:r>
          </a:p>
          <a:p>
            <a:endParaRPr lang="en-US" dirty="0">
              <a:solidFill>
                <a:schemeClr val="bg1"/>
              </a:solidFill>
            </a:endParaRPr>
          </a:p>
          <a:p>
            <a:pPr marL="285750" indent="-285750">
              <a:buClr>
                <a:schemeClr val="bg1"/>
              </a:buClr>
              <a:buFontTx/>
              <a:buChar char="-"/>
            </a:pPr>
            <a:r>
              <a:rPr lang="en-US" dirty="0">
                <a:solidFill>
                  <a:schemeClr val="bg1"/>
                </a:solidFill>
              </a:rPr>
              <a:t>Script Includes help us organize logic </a:t>
            </a:r>
          </a:p>
          <a:p>
            <a:pPr marL="285750" indent="-285750">
              <a:buClr>
                <a:schemeClr val="bg1"/>
              </a:buClr>
              <a:buFontTx/>
              <a:buChar char="-"/>
            </a:pPr>
            <a:r>
              <a:rPr lang="en-US" dirty="0">
                <a:solidFill>
                  <a:schemeClr val="bg1"/>
                </a:solidFill>
              </a:rPr>
              <a:t>Promotes DRY principles</a:t>
            </a:r>
          </a:p>
          <a:p>
            <a:pPr marL="285750" indent="-285750">
              <a:buClr>
                <a:schemeClr val="bg1"/>
              </a:buClr>
              <a:buFontTx/>
              <a:buChar char="-"/>
            </a:pPr>
            <a:r>
              <a:rPr lang="en-US" dirty="0">
                <a:solidFill>
                  <a:schemeClr val="bg1"/>
                </a:solidFill>
              </a:rPr>
              <a:t>Triggered by other scripts on the server or client side </a:t>
            </a:r>
          </a:p>
        </p:txBody>
      </p:sp>
      <p:sp>
        <p:nvSpPr>
          <p:cNvPr id="12" name="TextBox 11">
            <a:extLst>
              <a:ext uri="{FF2B5EF4-FFF2-40B4-BE49-F238E27FC236}">
                <a16:creationId xmlns:a16="http://schemas.microsoft.com/office/drawing/2014/main" id="{B48C2FED-6AA5-1812-FC6D-A894D54D175E}"/>
              </a:ext>
            </a:extLst>
          </p:cNvPr>
          <p:cNvSpPr txBox="1"/>
          <p:nvPr/>
        </p:nvSpPr>
        <p:spPr>
          <a:xfrm>
            <a:off x="6638925" y="3038475"/>
            <a:ext cx="1904689" cy="307777"/>
          </a:xfrm>
          <a:prstGeom prst="rect">
            <a:avLst/>
          </a:prstGeom>
          <a:noFill/>
        </p:spPr>
        <p:txBody>
          <a:bodyPr wrap="none" rtlCol="0">
            <a:spAutoFit/>
          </a:bodyPr>
          <a:lstStyle/>
          <a:p>
            <a:r>
              <a:rPr lang="en-US" dirty="0">
                <a:solidFill>
                  <a:schemeClr val="bg1"/>
                </a:solidFill>
              </a:rPr>
              <a:t>Then call the method:</a:t>
            </a:r>
          </a:p>
        </p:txBody>
      </p:sp>
      <p:pic>
        <p:nvPicPr>
          <p:cNvPr id="14" name="Picture 13">
            <a:extLst>
              <a:ext uri="{FF2B5EF4-FFF2-40B4-BE49-F238E27FC236}">
                <a16:creationId xmlns:a16="http://schemas.microsoft.com/office/drawing/2014/main" id="{5E537FC5-6506-B5B6-2187-A3E8C5BCEA0D}"/>
              </a:ext>
            </a:extLst>
          </p:cNvPr>
          <p:cNvPicPr>
            <a:picLocks noChangeAspect="1"/>
          </p:cNvPicPr>
          <p:nvPr/>
        </p:nvPicPr>
        <p:blipFill>
          <a:blip r:embed="rId3"/>
          <a:stretch>
            <a:fillRect/>
          </a:stretch>
        </p:blipFill>
        <p:spPr>
          <a:xfrm>
            <a:off x="337881" y="2501066"/>
            <a:ext cx="5834320" cy="1870053"/>
          </a:xfrm>
          <a:prstGeom prst="rect">
            <a:avLst/>
          </a:prstGeom>
        </p:spPr>
      </p:pic>
      <p:pic>
        <p:nvPicPr>
          <p:cNvPr id="16" name="Picture 15">
            <a:extLst>
              <a:ext uri="{FF2B5EF4-FFF2-40B4-BE49-F238E27FC236}">
                <a16:creationId xmlns:a16="http://schemas.microsoft.com/office/drawing/2014/main" id="{3AFBAB62-36EF-8621-9C9E-3E46B130EF78}"/>
              </a:ext>
            </a:extLst>
          </p:cNvPr>
          <p:cNvPicPr>
            <a:picLocks noChangeAspect="1"/>
          </p:cNvPicPr>
          <p:nvPr/>
        </p:nvPicPr>
        <p:blipFill>
          <a:blip r:embed="rId4"/>
          <a:stretch>
            <a:fillRect/>
          </a:stretch>
        </p:blipFill>
        <p:spPr>
          <a:xfrm>
            <a:off x="6353175" y="3464421"/>
            <a:ext cx="2566965" cy="400294"/>
          </a:xfrm>
          <a:prstGeom prst="rect">
            <a:avLst/>
          </a:prstGeom>
        </p:spPr>
      </p:pic>
    </p:spTree>
    <p:extLst>
      <p:ext uri="{BB962C8B-B14F-4D97-AF65-F5344CB8AC3E}">
        <p14:creationId xmlns:p14="http://schemas.microsoft.com/office/powerpoint/2010/main" val="3893220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46D251-EC21-2BF1-3768-A0A0B34D09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F6671C-6541-C1E2-BCBB-C342E4E9A2FD}"/>
              </a:ext>
            </a:extLst>
          </p:cNvPr>
          <p:cNvSpPr>
            <a:spLocks noGrp="1"/>
          </p:cNvSpPr>
          <p:nvPr>
            <p:ph type="title"/>
          </p:nvPr>
        </p:nvSpPr>
        <p:spPr/>
        <p:txBody>
          <a:bodyPr/>
          <a:lstStyle/>
          <a:p>
            <a:r>
              <a:rPr lang="en-US" dirty="0"/>
              <a:t>ServiceNow Scripts Challenge 6</a:t>
            </a:r>
          </a:p>
        </p:txBody>
      </p:sp>
      <p:sp>
        <p:nvSpPr>
          <p:cNvPr id="3" name="TextBox 2">
            <a:extLst>
              <a:ext uri="{FF2B5EF4-FFF2-40B4-BE49-F238E27FC236}">
                <a16:creationId xmlns:a16="http://schemas.microsoft.com/office/drawing/2014/main" id="{DC7EB40A-38D9-30F0-6A4C-0A2B8D74D242}"/>
              </a:ext>
            </a:extLst>
          </p:cNvPr>
          <p:cNvSpPr txBox="1"/>
          <p:nvPr/>
        </p:nvSpPr>
        <p:spPr>
          <a:xfrm>
            <a:off x="779228" y="1327868"/>
            <a:ext cx="1987826" cy="800219"/>
          </a:xfrm>
          <a:prstGeom prst="rect">
            <a:avLst/>
          </a:prstGeom>
          <a:noFill/>
        </p:spPr>
        <p:txBody>
          <a:bodyPr wrap="square" rtlCol="0">
            <a:spAutoFit/>
          </a:bodyPr>
          <a:lstStyle/>
          <a:p>
            <a:r>
              <a:rPr lang="en-US" sz="1800" b="1" dirty="0">
                <a:solidFill>
                  <a:schemeClr val="bg1"/>
                </a:solidFill>
              </a:rPr>
              <a:t>Goal:</a:t>
            </a:r>
          </a:p>
          <a:p>
            <a:r>
              <a:rPr lang="en-US" dirty="0">
                <a:solidFill>
                  <a:schemeClr val="bg1"/>
                </a:solidFill>
              </a:rPr>
              <a:t>Create a Script Include.</a:t>
            </a:r>
          </a:p>
        </p:txBody>
      </p:sp>
      <p:sp>
        <p:nvSpPr>
          <p:cNvPr id="4" name="TextBox 3">
            <a:extLst>
              <a:ext uri="{FF2B5EF4-FFF2-40B4-BE49-F238E27FC236}">
                <a16:creationId xmlns:a16="http://schemas.microsoft.com/office/drawing/2014/main" id="{3ED9C07B-CF96-4280-098C-FD97F6AF1EA8}"/>
              </a:ext>
            </a:extLst>
          </p:cNvPr>
          <p:cNvSpPr txBox="1"/>
          <p:nvPr/>
        </p:nvSpPr>
        <p:spPr>
          <a:xfrm>
            <a:off x="2830664" y="1327868"/>
            <a:ext cx="5764696" cy="1231106"/>
          </a:xfrm>
          <a:prstGeom prst="rect">
            <a:avLst/>
          </a:prstGeom>
          <a:noFill/>
        </p:spPr>
        <p:txBody>
          <a:bodyPr wrap="square" rtlCol="0">
            <a:spAutoFit/>
          </a:bodyPr>
          <a:lstStyle/>
          <a:p>
            <a:r>
              <a:rPr lang="en-US" sz="1800" b="1" dirty="0">
                <a:solidFill>
                  <a:schemeClr val="bg1"/>
                </a:solidFill>
              </a:rPr>
              <a:t>Scenario:                                                          10 min</a:t>
            </a:r>
          </a:p>
          <a:p>
            <a:endParaRPr lang="en-US" dirty="0">
              <a:solidFill>
                <a:schemeClr val="bg1"/>
              </a:solidFill>
            </a:endParaRPr>
          </a:p>
          <a:p>
            <a:r>
              <a:rPr lang="en-US" dirty="0">
                <a:solidFill>
                  <a:schemeClr val="bg1"/>
                </a:solidFill>
              </a:rPr>
              <a:t>Create a Script Include to create a Problem and relate an Incident to it, just like the last challenge. Edit the UI Policy created in the last challenge to call our script include instead of using its own logic. </a:t>
            </a:r>
          </a:p>
        </p:txBody>
      </p:sp>
    </p:spTree>
    <p:extLst>
      <p:ext uri="{BB962C8B-B14F-4D97-AF65-F5344CB8AC3E}">
        <p14:creationId xmlns:p14="http://schemas.microsoft.com/office/powerpoint/2010/main" val="515659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299F-C9CD-7E6C-02A9-A93830A17487}"/>
              </a:ext>
            </a:extLst>
          </p:cNvPr>
          <p:cNvSpPr>
            <a:spLocks noGrp="1"/>
          </p:cNvSpPr>
          <p:nvPr>
            <p:ph type="title"/>
          </p:nvPr>
        </p:nvSpPr>
        <p:spPr/>
        <p:txBody>
          <a:bodyPr/>
          <a:lstStyle/>
          <a:p>
            <a:r>
              <a:rPr lang="en-US" dirty="0"/>
              <a:t>Question Time</a:t>
            </a:r>
          </a:p>
        </p:txBody>
      </p:sp>
      <p:sp>
        <p:nvSpPr>
          <p:cNvPr id="3" name="TextBox 2">
            <a:extLst>
              <a:ext uri="{FF2B5EF4-FFF2-40B4-BE49-F238E27FC236}">
                <a16:creationId xmlns:a16="http://schemas.microsoft.com/office/drawing/2014/main" id="{FE765079-CE68-DF67-E689-179FC690362E}"/>
              </a:ext>
            </a:extLst>
          </p:cNvPr>
          <p:cNvSpPr txBox="1"/>
          <p:nvPr/>
        </p:nvSpPr>
        <p:spPr>
          <a:xfrm>
            <a:off x="713225" y="1038153"/>
            <a:ext cx="7736700" cy="2677656"/>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a:solidFill>
                  <a:schemeClr val="bg1"/>
                </a:solidFill>
              </a:rPr>
              <a:t>What tool is best for setting a field value dynamically on a form?</a:t>
            </a:r>
          </a:p>
          <a:p>
            <a:pPr marL="285750" indent="-285750">
              <a:buClr>
                <a:schemeClr val="bg1"/>
              </a:buClr>
              <a:buFont typeface="Arial" panose="020B0604020202020204" pitchFamily="34" charset="0"/>
              <a:buChar char="•"/>
            </a:pPr>
            <a:r>
              <a:rPr lang="en-US" dirty="0">
                <a:solidFill>
                  <a:schemeClr val="bg1"/>
                </a:solidFill>
              </a:rPr>
              <a:t>What tools could I use to hide a related list? Which is better?</a:t>
            </a:r>
          </a:p>
          <a:p>
            <a:pPr marL="285750" indent="-285750">
              <a:buClr>
                <a:schemeClr val="bg1"/>
              </a:buClr>
              <a:buFont typeface="Arial" panose="020B0604020202020204" pitchFamily="34" charset="0"/>
              <a:buChar char="•"/>
            </a:pPr>
            <a:r>
              <a:rPr lang="en-US" dirty="0">
                <a:solidFill>
                  <a:schemeClr val="bg1"/>
                </a:solidFill>
              </a:rPr>
              <a:t> When should I use each type of Business Rule? i.e. before, after, async </a:t>
            </a:r>
          </a:p>
          <a:p>
            <a:pPr marL="285750" indent="-285750">
              <a:buClr>
                <a:schemeClr val="bg1"/>
              </a:buClr>
              <a:buFont typeface="Arial" panose="020B0604020202020204" pitchFamily="34" charset="0"/>
              <a:buChar char="•"/>
            </a:pPr>
            <a:r>
              <a:rPr lang="en-US" dirty="0">
                <a:solidFill>
                  <a:schemeClr val="bg1"/>
                </a:solidFill>
              </a:rPr>
              <a:t>How are UI Actions different from other scripting tools like business rules or client scripts?</a:t>
            </a:r>
          </a:p>
          <a:p>
            <a:pPr marL="285750" indent="-285750">
              <a:buClr>
                <a:schemeClr val="bg1"/>
              </a:buClr>
              <a:buFont typeface="Arial" panose="020B0604020202020204" pitchFamily="34" charset="0"/>
              <a:buChar char="•"/>
            </a:pPr>
            <a:r>
              <a:rPr lang="en-US" dirty="0">
                <a:solidFill>
                  <a:schemeClr val="bg1"/>
                </a:solidFill>
              </a:rPr>
              <a:t>What type of scenario would require the use of an asynchronous Business Rule or Script Include?</a:t>
            </a:r>
          </a:p>
          <a:p>
            <a:pPr marL="285750" indent="-285750">
              <a:buClr>
                <a:schemeClr val="bg1"/>
              </a:buClr>
              <a:buFont typeface="Arial" panose="020B0604020202020204" pitchFamily="34" charset="0"/>
              <a:buChar char="•"/>
            </a:pPr>
            <a:r>
              <a:rPr lang="en-US" dirty="0">
                <a:solidFill>
                  <a:schemeClr val="bg1"/>
                </a:solidFill>
              </a:rPr>
              <a:t>What are some best practices of Script Includes? How do we keep them reusable and maintainable?</a:t>
            </a:r>
          </a:p>
          <a:p>
            <a:pPr marL="285750" indent="-285750">
              <a:buClr>
                <a:schemeClr val="bg1"/>
              </a:buClr>
              <a:buFont typeface="Arial" panose="020B0604020202020204" pitchFamily="34" charset="0"/>
              <a:buChar char="•"/>
            </a:pPr>
            <a:r>
              <a:rPr lang="en-US" dirty="0">
                <a:solidFill>
                  <a:schemeClr val="bg1"/>
                </a:solidFill>
              </a:rPr>
              <a:t>How do you debug scripts in ServiceNow? Can you walk through the process of identifying issues in a Business Rule or Client Script?</a:t>
            </a:r>
          </a:p>
          <a:p>
            <a:pPr marL="285750" indent="-285750">
              <a:buClr>
                <a:schemeClr val="bg1"/>
              </a:buClr>
              <a:buFont typeface="Arial" panose="020B0604020202020204" pitchFamily="34" charset="0"/>
              <a:buChar char="•"/>
            </a:pPr>
            <a:r>
              <a:rPr lang="en-US" dirty="0">
                <a:solidFill>
                  <a:schemeClr val="bg1"/>
                </a:solidFill>
              </a:rPr>
              <a:t>What's the primary purpose of </a:t>
            </a:r>
            <a:r>
              <a:rPr lang="en-US" dirty="0" err="1">
                <a:solidFill>
                  <a:schemeClr val="bg1"/>
                </a:solidFill>
              </a:rPr>
              <a:t>GlideForm</a:t>
            </a:r>
            <a:r>
              <a:rPr lang="en-US" dirty="0">
                <a:solidFill>
                  <a:schemeClr val="bg1"/>
                </a:solidFill>
              </a:rPr>
              <a:t>? What about </a:t>
            </a:r>
            <a:r>
              <a:rPr lang="en-US" dirty="0" err="1">
                <a:solidFill>
                  <a:schemeClr val="bg1"/>
                </a:solidFill>
              </a:rPr>
              <a:t>GlideRecord</a:t>
            </a:r>
            <a:r>
              <a:rPr lang="en-US" dirty="0">
                <a:solidFill>
                  <a:schemeClr val="bg1"/>
                </a:solidFill>
              </a:rPr>
              <a:t>?</a:t>
            </a:r>
          </a:p>
          <a:p>
            <a:pPr marL="285750" indent="-285750">
              <a:buClr>
                <a:schemeClr val="bg1"/>
              </a:buClr>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508877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0"/>
          <p:cNvSpPr txBox="1">
            <a:spLocks noGrp="1"/>
          </p:cNvSpPr>
          <p:nvPr>
            <p:ph type="ctrTitle"/>
          </p:nvPr>
        </p:nvSpPr>
        <p:spPr>
          <a:xfrm>
            <a:off x="720000" y="2101463"/>
            <a:ext cx="2697900" cy="129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Scripting Overview</a:t>
            </a:r>
            <a:endParaRPr dirty="0"/>
          </a:p>
        </p:txBody>
      </p:sp>
      <p:sp>
        <p:nvSpPr>
          <p:cNvPr id="406" name="Google Shape;406;p30"/>
          <p:cNvSpPr txBox="1">
            <a:spLocks noGrp="1"/>
          </p:cNvSpPr>
          <p:nvPr>
            <p:ph type="title" idx="2"/>
          </p:nvPr>
        </p:nvSpPr>
        <p:spPr>
          <a:xfrm>
            <a:off x="720000" y="837488"/>
            <a:ext cx="1554900" cy="105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00</a:t>
            </a:r>
            <a:endParaRPr dirty="0"/>
          </a:p>
        </p:txBody>
      </p:sp>
      <p:grpSp>
        <p:nvGrpSpPr>
          <p:cNvPr id="407" name="Google Shape;407;p30"/>
          <p:cNvGrpSpPr/>
          <p:nvPr/>
        </p:nvGrpSpPr>
        <p:grpSpPr>
          <a:xfrm>
            <a:off x="4455820" y="1542185"/>
            <a:ext cx="4005090" cy="3068089"/>
            <a:chOff x="4428901" y="1471229"/>
            <a:chExt cx="4797089" cy="3674798"/>
          </a:xfrm>
        </p:grpSpPr>
        <p:sp>
          <p:nvSpPr>
            <p:cNvPr id="408" name="Google Shape;408;p30"/>
            <p:cNvSpPr/>
            <p:nvPr/>
          </p:nvSpPr>
          <p:spPr>
            <a:xfrm flipH="1">
              <a:off x="4428901" y="4806641"/>
              <a:ext cx="306677" cy="2831"/>
            </a:xfrm>
            <a:custGeom>
              <a:avLst/>
              <a:gdLst/>
              <a:ahLst/>
              <a:cxnLst/>
              <a:rect l="l" t="t" r="r" b="b"/>
              <a:pathLst>
                <a:path w="10942" h="101" extrusionOk="0">
                  <a:moveTo>
                    <a:pt x="0" y="0"/>
                  </a:moveTo>
                  <a:lnTo>
                    <a:pt x="0" y="100"/>
                  </a:lnTo>
                  <a:lnTo>
                    <a:pt x="10942" y="100"/>
                  </a:lnTo>
                  <a:lnTo>
                    <a:pt x="1094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p:cNvSpPr/>
            <p:nvPr/>
          </p:nvSpPr>
          <p:spPr>
            <a:xfrm flipH="1">
              <a:off x="5518078" y="4768300"/>
              <a:ext cx="399224" cy="3784"/>
            </a:xfrm>
            <a:custGeom>
              <a:avLst/>
              <a:gdLst/>
              <a:ahLst/>
              <a:cxnLst/>
              <a:rect l="l" t="t" r="r" b="b"/>
              <a:pathLst>
                <a:path w="14244" h="135" extrusionOk="0">
                  <a:moveTo>
                    <a:pt x="0" y="1"/>
                  </a:moveTo>
                  <a:lnTo>
                    <a:pt x="0" y="134"/>
                  </a:lnTo>
                  <a:lnTo>
                    <a:pt x="14244" y="134"/>
                  </a:lnTo>
                  <a:lnTo>
                    <a:pt x="1424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p:cNvSpPr/>
            <p:nvPr/>
          </p:nvSpPr>
          <p:spPr>
            <a:xfrm flipH="1">
              <a:off x="4828097" y="4698175"/>
              <a:ext cx="308555" cy="2831"/>
            </a:xfrm>
            <a:custGeom>
              <a:avLst/>
              <a:gdLst/>
              <a:ahLst/>
              <a:cxnLst/>
              <a:rect l="l" t="t" r="r" b="b"/>
              <a:pathLst>
                <a:path w="11009" h="101" extrusionOk="0">
                  <a:moveTo>
                    <a:pt x="0" y="1"/>
                  </a:moveTo>
                  <a:lnTo>
                    <a:pt x="0" y="101"/>
                  </a:lnTo>
                  <a:lnTo>
                    <a:pt x="11008" y="101"/>
                  </a:lnTo>
                  <a:lnTo>
                    <a:pt x="11008"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p:cNvSpPr/>
            <p:nvPr/>
          </p:nvSpPr>
          <p:spPr>
            <a:xfrm flipH="1">
              <a:off x="8391065" y="4717822"/>
              <a:ext cx="504887" cy="2831"/>
            </a:xfrm>
            <a:custGeom>
              <a:avLst/>
              <a:gdLst/>
              <a:ahLst/>
              <a:cxnLst/>
              <a:rect l="l" t="t" r="r" b="b"/>
              <a:pathLst>
                <a:path w="18014" h="101" extrusionOk="0">
                  <a:moveTo>
                    <a:pt x="0" y="0"/>
                  </a:moveTo>
                  <a:lnTo>
                    <a:pt x="0" y="100"/>
                  </a:lnTo>
                  <a:lnTo>
                    <a:pt x="18013" y="100"/>
                  </a:lnTo>
                  <a:lnTo>
                    <a:pt x="180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flipH="1">
              <a:off x="9152110" y="4717822"/>
              <a:ext cx="73880" cy="2831"/>
            </a:xfrm>
            <a:custGeom>
              <a:avLst/>
              <a:gdLst/>
              <a:ahLst/>
              <a:cxnLst/>
              <a:rect l="l" t="t" r="r" b="b"/>
              <a:pathLst>
                <a:path w="2636" h="101" extrusionOk="0">
                  <a:moveTo>
                    <a:pt x="0" y="0"/>
                  </a:moveTo>
                  <a:lnTo>
                    <a:pt x="0" y="100"/>
                  </a:lnTo>
                  <a:lnTo>
                    <a:pt x="2636" y="100"/>
                  </a:lnTo>
                  <a:lnTo>
                    <a:pt x="263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flipH="1">
              <a:off x="7493568" y="4767375"/>
              <a:ext cx="657273" cy="2831"/>
            </a:xfrm>
            <a:custGeom>
              <a:avLst/>
              <a:gdLst/>
              <a:ahLst/>
              <a:cxnLst/>
              <a:rect l="l" t="t" r="r" b="b"/>
              <a:pathLst>
                <a:path w="23451" h="101" extrusionOk="0">
                  <a:moveTo>
                    <a:pt x="1" y="0"/>
                  </a:moveTo>
                  <a:lnTo>
                    <a:pt x="1" y="100"/>
                  </a:lnTo>
                  <a:lnTo>
                    <a:pt x="23451" y="100"/>
                  </a:lnTo>
                  <a:lnTo>
                    <a:pt x="23451"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flipH="1">
              <a:off x="5679825" y="3525841"/>
              <a:ext cx="184197" cy="157991"/>
            </a:xfrm>
            <a:custGeom>
              <a:avLst/>
              <a:gdLst/>
              <a:ahLst/>
              <a:cxnLst/>
              <a:rect l="l" t="t" r="r" b="b"/>
              <a:pathLst>
                <a:path w="6572" h="5637" extrusionOk="0">
                  <a:moveTo>
                    <a:pt x="3736" y="499"/>
                  </a:moveTo>
                  <a:cubicBezTo>
                    <a:pt x="5037" y="499"/>
                    <a:pt x="6071" y="1533"/>
                    <a:pt x="6071" y="2801"/>
                  </a:cubicBezTo>
                  <a:cubicBezTo>
                    <a:pt x="6071" y="4199"/>
                    <a:pt x="4929" y="5124"/>
                    <a:pt x="3735" y="5124"/>
                  </a:cubicBezTo>
                  <a:cubicBezTo>
                    <a:pt x="3162" y="5124"/>
                    <a:pt x="2578" y="4911"/>
                    <a:pt x="2102" y="4435"/>
                  </a:cubicBezTo>
                  <a:cubicBezTo>
                    <a:pt x="634" y="3001"/>
                    <a:pt x="1702" y="499"/>
                    <a:pt x="3736" y="499"/>
                  </a:cubicBezTo>
                  <a:close/>
                  <a:moveTo>
                    <a:pt x="3746" y="1"/>
                  </a:moveTo>
                  <a:cubicBezTo>
                    <a:pt x="3051" y="1"/>
                    <a:pt x="2343" y="258"/>
                    <a:pt x="1768" y="833"/>
                  </a:cubicBezTo>
                  <a:cubicBezTo>
                    <a:pt x="0" y="2601"/>
                    <a:pt x="1235" y="5636"/>
                    <a:pt x="3736" y="5636"/>
                  </a:cubicBezTo>
                  <a:cubicBezTo>
                    <a:pt x="5304" y="5603"/>
                    <a:pt x="6538"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flipH="1">
              <a:off x="6043509" y="3525841"/>
              <a:ext cx="184197" cy="157991"/>
            </a:xfrm>
            <a:custGeom>
              <a:avLst/>
              <a:gdLst/>
              <a:ahLst/>
              <a:cxnLst/>
              <a:rect l="l" t="t" r="r" b="b"/>
              <a:pathLst>
                <a:path w="6572" h="5637" extrusionOk="0">
                  <a:moveTo>
                    <a:pt x="3770" y="499"/>
                  </a:moveTo>
                  <a:cubicBezTo>
                    <a:pt x="5037" y="499"/>
                    <a:pt x="6071" y="1533"/>
                    <a:pt x="6071" y="2801"/>
                  </a:cubicBezTo>
                  <a:cubicBezTo>
                    <a:pt x="6071" y="4199"/>
                    <a:pt x="4929" y="5124"/>
                    <a:pt x="3735" y="5124"/>
                  </a:cubicBezTo>
                  <a:cubicBezTo>
                    <a:pt x="3162" y="5124"/>
                    <a:pt x="2578" y="4911"/>
                    <a:pt x="2102" y="4435"/>
                  </a:cubicBezTo>
                  <a:cubicBezTo>
                    <a:pt x="668" y="3001"/>
                    <a:pt x="1702" y="499"/>
                    <a:pt x="3770" y="499"/>
                  </a:cubicBezTo>
                  <a:close/>
                  <a:moveTo>
                    <a:pt x="3746" y="1"/>
                  </a:moveTo>
                  <a:cubicBezTo>
                    <a:pt x="3051" y="1"/>
                    <a:pt x="2343" y="258"/>
                    <a:pt x="1768" y="833"/>
                  </a:cubicBezTo>
                  <a:cubicBezTo>
                    <a:pt x="0" y="2601"/>
                    <a:pt x="1235" y="5636"/>
                    <a:pt x="3770" y="5636"/>
                  </a:cubicBezTo>
                  <a:cubicBezTo>
                    <a:pt x="5304" y="5603"/>
                    <a:pt x="6572"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flipH="1">
              <a:off x="5063696" y="2930004"/>
              <a:ext cx="229097" cy="285152"/>
            </a:xfrm>
            <a:custGeom>
              <a:avLst/>
              <a:gdLst/>
              <a:ahLst/>
              <a:cxnLst/>
              <a:rect l="l" t="t" r="r" b="b"/>
              <a:pathLst>
                <a:path w="8174" h="10174" extrusionOk="0">
                  <a:moveTo>
                    <a:pt x="6238" y="0"/>
                  </a:moveTo>
                  <a:cubicBezTo>
                    <a:pt x="5784" y="0"/>
                    <a:pt x="5324" y="176"/>
                    <a:pt x="4971" y="543"/>
                  </a:cubicBezTo>
                  <a:cubicBezTo>
                    <a:pt x="4937" y="576"/>
                    <a:pt x="4904" y="610"/>
                    <a:pt x="4871" y="676"/>
                  </a:cubicBezTo>
                  <a:cubicBezTo>
                    <a:pt x="4170" y="1610"/>
                    <a:pt x="4871" y="2511"/>
                    <a:pt x="4070" y="3145"/>
                  </a:cubicBezTo>
                  <a:cubicBezTo>
                    <a:pt x="3270" y="3779"/>
                    <a:pt x="1869" y="3912"/>
                    <a:pt x="1935" y="4980"/>
                  </a:cubicBezTo>
                  <a:cubicBezTo>
                    <a:pt x="1969" y="6014"/>
                    <a:pt x="901" y="6114"/>
                    <a:pt x="334" y="6914"/>
                  </a:cubicBezTo>
                  <a:cubicBezTo>
                    <a:pt x="1" y="7448"/>
                    <a:pt x="267" y="8249"/>
                    <a:pt x="501" y="8816"/>
                  </a:cubicBezTo>
                  <a:cubicBezTo>
                    <a:pt x="701" y="9216"/>
                    <a:pt x="1035" y="9550"/>
                    <a:pt x="1435" y="9716"/>
                  </a:cubicBezTo>
                  <a:cubicBezTo>
                    <a:pt x="1952" y="9919"/>
                    <a:pt x="2755" y="10173"/>
                    <a:pt x="3561" y="10173"/>
                  </a:cubicBezTo>
                  <a:cubicBezTo>
                    <a:pt x="4212" y="10173"/>
                    <a:pt x="4865" y="10008"/>
                    <a:pt x="5371" y="9516"/>
                  </a:cubicBezTo>
                  <a:cubicBezTo>
                    <a:pt x="6072" y="8816"/>
                    <a:pt x="5304" y="7882"/>
                    <a:pt x="6272" y="7215"/>
                  </a:cubicBezTo>
                  <a:cubicBezTo>
                    <a:pt x="7206" y="6547"/>
                    <a:pt x="6405" y="5547"/>
                    <a:pt x="6439" y="4613"/>
                  </a:cubicBezTo>
                  <a:cubicBezTo>
                    <a:pt x="6472" y="3679"/>
                    <a:pt x="7706" y="3545"/>
                    <a:pt x="8073" y="2478"/>
                  </a:cubicBezTo>
                  <a:cubicBezTo>
                    <a:pt x="8173" y="1944"/>
                    <a:pt x="8073" y="1410"/>
                    <a:pt x="7773" y="943"/>
                  </a:cubicBezTo>
                  <a:cubicBezTo>
                    <a:pt x="7465" y="327"/>
                    <a:pt x="6857" y="0"/>
                    <a:pt x="62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p:cNvSpPr/>
            <p:nvPr/>
          </p:nvSpPr>
          <p:spPr>
            <a:xfrm flipH="1">
              <a:off x="4499026" y="4881419"/>
              <a:ext cx="4532495" cy="26460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p:cNvSpPr/>
            <p:nvPr/>
          </p:nvSpPr>
          <p:spPr>
            <a:xfrm flipH="1">
              <a:off x="6243570" y="1795255"/>
              <a:ext cx="342216" cy="3167528"/>
            </a:xfrm>
            <a:custGeom>
              <a:avLst/>
              <a:gdLst/>
              <a:ahLst/>
              <a:cxnLst/>
              <a:rect l="l" t="t" r="r" b="b"/>
              <a:pathLst>
                <a:path w="12210" h="113015" extrusionOk="0">
                  <a:moveTo>
                    <a:pt x="11009" y="1"/>
                  </a:moveTo>
                  <a:cubicBezTo>
                    <a:pt x="10608" y="1"/>
                    <a:pt x="10275" y="301"/>
                    <a:pt x="10241" y="701"/>
                  </a:cubicBezTo>
                  <a:lnTo>
                    <a:pt x="34" y="112515"/>
                  </a:lnTo>
                  <a:cubicBezTo>
                    <a:pt x="1" y="112781"/>
                    <a:pt x="201" y="113015"/>
                    <a:pt x="468" y="113015"/>
                  </a:cubicBezTo>
                  <a:lnTo>
                    <a:pt x="1502" y="113015"/>
                  </a:lnTo>
                  <a:cubicBezTo>
                    <a:pt x="1735" y="113015"/>
                    <a:pt x="1935" y="112815"/>
                    <a:pt x="1935" y="112581"/>
                  </a:cubicBezTo>
                  <a:lnTo>
                    <a:pt x="122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p:cNvSpPr/>
            <p:nvPr/>
          </p:nvSpPr>
          <p:spPr>
            <a:xfrm flipH="1">
              <a:off x="5922907" y="1795255"/>
              <a:ext cx="342188" cy="3166603"/>
            </a:xfrm>
            <a:custGeom>
              <a:avLst/>
              <a:gdLst/>
              <a:ahLst/>
              <a:cxnLst/>
              <a:rect l="l" t="t" r="r" b="b"/>
              <a:pathLst>
                <a:path w="12209" h="112982" extrusionOk="0">
                  <a:moveTo>
                    <a:pt x="0" y="1"/>
                  </a:moveTo>
                  <a:lnTo>
                    <a:pt x="10274" y="112581"/>
                  </a:lnTo>
                  <a:cubicBezTo>
                    <a:pt x="10308" y="112815"/>
                    <a:pt x="10508" y="112982"/>
                    <a:pt x="10741" y="112982"/>
                  </a:cubicBezTo>
                  <a:lnTo>
                    <a:pt x="11742" y="112982"/>
                  </a:lnTo>
                  <a:cubicBezTo>
                    <a:pt x="12009" y="112982"/>
                    <a:pt x="12209" y="112748"/>
                    <a:pt x="12176" y="112515"/>
                  </a:cubicBezTo>
                  <a:lnTo>
                    <a:pt x="1968" y="701"/>
                  </a:lnTo>
                  <a:cubicBezTo>
                    <a:pt x="1935" y="301"/>
                    <a:pt x="1601"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p:cNvSpPr/>
            <p:nvPr/>
          </p:nvSpPr>
          <p:spPr>
            <a:xfrm flipH="1">
              <a:off x="4883255" y="2608641"/>
              <a:ext cx="23403" cy="184197"/>
            </a:xfrm>
            <a:custGeom>
              <a:avLst/>
              <a:gdLst/>
              <a:ahLst/>
              <a:cxnLst/>
              <a:rect l="l" t="t" r="r" b="b"/>
              <a:pathLst>
                <a:path w="835" h="6572" extrusionOk="0">
                  <a:moveTo>
                    <a:pt x="634" y="0"/>
                  </a:moveTo>
                  <a:cubicBezTo>
                    <a:pt x="534" y="0"/>
                    <a:pt x="434" y="67"/>
                    <a:pt x="434" y="201"/>
                  </a:cubicBezTo>
                  <a:lnTo>
                    <a:pt x="0" y="6338"/>
                  </a:lnTo>
                  <a:cubicBezTo>
                    <a:pt x="0" y="6438"/>
                    <a:pt x="67" y="6538"/>
                    <a:pt x="200" y="6572"/>
                  </a:cubicBezTo>
                  <a:cubicBezTo>
                    <a:pt x="300" y="6572"/>
                    <a:pt x="400" y="6472"/>
                    <a:pt x="434" y="6372"/>
                  </a:cubicBezTo>
                  <a:lnTo>
                    <a:pt x="834" y="234"/>
                  </a:lnTo>
                  <a:cubicBezTo>
                    <a:pt x="834" y="101"/>
                    <a:pt x="767" y="0"/>
                    <a:pt x="6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p:cNvSpPr/>
            <p:nvPr/>
          </p:nvSpPr>
          <p:spPr>
            <a:xfrm flipH="1">
              <a:off x="4848669" y="2116702"/>
              <a:ext cx="38370" cy="390984"/>
            </a:xfrm>
            <a:custGeom>
              <a:avLst/>
              <a:gdLst/>
              <a:ahLst/>
              <a:cxnLst/>
              <a:rect l="l" t="t" r="r" b="b"/>
              <a:pathLst>
                <a:path w="1369" h="13950" extrusionOk="0">
                  <a:moveTo>
                    <a:pt x="1116" y="0"/>
                  </a:moveTo>
                  <a:cubicBezTo>
                    <a:pt x="1010" y="0"/>
                    <a:pt x="935" y="87"/>
                    <a:pt x="935" y="173"/>
                  </a:cubicBezTo>
                  <a:lnTo>
                    <a:pt x="1" y="13716"/>
                  </a:lnTo>
                  <a:cubicBezTo>
                    <a:pt x="1" y="13816"/>
                    <a:pt x="67" y="13917"/>
                    <a:pt x="201" y="13950"/>
                  </a:cubicBezTo>
                  <a:cubicBezTo>
                    <a:pt x="301" y="13950"/>
                    <a:pt x="401" y="13850"/>
                    <a:pt x="434" y="13750"/>
                  </a:cubicBezTo>
                  <a:lnTo>
                    <a:pt x="1368" y="207"/>
                  </a:lnTo>
                  <a:cubicBezTo>
                    <a:pt x="1368" y="107"/>
                    <a:pt x="1268" y="7"/>
                    <a:pt x="1168" y="7"/>
                  </a:cubicBezTo>
                  <a:cubicBezTo>
                    <a:pt x="1150" y="2"/>
                    <a:pt x="1133" y="0"/>
                    <a:pt x="111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p:cNvSpPr/>
            <p:nvPr/>
          </p:nvSpPr>
          <p:spPr>
            <a:xfrm flipH="1">
              <a:off x="4873978" y="1836399"/>
              <a:ext cx="2862673" cy="2088637"/>
            </a:xfrm>
            <a:custGeom>
              <a:avLst/>
              <a:gdLst/>
              <a:ahLst/>
              <a:cxnLst/>
              <a:rect l="l" t="t" r="r" b="b"/>
              <a:pathLst>
                <a:path w="102138" h="74521" extrusionOk="0">
                  <a:moveTo>
                    <a:pt x="97294" y="0"/>
                  </a:moveTo>
                  <a:cubicBezTo>
                    <a:pt x="97275" y="0"/>
                    <a:pt x="97255" y="0"/>
                    <a:pt x="97236" y="0"/>
                  </a:cubicBezTo>
                  <a:lnTo>
                    <a:pt x="10041" y="0"/>
                  </a:lnTo>
                  <a:cubicBezTo>
                    <a:pt x="7239" y="67"/>
                    <a:pt x="4904" y="2202"/>
                    <a:pt x="4670" y="5004"/>
                  </a:cubicBezTo>
                  <a:lnTo>
                    <a:pt x="234" y="69517"/>
                  </a:lnTo>
                  <a:cubicBezTo>
                    <a:pt x="0" y="72219"/>
                    <a:pt x="2135" y="74520"/>
                    <a:pt x="4870" y="74520"/>
                  </a:cubicBezTo>
                  <a:lnTo>
                    <a:pt x="92099" y="74520"/>
                  </a:lnTo>
                  <a:cubicBezTo>
                    <a:pt x="94901" y="74454"/>
                    <a:pt x="97203" y="72285"/>
                    <a:pt x="97436" y="69517"/>
                  </a:cubicBezTo>
                  <a:lnTo>
                    <a:pt x="101906" y="5004"/>
                  </a:lnTo>
                  <a:cubicBezTo>
                    <a:pt x="102138" y="2321"/>
                    <a:pt x="100002" y="0"/>
                    <a:pt x="97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p:cNvSpPr/>
            <p:nvPr/>
          </p:nvSpPr>
          <p:spPr>
            <a:xfrm flipH="1">
              <a:off x="4869297" y="1832643"/>
              <a:ext cx="2872006" cy="2096149"/>
            </a:xfrm>
            <a:custGeom>
              <a:avLst/>
              <a:gdLst/>
              <a:ahLst/>
              <a:cxnLst/>
              <a:rect l="l" t="t" r="r" b="b"/>
              <a:pathLst>
                <a:path w="102471" h="74789" extrusionOk="0">
                  <a:moveTo>
                    <a:pt x="97460" y="301"/>
                  </a:moveTo>
                  <a:cubicBezTo>
                    <a:pt x="100068" y="301"/>
                    <a:pt x="102137" y="2522"/>
                    <a:pt x="101905" y="5138"/>
                  </a:cubicBezTo>
                  <a:lnTo>
                    <a:pt x="97469" y="69651"/>
                  </a:lnTo>
                  <a:cubicBezTo>
                    <a:pt x="97235" y="72353"/>
                    <a:pt x="94967" y="74421"/>
                    <a:pt x="92265" y="74488"/>
                  </a:cubicBezTo>
                  <a:lnTo>
                    <a:pt x="5036" y="74488"/>
                  </a:lnTo>
                  <a:cubicBezTo>
                    <a:pt x="5017" y="74488"/>
                    <a:pt x="4998" y="74488"/>
                    <a:pt x="4979" y="74488"/>
                  </a:cubicBezTo>
                  <a:cubicBezTo>
                    <a:pt x="2371" y="74488"/>
                    <a:pt x="301" y="72234"/>
                    <a:pt x="533" y="69651"/>
                  </a:cubicBezTo>
                  <a:lnTo>
                    <a:pt x="5003" y="5171"/>
                  </a:lnTo>
                  <a:cubicBezTo>
                    <a:pt x="5236" y="2436"/>
                    <a:pt x="7471" y="335"/>
                    <a:pt x="10207" y="301"/>
                  </a:cubicBezTo>
                  <a:lnTo>
                    <a:pt x="97402" y="301"/>
                  </a:lnTo>
                  <a:cubicBezTo>
                    <a:pt x="97422" y="301"/>
                    <a:pt x="97441" y="301"/>
                    <a:pt x="97460" y="301"/>
                  </a:cubicBezTo>
                  <a:close/>
                  <a:moveTo>
                    <a:pt x="97460" y="1"/>
                  </a:moveTo>
                  <a:cubicBezTo>
                    <a:pt x="97441" y="1"/>
                    <a:pt x="97422" y="1"/>
                    <a:pt x="97402" y="1"/>
                  </a:cubicBezTo>
                  <a:lnTo>
                    <a:pt x="10207" y="1"/>
                  </a:lnTo>
                  <a:cubicBezTo>
                    <a:pt x="7304" y="34"/>
                    <a:pt x="4936" y="2269"/>
                    <a:pt x="4669" y="5138"/>
                  </a:cubicBezTo>
                  <a:lnTo>
                    <a:pt x="233" y="69651"/>
                  </a:lnTo>
                  <a:cubicBezTo>
                    <a:pt x="1" y="72433"/>
                    <a:pt x="2203" y="74788"/>
                    <a:pt x="4978" y="74788"/>
                  </a:cubicBezTo>
                  <a:cubicBezTo>
                    <a:pt x="4997" y="74788"/>
                    <a:pt x="5017" y="74788"/>
                    <a:pt x="5036" y="74788"/>
                  </a:cubicBezTo>
                  <a:lnTo>
                    <a:pt x="92265" y="74788"/>
                  </a:lnTo>
                  <a:cubicBezTo>
                    <a:pt x="95167" y="74754"/>
                    <a:pt x="97569" y="72520"/>
                    <a:pt x="97802" y="69651"/>
                  </a:cubicBezTo>
                  <a:lnTo>
                    <a:pt x="102239" y="5171"/>
                  </a:lnTo>
                  <a:cubicBezTo>
                    <a:pt x="102471" y="2389"/>
                    <a:pt x="100268" y="1"/>
                    <a:pt x="974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p:cNvSpPr/>
            <p:nvPr/>
          </p:nvSpPr>
          <p:spPr>
            <a:xfrm flipH="1">
              <a:off x="6322103" y="2960610"/>
              <a:ext cx="575937" cy="517107"/>
            </a:xfrm>
            <a:custGeom>
              <a:avLst/>
              <a:gdLst/>
              <a:ahLst/>
              <a:cxnLst/>
              <a:rect l="l" t="t" r="r" b="b"/>
              <a:pathLst>
                <a:path w="20549" h="18450" extrusionOk="0">
                  <a:moveTo>
                    <a:pt x="10926" y="0"/>
                  </a:moveTo>
                  <a:cubicBezTo>
                    <a:pt x="8510" y="0"/>
                    <a:pt x="6032" y="943"/>
                    <a:pt x="4103" y="2820"/>
                  </a:cubicBezTo>
                  <a:cubicBezTo>
                    <a:pt x="301" y="6489"/>
                    <a:pt x="0" y="12327"/>
                    <a:pt x="3403" y="15863"/>
                  </a:cubicBezTo>
                  <a:cubicBezTo>
                    <a:pt x="5081" y="17590"/>
                    <a:pt x="7332" y="18449"/>
                    <a:pt x="9639" y="18449"/>
                  </a:cubicBezTo>
                  <a:cubicBezTo>
                    <a:pt x="12056" y="18449"/>
                    <a:pt x="14533" y="17506"/>
                    <a:pt x="16479" y="15629"/>
                  </a:cubicBezTo>
                  <a:cubicBezTo>
                    <a:pt x="20248" y="11960"/>
                    <a:pt x="20548" y="6123"/>
                    <a:pt x="17146" y="2587"/>
                  </a:cubicBezTo>
                  <a:cubicBezTo>
                    <a:pt x="15484" y="860"/>
                    <a:pt x="13233" y="0"/>
                    <a:pt x="1092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p:cNvSpPr/>
            <p:nvPr/>
          </p:nvSpPr>
          <p:spPr>
            <a:xfrm flipH="1">
              <a:off x="6379139" y="3012153"/>
              <a:ext cx="460940" cy="414022"/>
            </a:xfrm>
            <a:custGeom>
              <a:avLst/>
              <a:gdLst/>
              <a:ahLst/>
              <a:cxnLst/>
              <a:rect l="l" t="t" r="r" b="b"/>
              <a:pathLst>
                <a:path w="16446" h="14772" extrusionOk="0">
                  <a:moveTo>
                    <a:pt x="8717" y="0"/>
                  </a:moveTo>
                  <a:cubicBezTo>
                    <a:pt x="6792" y="0"/>
                    <a:pt x="4818" y="751"/>
                    <a:pt x="3270" y="2249"/>
                  </a:cubicBezTo>
                  <a:cubicBezTo>
                    <a:pt x="234" y="5184"/>
                    <a:pt x="1" y="9854"/>
                    <a:pt x="2736" y="12690"/>
                  </a:cubicBezTo>
                  <a:cubicBezTo>
                    <a:pt x="4059" y="14079"/>
                    <a:pt x="5863" y="14771"/>
                    <a:pt x="7716" y="14771"/>
                  </a:cubicBezTo>
                  <a:cubicBezTo>
                    <a:pt x="9646" y="14771"/>
                    <a:pt x="11628" y="14020"/>
                    <a:pt x="13177" y="12523"/>
                  </a:cubicBezTo>
                  <a:cubicBezTo>
                    <a:pt x="16212" y="9587"/>
                    <a:pt x="16446" y="4917"/>
                    <a:pt x="13710" y="2082"/>
                  </a:cubicBezTo>
                  <a:cubicBezTo>
                    <a:pt x="12370" y="693"/>
                    <a:pt x="10566" y="0"/>
                    <a:pt x="8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p:cNvSpPr/>
            <p:nvPr/>
          </p:nvSpPr>
          <p:spPr>
            <a:xfrm flipH="1">
              <a:off x="6437100" y="3064144"/>
              <a:ext cx="345943" cy="310012"/>
            </a:xfrm>
            <a:custGeom>
              <a:avLst/>
              <a:gdLst/>
              <a:ahLst/>
              <a:cxnLst/>
              <a:rect l="l" t="t" r="r" b="b"/>
              <a:pathLst>
                <a:path w="12343" h="11061" extrusionOk="0">
                  <a:moveTo>
                    <a:pt x="6561" y="1"/>
                  </a:moveTo>
                  <a:cubicBezTo>
                    <a:pt x="5112" y="1"/>
                    <a:pt x="3629" y="568"/>
                    <a:pt x="2469" y="1695"/>
                  </a:cubicBezTo>
                  <a:cubicBezTo>
                    <a:pt x="200" y="3896"/>
                    <a:pt x="0" y="7399"/>
                    <a:pt x="2068" y="9500"/>
                  </a:cubicBezTo>
                  <a:cubicBezTo>
                    <a:pt x="3062" y="10543"/>
                    <a:pt x="4407" y="11061"/>
                    <a:pt x="5790" y="11061"/>
                  </a:cubicBezTo>
                  <a:cubicBezTo>
                    <a:pt x="7238" y="11061"/>
                    <a:pt x="8730" y="10493"/>
                    <a:pt x="9907" y="9367"/>
                  </a:cubicBezTo>
                  <a:cubicBezTo>
                    <a:pt x="12176" y="7165"/>
                    <a:pt x="12342" y="3663"/>
                    <a:pt x="10308" y="1561"/>
                  </a:cubicBezTo>
                  <a:cubicBezTo>
                    <a:pt x="9297" y="518"/>
                    <a:pt x="7945" y="1"/>
                    <a:pt x="656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p:cNvSpPr/>
            <p:nvPr/>
          </p:nvSpPr>
          <p:spPr>
            <a:xfrm flipH="1">
              <a:off x="6501619" y="3115378"/>
              <a:ext cx="216877" cy="207572"/>
            </a:xfrm>
            <a:custGeom>
              <a:avLst/>
              <a:gdLst/>
              <a:ahLst/>
              <a:cxnLst/>
              <a:rect l="l" t="t" r="r" b="b"/>
              <a:pathLst>
                <a:path w="7738" h="7406" extrusionOk="0">
                  <a:moveTo>
                    <a:pt x="4135" y="0"/>
                  </a:moveTo>
                  <a:cubicBezTo>
                    <a:pt x="2067" y="33"/>
                    <a:pt x="366" y="1635"/>
                    <a:pt x="199" y="3703"/>
                  </a:cubicBezTo>
                  <a:cubicBezTo>
                    <a:pt x="1" y="5685"/>
                    <a:pt x="1570" y="7406"/>
                    <a:pt x="3577" y="7406"/>
                  </a:cubicBezTo>
                  <a:cubicBezTo>
                    <a:pt x="3596" y="7406"/>
                    <a:pt x="3616" y="7406"/>
                    <a:pt x="3635" y="7405"/>
                  </a:cubicBezTo>
                  <a:cubicBezTo>
                    <a:pt x="5703" y="7372"/>
                    <a:pt x="7404" y="5771"/>
                    <a:pt x="7571" y="3703"/>
                  </a:cubicBezTo>
                  <a:cubicBezTo>
                    <a:pt x="7738" y="1701"/>
                    <a:pt x="6137" y="0"/>
                    <a:pt x="4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p:cNvSpPr/>
            <p:nvPr/>
          </p:nvSpPr>
          <p:spPr>
            <a:xfrm flipH="1">
              <a:off x="6555880" y="3167705"/>
              <a:ext cx="108382" cy="102917"/>
            </a:xfrm>
            <a:custGeom>
              <a:avLst/>
              <a:gdLst/>
              <a:ahLst/>
              <a:cxnLst/>
              <a:rect l="l" t="t" r="r" b="b"/>
              <a:pathLst>
                <a:path w="3867" h="3672" extrusionOk="0">
                  <a:moveTo>
                    <a:pt x="2123" y="0"/>
                  </a:moveTo>
                  <a:cubicBezTo>
                    <a:pt x="2104" y="0"/>
                    <a:pt x="2086" y="0"/>
                    <a:pt x="2067" y="1"/>
                  </a:cubicBezTo>
                  <a:cubicBezTo>
                    <a:pt x="1033" y="1"/>
                    <a:pt x="165" y="802"/>
                    <a:pt x="99" y="1836"/>
                  </a:cubicBezTo>
                  <a:cubicBezTo>
                    <a:pt x="1" y="2818"/>
                    <a:pt x="770" y="3671"/>
                    <a:pt x="1744" y="3671"/>
                  </a:cubicBezTo>
                  <a:cubicBezTo>
                    <a:pt x="1763" y="3671"/>
                    <a:pt x="1781" y="3671"/>
                    <a:pt x="1800" y="3670"/>
                  </a:cubicBezTo>
                  <a:cubicBezTo>
                    <a:pt x="2834" y="3670"/>
                    <a:pt x="3701" y="2870"/>
                    <a:pt x="3801" y="1836"/>
                  </a:cubicBezTo>
                  <a:cubicBezTo>
                    <a:pt x="3867" y="854"/>
                    <a:pt x="3097" y="0"/>
                    <a:pt x="2123"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p:cNvSpPr/>
            <p:nvPr/>
          </p:nvSpPr>
          <p:spPr>
            <a:xfrm flipH="1">
              <a:off x="7090701" y="3072328"/>
              <a:ext cx="432801" cy="529215"/>
            </a:xfrm>
            <a:custGeom>
              <a:avLst/>
              <a:gdLst/>
              <a:ahLst/>
              <a:cxnLst/>
              <a:rect l="l" t="t" r="r" b="b"/>
              <a:pathLst>
                <a:path w="15442" h="18882" extrusionOk="0">
                  <a:moveTo>
                    <a:pt x="8188" y="401"/>
                  </a:moveTo>
                  <a:cubicBezTo>
                    <a:pt x="12003" y="401"/>
                    <a:pt x="15008" y="3676"/>
                    <a:pt x="14678" y="7474"/>
                  </a:cubicBezTo>
                  <a:cubicBezTo>
                    <a:pt x="14444" y="9642"/>
                    <a:pt x="13610" y="11710"/>
                    <a:pt x="12243" y="13411"/>
                  </a:cubicBezTo>
                  <a:cubicBezTo>
                    <a:pt x="11275" y="14679"/>
                    <a:pt x="10575" y="16113"/>
                    <a:pt x="10174" y="17648"/>
                  </a:cubicBezTo>
                  <a:cubicBezTo>
                    <a:pt x="10041" y="18115"/>
                    <a:pt x="9607" y="18448"/>
                    <a:pt x="9107" y="18448"/>
                  </a:cubicBezTo>
                  <a:lnTo>
                    <a:pt x="4537" y="18448"/>
                  </a:lnTo>
                  <a:cubicBezTo>
                    <a:pt x="4070" y="18448"/>
                    <a:pt x="3703" y="18115"/>
                    <a:pt x="3636" y="17681"/>
                  </a:cubicBezTo>
                  <a:cubicBezTo>
                    <a:pt x="3436" y="16180"/>
                    <a:pt x="2936" y="14712"/>
                    <a:pt x="2102" y="13411"/>
                  </a:cubicBezTo>
                  <a:cubicBezTo>
                    <a:pt x="1001" y="11677"/>
                    <a:pt x="434" y="9609"/>
                    <a:pt x="501" y="7507"/>
                  </a:cubicBezTo>
                  <a:cubicBezTo>
                    <a:pt x="834" y="3538"/>
                    <a:pt x="4137" y="502"/>
                    <a:pt x="8106" y="435"/>
                  </a:cubicBezTo>
                  <a:lnTo>
                    <a:pt x="8073" y="402"/>
                  </a:lnTo>
                  <a:cubicBezTo>
                    <a:pt x="8111" y="401"/>
                    <a:pt x="8150" y="401"/>
                    <a:pt x="8188" y="401"/>
                  </a:cubicBezTo>
                  <a:close/>
                  <a:moveTo>
                    <a:pt x="8222" y="1"/>
                  </a:moveTo>
                  <a:cubicBezTo>
                    <a:pt x="8183" y="1"/>
                    <a:pt x="8145" y="1"/>
                    <a:pt x="8106" y="2"/>
                  </a:cubicBezTo>
                  <a:cubicBezTo>
                    <a:pt x="3903" y="68"/>
                    <a:pt x="434" y="3304"/>
                    <a:pt x="101" y="7507"/>
                  </a:cubicBezTo>
                  <a:cubicBezTo>
                    <a:pt x="0" y="9675"/>
                    <a:pt x="601" y="11843"/>
                    <a:pt x="1768" y="13645"/>
                  </a:cubicBezTo>
                  <a:cubicBezTo>
                    <a:pt x="2536" y="14912"/>
                    <a:pt x="3036" y="16280"/>
                    <a:pt x="3236" y="17748"/>
                  </a:cubicBezTo>
                  <a:cubicBezTo>
                    <a:pt x="3303" y="18415"/>
                    <a:pt x="3870" y="18882"/>
                    <a:pt x="4537" y="18882"/>
                  </a:cubicBezTo>
                  <a:lnTo>
                    <a:pt x="9140" y="18882"/>
                  </a:lnTo>
                  <a:cubicBezTo>
                    <a:pt x="9807" y="18882"/>
                    <a:pt x="10408" y="18415"/>
                    <a:pt x="10575" y="17748"/>
                  </a:cubicBezTo>
                  <a:cubicBezTo>
                    <a:pt x="10975" y="16247"/>
                    <a:pt x="11675" y="14879"/>
                    <a:pt x="12609" y="13645"/>
                  </a:cubicBezTo>
                  <a:cubicBezTo>
                    <a:pt x="14010" y="11877"/>
                    <a:pt x="14878" y="9742"/>
                    <a:pt x="15111" y="7507"/>
                  </a:cubicBezTo>
                  <a:cubicBezTo>
                    <a:pt x="15442" y="3476"/>
                    <a:pt x="12270" y="1"/>
                    <a:pt x="8222"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p:cNvSpPr/>
            <p:nvPr/>
          </p:nvSpPr>
          <p:spPr>
            <a:xfrm flipH="1">
              <a:off x="7180361" y="3246266"/>
              <a:ext cx="271166" cy="421674"/>
            </a:xfrm>
            <a:custGeom>
              <a:avLst/>
              <a:gdLst/>
              <a:ahLst/>
              <a:cxnLst/>
              <a:rect l="l" t="t" r="r" b="b"/>
              <a:pathLst>
                <a:path w="9675" h="15045" extrusionOk="0">
                  <a:moveTo>
                    <a:pt x="4971" y="367"/>
                  </a:moveTo>
                  <a:cubicBezTo>
                    <a:pt x="4971" y="367"/>
                    <a:pt x="5205" y="500"/>
                    <a:pt x="5171" y="1901"/>
                  </a:cubicBezTo>
                  <a:cubicBezTo>
                    <a:pt x="5205" y="2769"/>
                    <a:pt x="5038" y="3636"/>
                    <a:pt x="4671" y="4437"/>
                  </a:cubicBezTo>
                  <a:lnTo>
                    <a:pt x="4638" y="4437"/>
                  </a:lnTo>
                  <a:cubicBezTo>
                    <a:pt x="4471" y="4036"/>
                    <a:pt x="4371" y="3636"/>
                    <a:pt x="4337" y="3202"/>
                  </a:cubicBezTo>
                  <a:cubicBezTo>
                    <a:pt x="4237" y="1801"/>
                    <a:pt x="4771" y="434"/>
                    <a:pt x="4971" y="367"/>
                  </a:cubicBezTo>
                  <a:close/>
                  <a:moveTo>
                    <a:pt x="1035" y="1768"/>
                  </a:moveTo>
                  <a:cubicBezTo>
                    <a:pt x="1369" y="1768"/>
                    <a:pt x="1702" y="1901"/>
                    <a:pt x="1902" y="2168"/>
                  </a:cubicBezTo>
                  <a:cubicBezTo>
                    <a:pt x="2269" y="2602"/>
                    <a:pt x="2603" y="3403"/>
                    <a:pt x="2703" y="4970"/>
                  </a:cubicBezTo>
                  <a:cubicBezTo>
                    <a:pt x="1569" y="4470"/>
                    <a:pt x="368" y="3036"/>
                    <a:pt x="368" y="2235"/>
                  </a:cubicBezTo>
                  <a:lnTo>
                    <a:pt x="335" y="2235"/>
                  </a:lnTo>
                  <a:cubicBezTo>
                    <a:pt x="335" y="2068"/>
                    <a:pt x="401" y="1801"/>
                    <a:pt x="935" y="1768"/>
                  </a:cubicBezTo>
                  <a:close/>
                  <a:moveTo>
                    <a:pt x="8974" y="1901"/>
                  </a:moveTo>
                  <a:cubicBezTo>
                    <a:pt x="9141" y="2002"/>
                    <a:pt x="9274" y="2602"/>
                    <a:pt x="9074" y="3369"/>
                  </a:cubicBezTo>
                  <a:cubicBezTo>
                    <a:pt x="8807" y="4303"/>
                    <a:pt x="8073" y="5037"/>
                    <a:pt x="7139" y="5304"/>
                  </a:cubicBezTo>
                  <a:cubicBezTo>
                    <a:pt x="7373" y="4303"/>
                    <a:pt x="7807" y="3336"/>
                    <a:pt x="8307" y="2435"/>
                  </a:cubicBezTo>
                  <a:cubicBezTo>
                    <a:pt x="8607" y="2035"/>
                    <a:pt x="8807" y="1901"/>
                    <a:pt x="8907" y="1901"/>
                  </a:cubicBezTo>
                  <a:close/>
                  <a:moveTo>
                    <a:pt x="5038" y="0"/>
                  </a:moveTo>
                  <a:cubicBezTo>
                    <a:pt x="4471" y="0"/>
                    <a:pt x="4104" y="1401"/>
                    <a:pt x="4004" y="2335"/>
                  </a:cubicBezTo>
                  <a:cubicBezTo>
                    <a:pt x="3870" y="3169"/>
                    <a:pt x="4037" y="4003"/>
                    <a:pt x="4404" y="4770"/>
                  </a:cubicBezTo>
                  <a:cubicBezTo>
                    <a:pt x="4204" y="4970"/>
                    <a:pt x="3904" y="5104"/>
                    <a:pt x="3570" y="5104"/>
                  </a:cubicBezTo>
                  <a:cubicBezTo>
                    <a:pt x="3521" y="5114"/>
                    <a:pt x="3472" y="5118"/>
                    <a:pt x="3424" y="5118"/>
                  </a:cubicBezTo>
                  <a:cubicBezTo>
                    <a:pt x="3309" y="5118"/>
                    <a:pt x="3198" y="5094"/>
                    <a:pt x="3103" y="5070"/>
                  </a:cubicBezTo>
                  <a:cubicBezTo>
                    <a:pt x="3003" y="3536"/>
                    <a:pt x="2703" y="2469"/>
                    <a:pt x="2203" y="1901"/>
                  </a:cubicBezTo>
                  <a:cubicBezTo>
                    <a:pt x="1897" y="1565"/>
                    <a:pt x="1479" y="1397"/>
                    <a:pt x="1052" y="1397"/>
                  </a:cubicBezTo>
                  <a:cubicBezTo>
                    <a:pt x="1013" y="1397"/>
                    <a:pt x="974" y="1398"/>
                    <a:pt x="935" y="1401"/>
                  </a:cubicBezTo>
                  <a:cubicBezTo>
                    <a:pt x="101" y="1434"/>
                    <a:pt x="1" y="2035"/>
                    <a:pt x="1" y="2268"/>
                  </a:cubicBezTo>
                  <a:cubicBezTo>
                    <a:pt x="1" y="3236"/>
                    <a:pt x="1335" y="4904"/>
                    <a:pt x="2736" y="5371"/>
                  </a:cubicBezTo>
                  <a:cubicBezTo>
                    <a:pt x="2836" y="7339"/>
                    <a:pt x="2603" y="10307"/>
                    <a:pt x="1769" y="14877"/>
                  </a:cubicBezTo>
                  <a:lnTo>
                    <a:pt x="1736" y="15044"/>
                  </a:lnTo>
                  <a:lnTo>
                    <a:pt x="2102" y="15044"/>
                  </a:lnTo>
                  <a:lnTo>
                    <a:pt x="2102" y="14944"/>
                  </a:lnTo>
                  <a:cubicBezTo>
                    <a:pt x="2870" y="10875"/>
                    <a:pt x="3203" y="7706"/>
                    <a:pt x="3103" y="5471"/>
                  </a:cubicBezTo>
                  <a:cubicBezTo>
                    <a:pt x="3270" y="5471"/>
                    <a:pt x="3403" y="5504"/>
                    <a:pt x="3570" y="5504"/>
                  </a:cubicBezTo>
                  <a:cubicBezTo>
                    <a:pt x="3970" y="5471"/>
                    <a:pt x="4337" y="5337"/>
                    <a:pt x="4604" y="5037"/>
                  </a:cubicBezTo>
                  <a:cubicBezTo>
                    <a:pt x="4971" y="5471"/>
                    <a:pt x="5538" y="5738"/>
                    <a:pt x="6105" y="5738"/>
                  </a:cubicBezTo>
                  <a:lnTo>
                    <a:pt x="6572" y="5738"/>
                  </a:lnTo>
                  <a:cubicBezTo>
                    <a:pt x="5672" y="8973"/>
                    <a:pt x="5271" y="13176"/>
                    <a:pt x="5972" y="15044"/>
                  </a:cubicBezTo>
                  <a:lnTo>
                    <a:pt x="6372" y="15044"/>
                  </a:lnTo>
                  <a:cubicBezTo>
                    <a:pt x="5605" y="13376"/>
                    <a:pt x="6072" y="8973"/>
                    <a:pt x="6973" y="5704"/>
                  </a:cubicBezTo>
                  <a:cubicBezTo>
                    <a:pt x="8140" y="5471"/>
                    <a:pt x="9074" y="4603"/>
                    <a:pt x="9408" y="3436"/>
                  </a:cubicBezTo>
                  <a:cubicBezTo>
                    <a:pt x="9675" y="2569"/>
                    <a:pt x="9541" y="1735"/>
                    <a:pt x="9107" y="1568"/>
                  </a:cubicBezTo>
                  <a:cubicBezTo>
                    <a:pt x="9051" y="1544"/>
                    <a:pt x="8986" y="1527"/>
                    <a:pt x="8914" y="1527"/>
                  </a:cubicBezTo>
                  <a:cubicBezTo>
                    <a:pt x="8688" y="1527"/>
                    <a:pt x="8386" y="1687"/>
                    <a:pt x="8007" y="2268"/>
                  </a:cubicBezTo>
                  <a:cubicBezTo>
                    <a:pt x="7440" y="3236"/>
                    <a:pt x="6973" y="4270"/>
                    <a:pt x="6706" y="5371"/>
                  </a:cubicBezTo>
                  <a:cubicBezTo>
                    <a:pt x="6622" y="5387"/>
                    <a:pt x="6531" y="5396"/>
                    <a:pt x="6439" y="5396"/>
                  </a:cubicBezTo>
                  <a:cubicBezTo>
                    <a:pt x="6347" y="5396"/>
                    <a:pt x="6255" y="5387"/>
                    <a:pt x="6172" y="5371"/>
                  </a:cubicBezTo>
                  <a:cubicBezTo>
                    <a:pt x="5672" y="5371"/>
                    <a:pt x="5205" y="5137"/>
                    <a:pt x="4871" y="4770"/>
                  </a:cubicBezTo>
                  <a:cubicBezTo>
                    <a:pt x="5271" y="4236"/>
                    <a:pt x="5538" y="3336"/>
                    <a:pt x="5572" y="1868"/>
                  </a:cubicBezTo>
                  <a:cubicBezTo>
                    <a:pt x="5605" y="601"/>
                    <a:pt x="5438" y="0"/>
                    <a:pt x="5038"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p:cNvSpPr/>
            <p:nvPr/>
          </p:nvSpPr>
          <p:spPr>
            <a:xfrm flipH="1">
              <a:off x="7249533" y="3636129"/>
              <a:ext cx="173939" cy="48628"/>
            </a:xfrm>
            <a:custGeom>
              <a:avLst/>
              <a:gdLst/>
              <a:ahLst/>
              <a:cxnLst/>
              <a:rect l="l" t="t" r="r" b="b"/>
              <a:pathLst>
                <a:path w="6206" h="1735" extrusionOk="0">
                  <a:moveTo>
                    <a:pt x="668" y="0"/>
                  </a:moveTo>
                  <a:cubicBezTo>
                    <a:pt x="368" y="0"/>
                    <a:pt x="101" y="234"/>
                    <a:pt x="67" y="567"/>
                  </a:cubicBezTo>
                  <a:lnTo>
                    <a:pt x="34" y="1168"/>
                  </a:lnTo>
                  <a:cubicBezTo>
                    <a:pt x="1" y="1468"/>
                    <a:pt x="234" y="1735"/>
                    <a:pt x="568" y="1735"/>
                  </a:cubicBezTo>
                  <a:lnTo>
                    <a:pt x="5571" y="1735"/>
                  </a:lnTo>
                  <a:cubicBezTo>
                    <a:pt x="5872" y="1735"/>
                    <a:pt x="6138" y="1468"/>
                    <a:pt x="6172" y="1168"/>
                  </a:cubicBezTo>
                  <a:lnTo>
                    <a:pt x="6205" y="567"/>
                  </a:lnTo>
                  <a:cubicBezTo>
                    <a:pt x="6205" y="267"/>
                    <a:pt x="5972" y="0"/>
                    <a:pt x="5671"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p:cNvSpPr/>
            <p:nvPr/>
          </p:nvSpPr>
          <p:spPr>
            <a:xfrm flipH="1">
              <a:off x="7243927" y="3630495"/>
              <a:ext cx="185150" cy="60820"/>
            </a:xfrm>
            <a:custGeom>
              <a:avLst/>
              <a:gdLst/>
              <a:ahLst/>
              <a:cxnLst/>
              <a:rect l="l" t="t" r="r" b="b"/>
              <a:pathLst>
                <a:path w="6606" h="2170" extrusionOk="0">
                  <a:moveTo>
                    <a:pt x="5838" y="435"/>
                  </a:moveTo>
                  <a:cubicBezTo>
                    <a:pt x="5938" y="435"/>
                    <a:pt x="6038" y="468"/>
                    <a:pt x="6072" y="535"/>
                  </a:cubicBezTo>
                  <a:cubicBezTo>
                    <a:pt x="6138" y="601"/>
                    <a:pt x="6172" y="668"/>
                    <a:pt x="6172" y="768"/>
                  </a:cubicBezTo>
                  <a:lnTo>
                    <a:pt x="6138" y="1369"/>
                  </a:lnTo>
                  <a:cubicBezTo>
                    <a:pt x="6105" y="1569"/>
                    <a:pt x="5938" y="1735"/>
                    <a:pt x="5738" y="1735"/>
                  </a:cubicBezTo>
                  <a:lnTo>
                    <a:pt x="734" y="1735"/>
                  </a:lnTo>
                  <a:cubicBezTo>
                    <a:pt x="634" y="1735"/>
                    <a:pt x="568" y="1702"/>
                    <a:pt x="501" y="1635"/>
                  </a:cubicBezTo>
                  <a:cubicBezTo>
                    <a:pt x="434" y="1569"/>
                    <a:pt x="401" y="1502"/>
                    <a:pt x="401" y="1402"/>
                  </a:cubicBezTo>
                  <a:lnTo>
                    <a:pt x="468" y="801"/>
                  </a:lnTo>
                  <a:cubicBezTo>
                    <a:pt x="468" y="601"/>
                    <a:pt x="634" y="435"/>
                    <a:pt x="834" y="435"/>
                  </a:cubicBezTo>
                  <a:close/>
                  <a:moveTo>
                    <a:pt x="868" y="1"/>
                  </a:moveTo>
                  <a:cubicBezTo>
                    <a:pt x="434" y="34"/>
                    <a:pt x="101" y="334"/>
                    <a:pt x="67" y="768"/>
                  </a:cubicBezTo>
                  <a:lnTo>
                    <a:pt x="34" y="1369"/>
                  </a:lnTo>
                  <a:cubicBezTo>
                    <a:pt x="1" y="1569"/>
                    <a:pt x="67" y="1769"/>
                    <a:pt x="201" y="1936"/>
                  </a:cubicBezTo>
                  <a:cubicBezTo>
                    <a:pt x="367" y="2069"/>
                    <a:pt x="534" y="2169"/>
                    <a:pt x="768" y="2169"/>
                  </a:cubicBezTo>
                  <a:lnTo>
                    <a:pt x="5771" y="2169"/>
                  </a:lnTo>
                  <a:cubicBezTo>
                    <a:pt x="6172" y="2136"/>
                    <a:pt x="6505" y="1802"/>
                    <a:pt x="6572" y="1402"/>
                  </a:cubicBezTo>
                  <a:lnTo>
                    <a:pt x="6605" y="801"/>
                  </a:lnTo>
                  <a:cubicBezTo>
                    <a:pt x="6605" y="601"/>
                    <a:pt x="6539" y="401"/>
                    <a:pt x="6405" y="234"/>
                  </a:cubicBezTo>
                  <a:cubicBezTo>
                    <a:pt x="6272" y="101"/>
                    <a:pt x="6072" y="1"/>
                    <a:pt x="587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p:cNvSpPr/>
            <p:nvPr/>
          </p:nvSpPr>
          <p:spPr>
            <a:xfrm flipH="1">
              <a:off x="5463845" y="2614246"/>
              <a:ext cx="190755" cy="196361"/>
            </a:xfrm>
            <a:custGeom>
              <a:avLst/>
              <a:gdLst/>
              <a:ahLst/>
              <a:cxnLst/>
              <a:rect l="l" t="t" r="r" b="b"/>
              <a:pathLst>
                <a:path w="6806" h="7006" extrusionOk="0">
                  <a:moveTo>
                    <a:pt x="2802" y="1"/>
                  </a:moveTo>
                  <a:lnTo>
                    <a:pt x="0" y="1735"/>
                  </a:lnTo>
                  <a:lnTo>
                    <a:pt x="4904" y="7006"/>
                  </a:lnTo>
                  <a:lnTo>
                    <a:pt x="6805" y="4337"/>
                  </a:lnTo>
                  <a:lnTo>
                    <a:pt x="2802"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p:cNvSpPr/>
            <p:nvPr/>
          </p:nvSpPr>
          <p:spPr>
            <a:xfrm flipH="1">
              <a:off x="5478811" y="2631091"/>
              <a:ext cx="160822" cy="161747"/>
            </a:xfrm>
            <a:custGeom>
              <a:avLst/>
              <a:gdLst/>
              <a:ahLst/>
              <a:cxnLst/>
              <a:rect l="l" t="t" r="r" b="b"/>
              <a:pathLst>
                <a:path w="5738" h="5771" extrusionOk="0">
                  <a:moveTo>
                    <a:pt x="3136" y="0"/>
                  </a:moveTo>
                  <a:lnTo>
                    <a:pt x="0" y="2368"/>
                  </a:lnTo>
                  <a:lnTo>
                    <a:pt x="3202" y="5771"/>
                  </a:lnTo>
                  <a:lnTo>
                    <a:pt x="5738" y="2802"/>
                  </a:lnTo>
                  <a:lnTo>
                    <a:pt x="3136"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p:cNvSpPr/>
            <p:nvPr/>
          </p:nvSpPr>
          <p:spPr>
            <a:xfrm flipH="1">
              <a:off x="5450756" y="2473632"/>
              <a:ext cx="229097" cy="126628"/>
            </a:xfrm>
            <a:custGeom>
              <a:avLst/>
              <a:gdLst/>
              <a:ahLst/>
              <a:cxnLst/>
              <a:rect l="l" t="t" r="r" b="b"/>
              <a:pathLst>
                <a:path w="8174" h="4518" extrusionOk="0">
                  <a:moveTo>
                    <a:pt x="6266" y="0"/>
                  </a:moveTo>
                  <a:cubicBezTo>
                    <a:pt x="2937" y="0"/>
                    <a:pt x="1336" y="3154"/>
                    <a:pt x="1" y="4517"/>
                  </a:cubicBezTo>
                  <a:cubicBezTo>
                    <a:pt x="1" y="4517"/>
                    <a:pt x="1529" y="3990"/>
                    <a:pt x="2525" y="3990"/>
                  </a:cubicBezTo>
                  <a:cubicBezTo>
                    <a:pt x="2650" y="3990"/>
                    <a:pt x="2766" y="3998"/>
                    <a:pt x="2869" y="4017"/>
                  </a:cubicBezTo>
                  <a:cubicBezTo>
                    <a:pt x="2973" y="4034"/>
                    <a:pt x="3076" y="4042"/>
                    <a:pt x="3178" y="4042"/>
                  </a:cubicBezTo>
                  <a:cubicBezTo>
                    <a:pt x="3671" y="4042"/>
                    <a:pt x="4145" y="3848"/>
                    <a:pt x="4504" y="3517"/>
                  </a:cubicBezTo>
                  <a:lnTo>
                    <a:pt x="8173" y="314"/>
                  </a:lnTo>
                  <a:cubicBezTo>
                    <a:pt x="7480" y="96"/>
                    <a:pt x="6847" y="0"/>
                    <a:pt x="626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p:cNvSpPr/>
            <p:nvPr/>
          </p:nvSpPr>
          <p:spPr>
            <a:xfrm flipH="1">
              <a:off x="5291840" y="2619852"/>
              <a:ext cx="164549" cy="219736"/>
            </a:xfrm>
            <a:custGeom>
              <a:avLst/>
              <a:gdLst/>
              <a:ahLst/>
              <a:cxnLst/>
              <a:rect l="l" t="t" r="r" b="b"/>
              <a:pathLst>
                <a:path w="5871" h="7840" extrusionOk="0">
                  <a:moveTo>
                    <a:pt x="4737" y="1"/>
                  </a:moveTo>
                  <a:cubicBezTo>
                    <a:pt x="4737" y="1"/>
                    <a:pt x="2902" y="1835"/>
                    <a:pt x="1301" y="3437"/>
                  </a:cubicBezTo>
                  <a:cubicBezTo>
                    <a:pt x="867" y="3837"/>
                    <a:pt x="634" y="4404"/>
                    <a:pt x="667" y="5004"/>
                  </a:cubicBezTo>
                  <a:cubicBezTo>
                    <a:pt x="801" y="5972"/>
                    <a:pt x="0" y="7840"/>
                    <a:pt x="0" y="7840"/>
                  </a:cubicBezTo>
                  <a:cubicBezTo>
                    <a:pt x="1701" y="6405"/>
                    <a:pt x="5871" y="4737"/>
                    <a:pt x="473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p:cNvSpPr/>
            <p:nvPr/>
          </p:nvSpPr>
          <p:spPr>
            <a:xfrm flipH="1">
              <a:off x="5135699" y="2330243"/>
              <a:ext cx="465621" cy="426382"/>
            </a:xfrm>
            <a:custGeom>
              <a:avLst/>
              <a:gdLst/>
              <a:ahLst/>
              <a:cxnLst/>
              <a:rect l="l" t="t" r="r" b="b"/>
              <a:pathLst>
                <a:path w="16613" h="15213" extrusionOk="0">
                  <a:moveTo>
                    <a:pt x="13811" y="1"/>
                  </a:moveTo>
                  <a:cubicBezTo>
                    <a:pt x="12303" y="1"/>
                    <a:pt x="10198" y="924"/>
                    <a:pt x="8140" y="2662"/>
                  </a:cubicBezTo>
                  <a:lnTo>
                    <a:pt x="701" y="8933"/>
                  </a:lnTo>
                  <a:cubicBezTo>
                    <a:pt x="101" y="9400"/>
                    <a:pt x="1" y="10300"/>
                    <a:pt x="501" y="10901"/>
                  </a:cubicBezTo>
                  <a:lnTo>
                    <a:pt x="4170" y="14804"/>
                  </a:lnTo>
                  <a:cubicBezTo>
                    <a:pt x="4429" y="15079"/>
                    <a:pt x="4775" y="15213"/>
                    <a:pt x="5123" y="15213"/>
                  </a:cubicBezTo>
                  <a:cubicBezTo>
                    <a:pt x="5492" y="15213"/>
                    <a:pt x="5864" y="15062"/>
                    <a:pt x="6138" y="14770"/>
                  </a:cubicBezTo>
                  <a:lnTo>
                    <a:pt x="12877" y="7732"/>
                  </a:lnTo>
                  <a:cubicBezTo>
                    <a:pt x="15579" y="4897"/>
                    <a:pt x="16613" y="1828"/>
                    <a:pt x="15445" y="593"/>
                  </a:cubicBezTo>
                  <a:cubicBezTo>
                    <a:pt x="15068" y="195"/>
                    <a:pt x="14502" y="1"/>
                    <a:pt x="13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p:cNvSpPr/>
            <p:nvPr/>
          </p:nvSpPr>
          <p:spPr>
            <a:xfrm flipH="1">
              <a:off x="5128215" y="2324638"/>
              <a:ext cx="474954" cy="437369"/>
            </a:xfrm>
            <a:custGeom>
              <a:avLst/>
              <a:gdLst/>
              <a:ahLst/>
              <a:cxnLst/>
              <a:rect l="l" t="t" r="r" b="b"/>
              <a:pathLst>
                <a:path w="16946" h="15605" extrusionOk="0">
                  <a:moveTo>
                    <a:pt x="13998" y="390"/>
                  </a:moveTo>
                  <a:cubicBezTo>
                    <a:pt x="14515" y="390"/>
                    <a:pt x="14973" y="586"/>
                    <a:pt x="15344" y="927"/>
                  </a:cubicBezTo>
                  <a:cubicBezTo>
                    <a:pt x="16445" y="2128"/>
                    <a:pt x="15344" y="5130"/>
                    <a:pt x="12776" y="7798"/>
                  </a:cubicBezTo>
                  <a:lnTo>
                    <a:pt x="6071" y="14803"/>
                  </a:lnTo>
                  <a:cubicBezTo>
                    <a:pt x="5804" y="15037"/>
                    <a:pt x="5504" y="15170"/>
                    <a:pt x="5170" y="15204"/>
                  </a:cubicBezTo>
                  <a:cubicBezTo>
                    <a:pt x="4870" y="15170"/>
                    <a:pt x="4570" y="15070"/>
                    <a:pt x="4403" y="14870"/>
                  </a:cubicBezTo>
                  <a:lnTo>
                    <a:pt x="734" y="10934"/>
                  </a:lnTo>
                  <a:cubicBezTo>
                    <a:pt x="534" y="10701"/>
                    <a:pt x="434" y="10434"/>
                    <a:pt x="467" y="10133"/>
                  </a:cubicBezTo>
                  <a:cubicBezTo>
                    <a:pt x="467" y="9800"/>
                    <a:pt x="634" y="9466"/>
                    <a:pt x="901" y="9266"/>
                  </a:cubicBezTo>
                  <a:lnTo>
                    <a:pt x="8339" y="2995"/>
                  </a:lnTo>
                  <a:cubicBezTo>
                    <a:pt x="10307" y="1361"/>
                    <a:pt x="12442" y="393"/>
                    <a:pt x="13877" y="393"/>
                  </a:cubicBezTo>
                  <a:cubicBezTo>
                    <a:pt x="13918" y="391"/>
                    <a:pt x="13958" y="390"/>
                    <a:pt x="13998" y="390"/>
                  </a:cubicBezTo>
                  <a:close/>
                  <a:moveTo>
                    <a:pt x="13892" y="0"/>
                  </a:moveTo>
                  <a:cubicBezTo>
                    <a:pt x="12314" y="0"/>
                    <a:pt x="10139" y="969"/>
                    <a:pt x="8072" y="2695"/>
                  </a:cubicBezTo>
                  <a:lnTo>
                    <a:pt x="634" y="8966"/>
                  </a:lnTo>
                  <a:cubicBezTo>
                    <a:pt x="300" y="9233"/>
                    <a:pt x="67" y="9666"/>
                    <a:pt x="33" y="10133"/>
                  </a:cubicBezTo>
                  <a:cubicBezTo>
                    <a:pt x="0" y="10534"/>
                    <a:pt x="133" y="10934"/>
                    <a:pt x="434" y="11234"/>
                  </a:cubicBezTo>
                  <a:lnTo>
                    <a:pt x="4103" y="15137"/>
                  </a:lnTo>
                  <a:cubicBezTo>
                    <a:pt x="4370" y="15437"/>
                    <a:pt x="4770" y="15604"/>
                    <a:pt x="5170" y="15604"/>
                  </a:cubicBezTo>
                  <a:cubicBezTo>
                    <a:pt x="5604" y="15604"/>
                    <a:pt x="6038" y="15404"/>
                    <a:pt x="6371" y="15070"/>
                  </a:cubicBezTo>
                  <a:lnTo>
                    <a:pt x="13076" y="8099"/>
                  </a:lnTo>
                  <a:cubicBezTo>
                    <a:pt x="15845" y="5230"/>
                    <a:pt x="16945" y="2028"/>
                    <a:pt x="15645" y="660"/>
                  </a:cubicBezTo>
                  <a:cubicBezTo>
                    <a:pt x="15240" y="213"/>
                    <a:pt x="14632" y="0"/>
                    <a:pt x="13892"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p:cNvSpPr/>
            <p:nvPr/>
          </p:nvSpPr>
          <p:spPr>
            <a:xfrm flipH="1">
              <a:off x="5244137" y="2419427"/>
              <a:ext cx="142015" cy="132234"/>
            </a:xfrm>
            <a:custGeom>
              <a:avLst/>
              <a:gdLst/>
              <a:ahLst/>
              <a:cxnLst/>
              <a:rect l="l" t="t" r="r" b="b"/>
              <a:pathLst>
                <a:path w="5067" h="4718" extrusionOk="0">
                  <a:moveTo>
                    <a:pt x="2476" y="0"/>
                  </a:moveTo>
                  <a:cubicBezTo>
                    <a:pt x="1324" y="0"/>
                    <a:pt x="206" y="855"/>
                    <a:pt x="96" y="2215"/>
                  </a:cubicBezTo>
                  <a:cubicBezTo>
                    <a:pt x="0" y="3671"/>
                    <a:pt x="1204" y="4718"/>
                    <a:pt x="2471" y="4718"/>
                  </a:cubicBezTo>
                  <a:cubicBezTo>
                    <a:pt x="2974" y="4718"/>
                    <a:pt x="3486" y="4553"/>
                    <a:pt x="3932" y="4183"/>
                  </a:cubicBezTo>
                  <a:cubicBezTo>
                    <a:pt x="4966" y="3282"/>
                    <a:pt x="5066" y="1748"/>
                    <a:pt x="4166" y="747"/>
                  </a:cubicBezTo>
                  <a:cubicBezTo>
                    <a:pt x="3685" y="233"/>
                    <a:pt x="3076" y="0"/>
                    <a:pt x="247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p:cNvSpPr/>
            <p:nvPr/>
          </p:nvSpPr>
          <p:spPr>
            <a:xfrm flipH="1">
              <a:off x="5267512" y="2440756"/>
              <a:ext cx="98348" cy="91286"/>
            </a:xfrm>
            <a:custGeom>
              <a:avLst/>
              <a:gdLst/>
              <a:ahLst/>
              <a:cxnLst/>
              <a:rect l="l" t="t" r="r" b="b"/>
              <a:pathLst>
                <a:path w="3509" h="3257" extrusionOk="0">
                  <a:moveTo>
                    <a:pt x="1696" y="0"/>
                  </a:moveTo>
                  <a:cubicBezTo>
                    <a:pt x="903" y="0"/>
                    <a:pt x="138" y="582"/>
                    <a:pt x="72" y="1521"/>
                  </a:cubicBezTo>
                  <a:cubicBezTo>
                    <a:pt x="1" y="2526"/>
                    <a:pt x="822" y="3256"/>
                    <a:pt x="1710" y="3256"/>
                  </a:cubicBezTo>
                  <a:cubicBezTo>
                    <a:pt x="2060" y="3256"/>
                    <a:pt x="2421" y="3143"/>
                    <a:pt x="2741" y="2888"/>
                  </a:cubicBezTo>
                  <a:cubicBezTo>
                    <a:pt x="3442" y="2288"/>
                    <a:pt x="3508" y="1220"/>
                    <a:pt x="2874" y="520"/>
                  </a:cubicBezTo>
                  <a:cubicBezTo>
                    <a:pt x="2540" y="163"/>
                    <a:pt x="2114" y="0"/>
                    <a:pt x="16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p:cNvSpPr/>
            <p:nvPr/>
          </p:nvSpPr>
          <p:spPr>
            <a:xfrm flipH="1">
              <a:off x="5717213" y="3219444"/>
              <a:ext cx="488043" cy="437902"/>
            </a:xfrm>
            <a:custGeom>
              <a:avLst/>
              <a:gdLst/>
              <a:ahLst/>
              <a:cxnLst/>
              <a:rect l="l" t="t" r="r" b="b"/>
              <a:pathLst>
                <a:path w="17413" h="15624" extrusionOk="0">
                  <a:moveTo>
                    <a:pt x="9267" y="1"/>
                  </a:moveTo>
                  <a:cubicBezTo>
                    <a:pt x="7214" y="1"/>
                    <a:pt x="5110" y="802"/>
                    <a:pt x="3469" y="2391"/>
                  </a:cubicBezTo>
                  <a:cubicBezTo>
                    <a:pt x="267" y="5494"/>
                    <a:pt x="0" y="10431"/>
                    <a:pt x="2902" y="13433"/>
                  </a:cubicBezTo>
                  <a:cubicBezTo>
                    <a:pt x="4317" y="14897"/>
                    <a:pt x="6217" y="15623"/>
                    <a:pt x="8163" y="15623"/>
                  </a:cubicBezTo>
                  <a:cubicBezTo>
                    <a:pt x="10207" y="15623"/>
                    <a:pt x="12303" y="14822"/>
                    <a:pt x="13943" y="13233"/>
                  </a:cubicBezTo>
                  <a:cubicBezTo>
                    <a:pt x="17179" y="10130"/>
                    <a:pt x="17412" y="5193"/>
                    <a:pt x="14544" y="2191"/>
                  </a:cubicBezTo>
                  <a:cubicBezTo>
                    <a:pt x="13128" y="727"/>
                    <a:pt x="11221" y="1"/>
                    <a:pt x="926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p:cNvSpPr/>
            <p:nvPr/>
          </p:nvSpPr>
          <p:spPr>
            <a:xfrm flipH="1">
              <a:off x="5754714" y="3241558"/>
              <a:ext cx="405670" cy="393674"/>
            </a:xfrm>
            <a:custGeom>
              <a:avLst/>
              <a:gdLst/>
              <a:ahLst/>
              <a:cxnLst/>
              <a:rect l="l" t="t" r="r" b="b"/>
              <a:pathLst>
                <a:path w="14474" h="14046" extrusionOk="0">
                  <a:moveTo>
                    <a:pt x="7721" y="0"/>
                  </a:moveTo>
                  <a:cubicBezTo>
                    <a:pt x="7683" y="0"/>
                    <a:pt x="7644" y="1"/>
                    <a:pt x="7606" y="1"/>
                  </a:cubicBezTo>
                  <a:cubicBezTo>
                    <a:pt x="3669" y="35"/>
                    <a:pt x="400" y="3104"/>
                    <a:pt x="100" y="7006"/>
                  </a:cubicBezTo>
                  <a:cubicBezTo>
                    <a:pt x="0" y="8174"/>
                    <a:pt x="234" y="9308"/>
                    <a:pt x="701" y="10342"/>
                  </a:cubicBezTo>
                  <a:cubicBezTo>
                    <a:pt x="1789" y="12617"/>
                    <a:pt x="4051" y="14045"/>
                    <a:pt x="6552" y="14045"/>
                  </a:cubicBezTo>
                  <a:cubicBezTo>
                    <a:pt x="6581" y="14045"/>
                    <a:pt x="6609" y="14045"/>
                    <a:pt x="6638" y="14045"/>
                  </a:cubicBezTo>
                  <a:cubicBezTo>
                    <a:pt x="9273" y="14011"/>
                    <a:pt x="11709" y="12610"/>
                    <a:pt x="13043" y="10342"/>
                  </a:cubicBezTo>
                  <a:cubicBezTo>
                    <a:pt x="13677" y="9341"/>
                    <a:pt x="14044" y="8207"/>
                    <a:pt x="14144" y="7006"/>
                  </a:cubicBezTo>
                  <a:cubicBezTo>
                    <a:pt x="14474" y="3242"/>
                    <a:pt x="11502" y="0"/>
                    <a:pt x="7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p:cNvSpPr/>
            <p:nvPr/>
          </p:nvSpPr>
          <p:spPr>
            <a:xfrm flipH="1">
              <a:off x="5794821" y="3479063"/>
              <a:ext cx="345943" cy="156169"/>
            </a:xfrm>
            <a:custGeom>
              <a:avLst/>
              <a:gdLst/>
              <a:ahLst/>
              <a:cxnLst/>
              <a:rect l="l" t="t" r="r" b="b"/>
              <a:pathLst>
                <a:path w="12343" h="5572" extrusionOk="0">
                  <a:moveTo>
                    <a:pt x="6305" y="0"/>
                  </a:moveTo>
                  <a:cubicBezTo>
                    <a:pt x="4070" y="33"/>
                    <a:pt x="1902" y="667"/>
                    <a:pt x="1" y="1868"/>
                  </a:cubicBezTo>
                  <a:cubicBezTo>
                    <a:pt x="1089" y="4143"/>
                    <a:pt x="3351" y="5571"/>
                    <a:pt x="5852" y="5571"/>
                  </a:cubicBezTo>
                  <a:cubicBezTo>
                    <a:pt x="5881" y="5571"/>
                    <a:pt x="5909" y="5571"/>
                    <a:pt x="5938" y="5571"/>
                  </a:cubicBezTo>
                  <a:cubicBezTo>
                    <a:pt x="8573" y="5537"/>
                    <a:pt x="11009" y="4136"/>
                    <a:pt x="12343" y="1868"/>
                  </a:cubicBezTo>
                  <a:cubicBezTo>
                    <a:pt x="10575" y="634"/>
                    <a:pt x="8473" y="0"/>
                    <a:pt x="630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p:cNvSpPr/>
            <p:nvPr/>
          </p:nvSpPr>
          <p:spPr>
            <a:xfrm flipH="1">
              <a:off x="5864974" y="3283627"/>
              <a:ext cx="183188" cy="174892"/>
            </a:xfrm>
            <a:custGeom>
              <a:avLst/>
              <a:gdLst/>
              <a:ahLst/>
              <a:cxnLst/>
              <a:rect l="l" t="t" r="r" b="b"/>
              <a:pathLst>
                <a:path w="6536" h="6240" extrusionOk="0">
                  <a:moveTo>
                    <a:pt x="3560" y="1"/>
                  </a:moveTo>
                  <a:cubicBezTo>
                    <a:pt x="3540" y="1"/>
                    <a:pt x="3521" y="1"/>
                    <a:pt x="3502" y="1"/>
                  </a:cubicBezTo>
                  <a:cubicBezTo>
                    <a:pt x="1734" y="1"/>
                    <a:pt x="299" y="1369"/>
                    <a:pt x="166" y="3104"/>
                  </a:cubicBezTo>
                  <a:cubicBezTo>
                    <a:pt x="1" y="4786"/>
                    <a:pt x="1336" y="6240"/>
                    <a:pt x="3011" y="6240"/>
                  </a:cubicBezTo>
                  <a:cubicBezTo>
                    <a:pt x="3030" y="6240"/>
                    <a:pt x="3049" y="6240"/>
                    <a:pt x="3068" y="6239"/>
                  </a:cubicBezTo>
                  <a:cubicBezTo>
                    <a:pt x="4802" y="6206"/>
                    <a:pt x="6270" y="4872"/>
                    <a:pt x="6404" y="3104"/>
                  </a:cubicBezTo>
                  <a:cubicBezTo>
                    <a:pt x="6536" y="1422"/>
                    <a:pt x="5233" y="1"/>
                    <a:pt x="35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p:cNvSpPr/>
            <p:nvPr/>
          </p:nvSpPr>
          <p:spPr>
            <a:xfrm flipH="1">
              <a:off x="6384744" y="2451574"/>
              <a:ext cx="240308" cy="358107"/>
            </a:xfrm>
            <a:custGeom>
              <a:avLst/>
              <a:gdLst/>
              <a:ahLst/>
              <a:cxnLst/>
              <a:rect l="l" t="t" r="r" b="b"/>
              <a:pathLst>
                <a:path w="8574" h="12777" extrusionOk="0">
                  <a:moveTo>
                    <a:pt x="7139" y="0"/>
                  </a:moveTo>
                  <a:lnTo>
                    <a:pt x="1" y="4771"/>
                  </a:lnTo>
                  <a:lnTo>
                    <a:pt x="1602" y="12776"/>
                  </a:lnTo>
                  <a:cubicBezTo>
                    <a:pt x="2302" y="12609"/>
                    <a:pt x="3003" y="12309"/>
                    <a:pt x="3670" y="11942"/>
                  </a:cubicBezTo>
                  <a:cubicBezTo>
                    <a:pt x="4304" y="11575"/>
                    <a:pt x="4938" y="11142"/>
                    <a:pt x="5471" y="10641"/>
                  </a:cubicBezTo>
                  <a:cubicBezTo>
                    <a:pt x="6939" y="9274"/>
                    <a:pt x="7906" y="7472"/>
                    <a:pt x="8240" y="5471"/>
                  </a:cubicBezTo>
                  <a:cubicBezTo>
                    <a:pt x="8573" y="3570"/>
                    <a:pt x="8173" y="1635"/>
                    <a:pt x="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p:cNvSpPr/>
            <p:nvPr/>
          </p:nvSpPr>
          <p:spPr>
            <a:xfrm flipH="1">
              <a:off x="6385697" y="2450650"/>
              <a:ext cx="239355" cy="359032"/>
            </a:xfrm>
            <a:custGeom>
              <a:avLst/>
              <a:gdLst/>
              <a:ahLst/>
              <a:cxnLst/>
              <a:rect l="l" t="t" r="r" b="b"/>
              <a:pathLst>
                <a:path w="8540" h="12810" extrusionOk="0">
                  <a:moveTo>
                    <a:pt x="7139" y="0"/>
                  </a:moveTo>
                  <a:cubicBezTo>
                    <a:pt x="7142" y="5"/>
                    <a:pt x="7146" y="11"/>
                    <a:pt x="7149" y="16"/>
                  </a:cubicBezTo>
                  <a:lnTo>
                    <a:pt x="7149" y="16"/>
                  </a:lnTo>
                  <a:lnTo>
                    <a:pt x="7172" y="0"/>
                  </a:lnTo>
                  <a:close/>
                  <a:moveTo>
                    <a:pt x="7015" y="617"/>
                  </a:moveTo>
                  <a:lnTo>
                    <a:pt x="7015" y="617"/>
                  </a:lnTo>
                  <a:cubicBezTo>
                    <a:pt x="7842" y="2114"/>
                    <a:pt x="8106" y="3809"/>
                    <a:pt x="7840" y="5437"/>
                  </a:cubicBezTo>
                  <a:cubicBezTo>
                    <a:pt x="7539" y="7339"/>
                    <a:pt x="6605" y="9073"/>
                    <a:pt x="5204" y="10374"/>
                  </a:cubicBezTo>
                  <a:cubicBezTo>
                    <a:pt x="4704" y="10841"/>
                    <a:pt x="4104" y="11275"/>
                    <a:pt x="3470" y="11608"/>
                  </a:cubicBezTo>
                  <a:cubicBezTo>
                    <a:pt x="3003" y="11875"/>
                    <a:pt x="2469" y="12109"/>
                    <a:pt x="1935" y="12276"/>
                  </a:cubicBezTo>
                  <a:lnTo>
                    <a:pt x="501" y="4970"/>
                  </a:lnTo>
                  <a:lnTo>
                    <a:pt x="7015" y="617"/>
                  </a:lnTo>
                  <a:close/>
                  <a:moveTo>
                    <a:pt x="7149" y="16"/>
                  </a:moveTo>
                  <a:lnTo>
                    <a:pt x="1" y="4804"/>
                  </a:lnTo>
                  <a:lnTo>
                    <a:pt x="1602" y="12809"/>
                  </a:lnTo>
                  <a:cubicBezTo>
                    <a:pt x="2302" y="12642"/>
                    <a:pt x="3003" y="12342"/>
                    <a:pt x="3670" y="11975"/>
                  </a:cubicBezTo>
                  <a:cubicBezTo>
                    <a:pt x="4304" y="11608"/>
                    <a:pt x="4938" y="11175"/>
                    <a:pt x="5471" y="10674"/>
                  </a:cubicBezTo>
                  <a:cubicBezTo>
                    <a:pt x="6939" y="9307"/>
                    <a:pt x="7906" y="7472"/>
                    <a:pt x="8240" y="5504"/>
                  </a:cubicBezTo>
                  <a:cubicBezTo>
                    <a:pt x="8539" y="3609"/>
                    <a:pt x="8176" y="1647"/>
                    <a:pt x="7149" y="1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p:cNvSpPr/>
            <p:nvPr/>
          </p:nvSpPr>
          <p:spPr>
            <a:xfrm flipH="1">
              <a:off x="6424936" y="2352469"/>
              <a:ext cx="404857" cy="232824"/>
            </a:xfrm>
            <a:custGeom>
              <a:avLst/>
              <a:gdLst/>
              <a:ahLst/>
              <a:cxnLst/>
              <a:rect l="l" t="t" r="r" b="b"/>
              <a:pathLst>
                <a:path w="14445" h="8307" extrusionOk="0">
                  <a:moveTo>
                    <a:pt x="7873" y="1"/>
                  </a:moveTo>
                  <a:cubicBezTo>
                    <a:pt x="5738" y="1"/>
                    <a:pt x="3553" y="801"/>
                    <a:pt x="1835" y="2402"/>
                  </a:cubicBezTo>
                  <a:cubicBezTo>
                    <a:pt x="1101" y="3103"/>
                    <a:pt x="467" y="3903"/>
                    <a:pt x="0" y="4771"/>
                  </a:cubicBezTo>
                  <a:lnTo>
                    <a:pt x="7306" y="8307"/>
                  </a:lnTo>
                  <a:lnTo>
                    <a:pt x="14444" y="3536"/>
                  </a:lnTo>
                  <a:cubicBezTo>
                    <a:pt x="14177" y="3136"/>
                    <a:pt x="13910" y="2769"/>
                    <a:pt x="13610" y="2402"/>
                  </a:cubicBezTo>
                  <a:cubicBezTo>
                    <a:pt x="12092" y="801"/>
                    <a:pt x="10008" y="1"/>
                    <a:pt x="7873"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p:cNvSpPr/>
            <p:nvPr/>
          </p:nvSpPr>
          <p:spPr>
            <a:xfrm flipH="1">
              <a:off x="6580152" y="2486160"/>
              <a:ext cx="296391" cy="331902"/>
            </a:xfrm>
            <a:custGeom>
              <a:avLst/>
              <a:gdLst/>
              <a:ahLst/>
              <a:cxnLst/>
              <a:rect l="l" t="t" r="r" b="b"/>
              <a:pathLst>
                <a:path w="10575" h="11842" extrusionOk="0">
                  <a:moveTo>
                    <a:pt x="1668" y="1"/>
                  </a:moveTo>
                  <a:lnTo>
                    <a:pt x="1668" y="1"/>
                  </a:lnTo>
                  <a:cubicBezTo>
                    <a:pt x="1" y="3136"/>
                    <a:pt x="401" y="6939"/>
                    <a:pt x="2703" y="9407"/>
                  </a:cubicBezTo>
                  <a:cubicBezTo>
                    <a:pt x="4200" y="10979"/>
                    <a:pt x="6275" y="11842"/>
                    <a:pt x="8413" y="11842"/>
                  </a:cubicBezTo>
                  <a:cubicBezTo>
                    <a:pt x="9133" y="11842"/>
                    <a:pt x="9860" y="11744"/>
                    <a:pt x="10575" y="11542"/>
                  </a:cubicBezTo>
                  <a:lnTo>
                    <a:pt x="8974" y="3537"/>
                  </a:lnTo>
                  <a:lnTo>
                    <a:pt x="16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p:cNvSpPr/>
            <p:nvPr/>
          </p:nvSpPr>
          <p:spPr>
            <a:xfrm flipH="1">
              <a:off x="7285072" y="2970448"/>
              <a:ext cx="12192" cy="24328"/>
            </a:xfrm>
            <a:custGeom>
              <a:avLst/>
              <a:gdLst/>
              <a:ahLst/>
              <a:cxnLst/>
              <a:rect l="l" t="t" r="r" b="b"/>
              <a:pathLst>
                <a:path w="435" h="868" extrusionOk="0">
                  <a:moveTo>
                    <a:pt x="34" y="1"/>
                  </a:moveTo>
                  <a:cubicBezTo>
                    <a:pt x="1" y="301"/>
                    <a:pt x="1" y="568"/>
                    <a:pt x="34" y="868"/>
                  </a:cubicBezTo>
                  <a:lnTo>
                    <a:pt x="435" y="801"/>
                  </a:lnTo>
                  <a:cubicBezTo>
                    <a:pt x="435" y="534"/>
                    <a:pt x="435" y="268"/>
                    <a:pt x="43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p:cNvSpPr/>
            <p:nvPr/>
          </p:nvSpPr>
          <p:spPr>
            <a:xfrm flipH="1">
              <a:off x="6996192" y="2578735"/>
              <a:ext cx="292635" cy="344066"/>
            </a:xfrm>
            <a:custGeom>
              <a:avLst/>
              <a:gdLst/>
              <a:ahLst/>
              <a:cxnLst/>
              <a:rect l="l" t="t" r="r" b="b"/>
              <a:pathLst>
                <a:path w="10441" h="12276" extrusionOk="0">
                  <a:moveTo>
                    <a:pt x="10241" y="0"/>
                  </a:moveTo>
                  <a:cubicBezTo>
                    <a:pt x="9707" y="267"/>
                    <a:pt x="9173" y="567"/>
                    <a:pt x="8673" y="901"/>
                  </a:cubicBezTo>
                  <a:lnTo>
                    <a:pt x="8906" y="1268"/>
                  </a:lnTo>
                  <a:cubicBezTo>
                    <a:pt x="9407" y="934"/>
                    <a:pt x="9907" y="634"/>
                    <a:pt x="10441" y="367"/>
                  </a:cubicBezTo>
                  <a:lnTo>
                    <a:pt x="10241" y="0"/>
                  </a:lnTo>
                  <a:close/>
                  <a:moveTo>
                    <a:pt x="7205" y="1968"/>
                  </a:moveTo>
                  <a:cubicBezTo>
                    <a:pt x="6738" y="2335"/>
                    <a:pt x="6305" y="2735"/>
                    <a:pt x="5838" y="3169"/>
                  </a:cubicBezTo>
                  <a:lnTo>
                    <a:pt x="6138" y="3469"/>
                  </a:lnTo>
                  <a:cubicBezTo>
                    <a:pt x="6605" y="3036"/>
                    <a:pt x="7005" y="2669"/>
                    <a:pt x="7472" y="2302"/>
                  </a:cubicBezTo>
                  <a:lnTo>
                    <a:pt x="7205" y="1968"/>
                  </a:lnTo>
                  <a:close/>
                  <a:moveTo>
                    <a:pt x="4603" y="4437"/>
                  </a:moveTo>
                  <a:cubicBezTo>
                    <a:pt x="4170" y="4904"/>
                    <a:pt x="3803" y="5371"/>
                    <a:pt x="3436" y="5838"/>
                  </a:cubicBezTo>
                  <a:lnTo>
                    <a:pt x="3736" y="6071"/>
                  </a:lnTo>
                  <a:cubicBezTo>
                    <a:pt x="4103" y="5637"/>
                    <a:pt x="4503" y="5170"/>
                    <a:pt x="4904" y="4737"/>
                  </a:cubicBezTo>
                  <a:lnTo>
                    <a:pt x="4603" y="4437"/>
                  </a:lnTo>
                  <a:close/>
                  <a:moveTo>
                    <a:pt x="2368" y="7305"/>
                  </a:moveTo>
                  <a:cubicBezTo>
                    <a:pt x="2035" y="7806"/>
                    <a:pt x="1701" y="8306"/>
                    <a:pt x="1434" y="8840"/>
                  </a:cubicBezTo>
                  <a:lnTo>
                    <a:pt x="1768" y="9040"/>
                  </a:lnTo>
                  <a:cubicBezTo>
                    <a:pt x="2068" y="8539"/>
                    <a:pt x="2368" y="8039"/>
                    <a:pt x="2702" y="7539"/>
                  </a:cubicBezTo>
                  <a:lnTo>
                    <a:pt x="2368" y="7305"/>
                  </a:lnTo>
                  <a:close/>
                  <a:moveTo>
                    <a:pt x="601" y="10474"/>
                  </a:moveTo>
                  <a:cubicBezTo>
                    <a:pt x="367" y="11008"/>
                    <a:pt x="167" y="11575"/>
                    <a:pt x="0" y="12175"/>
                  </a:cubicBezTo>
                  <a:lnTo>
                    <a:pt x="434" y="12275"/>
                  </a:lnTo>
                  <a:cubicBezTo>
                    <a:pt x="567" y="11708"/>
                    <a:pt x="767" y="11175"/>
                    <a:pt x="1001" y="10641"/>
                  </a:cubicBezTo>
                  <a:lnTo>
                    <a:pt x="601" y="10474"/>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p:cNvSpPr/>
            <p:nvPr/>
          </p:nvSpPr>
          <p:spPr>
            <a:xfrm flipH="1">
              <a:off x="6928870" y="2552558"/>
              <a:ext cx="25281" cy="17769"/>
            </a:xfrm>
            <a:custGeom>
              <a:avLst/>
              <a:gdLst/>
              <a:ahLst/>
              <a:cxnLst/>
              <a:rect l="l" t="t" r="r" b="b"/>
              <a:pathLst>
                <a:path w="902" h="634" extrusionOk="0">
                  <a:moveTo>
                    <a:pt x="835" y="0"/>
                  </a:moveTo>
                  <a:cubicBezTo>
                    <a:pt x="535" y="67"/>
                    <a:pt x="268" y="133"/>
                    <a:pt x="1" y="234"/>
                  </a:cubicBezTo>
                  <a:lnTo>
                    <a:pt x="101" y="634"/>
                  </a:lnTo>
                  <a:cubicBezTo>
                    <a:pt x="368" y="534"/>
                    <a:pt x="635" y="467"/>
                    <a:pt x="902" y="400"/>
                  </a:cubicBezTo>
                  <a:lnTo>
                    <a:pt x="835"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p:cNvSpPr/>
            <p:nvPr/>
          </p:nvSpPr>
          <p:spPr>
            <a:xfrm flipH="1">
              <a:off x="5335759" y="2869493"/>
              <a:ext cx="14995" cy="25253"/>
            </a:xfrm>
            <a:custGeom>
              <a:avLst/>
              <a:gdLst/>
              <a:ahLst/>
              <a:cxnLst/>
              <a:rect l="l" t="t" r="r" b="b"/>
              <a:pathLst>
                <a:path w="535" h="901" extrusionOk="0">
                  <a:moveTo>
                    <a:pt x="434" y="0"/>
                  </a:moveTo>
                  <a:lnTo>
                    <a:pt x="0" y="100"/>
                  </a:lnTo>
                  <a:cubicBezTo>
                    <a:pt x="67" y="334"/>
                    <a:pt x="101" y="601"/>
                    <a:pt x="134" y="901"/>
                  </a:cubicBezTo>
                  <a:lnTo>
                    <a:pt x="534" y="834"/>
                  </a:lnTo>
                  <a:cubicBezTo>
                    <a:pt x="501" y="567"/>
                    <a:pt x="467" y="267"/>
                    <a:pt x="4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p:cNvSpPr/>
            <p:nvPr/>
          </p:nvSpPr>
          <p:spPr>
            <a:xfrm flipH="1">
              <a:off x="5334834" y="2938664"/>
              <a:ext cx="244035" cy="406707"/>
            </a:xfrm>
            <a:custGeom>
              <a:avLst/>
              <a:gdLst/>
              <a:ahLst/>
              <a:cxnLst/>
              <a:rect l="l" t="t" r="r" b="b"/>
              <a:pathLst>
                <a:path w="8707" h="14511" extrusionOk="0">
                  <a:moveTo>
                    <a:pt x="8306" y="1"/>
                  </a:moveTo>
                  <a:cubicBezTo>
                    <a:pt x="8273" y="501"/>
                    <a:pt x="8240" y="1035"/>
                    <a:pt x="8173" y="1535"/>
                  </a:cubicBezTo>
                  <a:lnTo>
                    <a:pt x="8573" y="1602"/>
                  </a:lnTo>
                  <a:lnTo>
                    <a:pt x="8573" y="1568"/>
                  </a:lnTo>
                  <a:cubicBezTo>
                    <a:pt x="8673" y="1035"/>
                    <a:pt x="8707" y="501"/>
                    <a:pt x="8707" y="1"/>
                  </a:cubicBezTo>
                  <a:close/>
                  <a:moveTo>
                    <a:pt x="7873" y="3069"/>
                  </a:moveTo>
                  <a:cubicBezTo>
                    <a:pt x="7773" y="3570"/>
                    <a:pt x="7606" y="4070"/>
                    <a:pt x="7472" y="4571"/>
                  </a:cubicBezTo>
                  <a:lnTo>
                    <a:pt x="7873" y="4704"/>
                  </a:lnTo>
                  <a:lnTo>
                    <a:pt x="7873" y="4671"/>
                  </a:lnTo>
                  <a:cubicBezTo>
                    <a:pt x="8039" y="4170"/>
                    <a:pt x="8173" y="3670"/>
                    <a:pt x="8306" y="3169"/>
                  </a:cubicBezTo>
                  <a:lnTo>
                    <a:pt x="7873" y="3069"/>
                  </a:lnTo>
                  <a:close/>
                  <a:moveTo>
                    <a:pt x="6939" y="6005"/>
                  </a:moveTo>
                  <a:cubicBezTo>
                    <a:pt x="6738" y="6505"/>
                    <a:pt x="6505" y="6972"/>
                    <a:pt x="6271" y="7439"/>
                  </a:cubicBezTo>
                  <a:lnTo>
                    <a:pt x="6638" y="7606"/>
                  </a:lnTo>
                  <a:cubicBezTo>
                    <a:pt x="6905" y="7139"/>
                    <a:pt x="7139" y="6672"/>
                    <a:pt x="7339" y="6172"/>
                  </a:cubicBezTo>
                  <a:lnTo>
                    <a:pt x="6939" y="6005"/>
                  </a:lnTo>
                  <a:close/>
                  <a:moveTo>
                    <a:pt x="5504" y="8774"/>
                  </a:moveTo>
                  <a:cubicBezTo>
                    <a:pt x="5237" y="9207"/>
                    <a:pt x="4937" y="9641"/>
                    <a:pt x="4604" y="10041"/>
                  </a:cubicBezTo>
                  <a:lnTo>
                    <a:pt x="4937" y="10308"/>
                  </a:lnTo>
                  <a:cubicBezTo>
                    <a:pt x="5271" y="9874"/>
                    <a:pt x="5571" y="9441"/>
                    <a:pt x="5871" y="9007"/>
                  </a:cubicBezTo>
                  <a:lnTo>
                    <a:pt x="5504" y="8774"/>
                  </a:lnTo>
                  <a:close/>
                  <a:moveTo>
                    <a:pt x="3603" y="11242"/>
                  </a:moveTo>
                  <a:cubicBezTo>
                    <a:pt x="3236" y="11609"/>
                    <a:pt x="2869" y="11976"/>
                    <a:pt x="2502" y="12309"/>
                  </a:cubicBezTo>
                  <a:lnTo>
                    <a:pt x="2769" y="12643"/>
                  </a:lnTo>
                  <a:cubicBezTo>
                    <a:pt x="3169" y="12276"/>
                    <a:pt x="3536" y="11909"/>
                    <a:pt x="3903" y="11509"/>
                  </a:cubicBezTo>
                  <a:lnTo>
                    <a:pt x="3603" y="11242"/>
                  </a:lnTo>
                  <a:close/>
                  <a:moveTo>
                    <a:pt x="1268" y="13277"/>
                  </a:moveTo>
                  <a:cubicBezTo>
                    <a:pt x="868" y="13610"/>
                    <a:pt x="434" y="13877"/>
                    <a:pt x="0" y="14144"/>
                  </a:cubicBezTo>
                  <a:lnTo>
                    <a:pt x="200" y="14511"/>
                  </a:lnTo>
                  <a:cubicBezTo>
                    <a:pt x="667" y="14244"/>
                    <a:pt x="1101" y="13944"/>
                    <a:pt x="1535" y="13644"/>
                  </a:cubicBezTo>
                  <a:lnTo>
                    <a:pt x="1268" y="13277"/>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p:cNvSpPr/>
            <p:nvPr/>
          </p:nvSpPr>
          <p:spPr>
            <a:xfrm flipH="1">
              <a:off x="5612502" y="3355630"/>
              <a:ext cx="26206" cy="20600"/>
            </a:xfrm>
            <a:custGeom>
              <a:avLst/>
              <a:gdLst/>
              <a:ahLst/>
              <a:cxnLst/>
              <a:rect l="l" t="t" r="r" b="b"/>
              <a:pathLst>
                <a:path w="935" h="735" extrusionOk="0">
                  <a:moveTo>
                    <a:pt x="734" y="1"/>
                  </a:moveTo>
                  <a:cubicBezTo>
                    <a:pt x="501" y="134"/>
                    <a:pt x="267" y="234"/>
                    <a:pt x="0" y="334"/>
                  </a:cubicBezTo>
                  <a:lnTo>
                    <a:pt x="167" y="735"/>
                  </a:lnTo>
                  <a:cubicBezTo>
                    <a:pt x="434" y="635"/>
                    <a:pt x="668" y="501"/>
                    <a:pt x="934" y="401"/>
                  </a:cubicBezTo>
                  <a:lnTo>
                    <a:pt x="734"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p:cNvSpPr/>
            <p:nvPr/>
          </p:nvSpPr>
          <p:spPr>
            <a:xfrm flipH="1">
              <a:off x="6276306" y="2537591"/>
              <a:ext cx="25253" cy="15920"/>
            </a:xfrm>
            <a:custGeom>
              <a:avLst/>
              <a:gdLst/>
              <a:ahLst/>
              <a:cxnLst/>
              <a:rect l="l" t="t" r="r" b="b"/>
              <a:pathLst>
                <a:path w="901" h="568" extrusionOk="0">
                  <a:moveTo>
                    <a:pt x="67" y="0"/>
                  </a:moveTo>
                  <a:lnTo>
                    <a:pt x="0" y="401"/>
                  </a:lnTo>
                  <a:cubicBezTo>
                    <a:pt x="234" y="434"/>
                    <a:pt x="501" y="501"/>
                    <a:pt x="767" y="567"/>
                  </a:cubicBezTo>
                  <a:lnTo>
                    <a:pt x="901" y="167"/>
                  </a:lnTo>
                  <a:cubicBezTo>
                    <a:pt x="601" y="100"/>
                    <a:pt x="334" y="34"/>
                    <a:pt x="67"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p:cNvSpPr/>
            <p:nvPr/>
          </p:nvSpPr>
          <p:spPr>
            <a:xfrm flipH="1">
              <a:off x="5921954" y="2558163"/>
              <a:ext cx="312310" cy="523582"/>
            </a:xfrm>
            <a:custGeom>
              <a:avLst/>
              <a:gdLst/>
              <a:ahLst/>
              <a:cxnLst/>
              <a:rect l="l" t="t" r="r" b="b"/>
              <a:pathLst>
                <a:path w="11143" h="18681" extrusionOk="0">
                  <a:moveTo>
                    <a:pt x="168" y="0"/>
                  </a:moveTo>
                  <a:lnTo>
                    <a:pt x="1" y="400"/>
                  </a:lnTo>
                  <a:cubicBezTo>
                    <a:pt x="501" y="601"/>
                    <a:pt x="1035" y="867"/>
                    <a:pt x="1502" y="1168"/>
                  </a:cubicBezTo>
                  <a:lnTo>
                    <a:pt x="1736" y="801"/>
                  </a:lnTo>
                  <a:cubicBezTo>
                    <a:pt x="1235" y="501"/>
                    <a:pt x="701" y="234"/>
                    <a:pt x="168" y="0"/>
                  </a:cubicBezTo>
                  <a:close/>
                  <a:moveTo>
                    <a:pt x="3170" y="1801"/>
                  </a:moveTo>
                  <a:lnTo>
                    <a:pt x="2903" y="2135"/>
                  </a:lnTo>
                  <a:cubicBezTo>
                    <a:pt x="3370" y="2469"/>
                    <a:pt x="3804" y="2836"/>
                    <a:pt x="4204" y="3236"/>
                  </a:cubicBezTo>
                  <a:lnTo>
                    <a:pt x="4504" y="2936"/>
                  </a:lnTo>
                  <a:cubicBezTo>
                    <a:pt x="4071" y="2535"/>
                    <a:pt x="3637" y="2168"/>
                    <a:pt x="3170" y="1801"/>
                  </a:cubicBezTo>
                  <a:close/>
                  <a:moveTo>
                    <a:pt x="5705" y="4237"/>
                  </a:moveTo>
                  <a:lnTo>
                    <a:pt x="5371" y="4503"/>
                  </a:lnTo>
                  <a:cubicBezTo>
                    <a:pt x="5738" y="4937"/>
                    <a:pt x="6105" y="5371"/>
                    <a:pt x="6439" y="5838"/>
                  </a:cubicBezTo>
                  <a:lnTo>
                    <a:pt x="6806" y="5604"/>
                  </a:lnTo>
                  <a:cubicBezTo>
                    <a:pt x="6439" y="5137"/>
                    <a:pt x="6072" y="4637"/>
                    <a:pt x="5705" y="4237"/>
                  </a:cubicBezTo>
                  <a:close/>
                  <a:moveTo>
                    <a:pt x="7773" y="7039"/>
                  </a:moveTo>
                  <a:lnTo>
                    <a:pt x="7440" y="7272"/>
                  </a:lnTo>
                  <a:cubicBezTo>
                    <a:pt x="7706" y="7739"/>
                    <a:pt x="8007" y="8239"/>
                    <a:pt x="8274" y="8773"/>
                  </a:cubicBezTo>
                  <a:lnTo>
                    <a:pt x="8640" y="8573"/>
                  </a:lnTo>
                  <a:cubicBezTo>
                    <a:pt x="8374" y="8039"/>
                    <a:pt x="8073" y="7539"/>
                    <a:pt x="7773" y="7039"/>
                  </a:cubicBezTo>
                  <a:close/>
                  <a:moveTo>
                    <a:pt x="9374" y="10141"/>
                  </a:moveTo>
                  <a:lnTo>
                    <a:pt x="9007" y="10308"/>
                  </a:lnTo>
                  <a:cubicBezTo>
                    <a:pt x="9208" y="10841"/>
                    <a:pt x="9441" y="11375"/>
                    <a:pt x="9608" y="11909"/>
                  </a:cubicBezTo>
                  <a:lnTo>
                    <a:pt x="10008" y="11775"/>
                  </a:lnTo>
                  <a:cubicBezTo>
                    <a:pt x="9808" y="11242"/>
                    <a:pt x="9608" y="10674"/>
                    <a:pt x="9374" y="10141"/>
                  </a:cubicBezTo>
                  <a:close/>
                  <a:moveTo>
                    <a:pt x="10542" y="13476"/>
                  </a:moveTo>
                  <a:lnTo>
                    <a:pt x="10108" y="13577"/>
                  </a:lnTo>
                  <a:cubicBezTo>
                    <a:pt x="10275" y="14144"/>
                    <a:pt x="10375" y="14711"/>
                    <a:pt x="10475" y="15244"/>
                  </a:cubicBezTo>
                  <a:lnTo>
                    <a:pt x="10909" y="15211"/>
                  </a:lnTo>
                  <a:cubicBezTo>
                    <a:pt x="10809" y="14644"/>
                    <a:pt x="10675" y="14044"/>
                    <a:pt x="10542" y="13476"/>
                  </a:cubicBezTo>
                  <a:close/>
                  <a:moveTo>
                    <a:pt x="10675" y="16946"/>
                  </a:moveTo>
                  <a:cubicBezTo>
                    <a:pt x="10709" y="17279"/>
                    <a:pt x="10709" y="17613"/>
                    <a:pt x="10709" y="17946"/>
                  </a:cubicBezTo>
                  <a:cubicBezTo>
                    <a:pt x="10709" y="18180"/>
                    <a:pt x="10709" y="18413"/>
                    <a:pt x="10709" y="18680"/>
                  </a:cubicBezTo>
                  <a:lnTo>
                    <a:pt x="11109" y="18680"/>
                  </a:lnTo>
                  <a:cubicBezTo>
                    <a:pt x="11142" y="18447"/>
                    <a:pt x="11142" y="18180"/>
                    <a:pt x="11142" y="17946"/>
                  </a:cubicBezTo>
                  <a:cubicBezTo>
                    <a:pt x="11142" y="17613"/>
                    <a:pt x="11142" y="17279"/>
                    <a:pt x="11109" y="1694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p:cNvSpPr/>
            <p:nvPr/>
          </p:nvSpPr>
          <p:spPr>
            <a:xfrm flipH="1">
              <a:off x="5929437" y="3128467"/>
              <a:ext cx="16873" cy="26206"/>
            </a:xfrm>
            <a:custGeom>
              <a:avLst/>
              <a:gdLst/>
              <a:ahLst/>
              <a:cxnLst/>
              <a:rect l="l" t="t" r="r" b="b"/>
              <a:pathLst>
                <a:path w="602" h="935" extrusionOk="0">
                  <a:moveTo>
                    <a:pt x="201" y="0"/>
                  </a:moveTo>
                  <a:cubicBezTo>
                    <a:pt x="134" y="267"/>
                    <a:pt x="68" y="534"/>
                    <a:pt x="1" y="801"/>
                  </a:cubicBezTo>
                  <a:lnTo>
                    <a:pt x="401" y="934"/>
                  </a:lnTo>
                  <a:cubicBezTo>
                    <a:pt x="468" y="667"/>
                    <a:pt x="535" y="367"/>
                    <a:pt x="601" y="100"/>
                  </a:cubicBezTo>
                  <a:lnTo>
                    <a:pt x="201"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p:cNvSpPr/>
            <p:nvPr/>
          </p:nvSpPr>
          <p:spPr>
            <a:xfrm flipH="1">
              <a:off x="7019567" y="2106584"/>
              <a:ext cx="454354" cy="244091"/>
            </a:xfrm>
            <a:custGeom>
              <a:avLst/>
              <a:gdLst/>
              <a:ahLst/>
              <a:cxnLst/>
              <a:rect l="l" t="t" r="r" b="b"/>
              <a:pathLst>
                <a:path w="16211" h="8709" extrusionOk="0">
                  <a:moveTo>
                    <a:pt x="8139" y="1"/>
                  </a:moveTo>
                  <a:cubicBezTo>
                    <a:pt x="6471" y="34"/>
                    <a:pt x="5036" y="1135"/>
                    <a:pt x="4569" y="2736"/>
                  </a:cubicBezTo>
                  <a:cubicBezTo>
                    <a:pt x="2968" y="2869"/>
                    <a:pt x="1701" y="4137"/>
                    <a:pt x="1567" y="5738"/>
                  </a:cubicBezTo>
                  <a:lnTo>
                    <a:pt x="1567" y="5938"/>
                  </a:lnTo>
                  <a:cubicBezTo>
                    <a:pt x="767" y="5938"/>
                    <a:pt x="133" y="6539"/>
                    <a:pt x="66" y="7339"/>
                  </a:cubicBezTo>
                  <a:cubicBezTo>
                    <a:pt x="1" y="8055"/>
                    <a:pt x="571" y="8708"/>
                    <a:pt x="1312" y="8708"/>
                  </a:cubicBezTo>
                  <a:cubicBezTo>
                    <a:pt x="1330" y="8708"/>
                    <a:pt x="1349" y="8708"/>
                    <a:pt x="1367" y="8707"/>
                  </a:cubicBezTo>
                  <a:lnTo>
                    <a:pt x="13876" y="8707"/>
                  </a:lnTo>
                  <a:cubicBezTo>
                    <a:pt x="15077" y="8707"/>
                    <a:pt x="16044" y="7773"/>
                    <a:pt x="16144" y="6605"/>
                  </a:cubicBezTo>
                  <a:cubicBezTo>
                    <a:pt x="16211" y="5738"/>
                    <a:pt x="15711" y="4938"/>
                    <a:pt x="14910" y="4604"/>
                  </a:cubicBezTo>
                  <a:cubicBezTo>
                    <a:pt x="15042" y="3088"/>
                    <a:pt x="13839" y="1768"/>
                    <a:pt x="12299" y="1768"/>
                  </a:cubicBezTo>
                  <a:cubicBezTo>
                    <a:pt x="12280" y="1768"/>
                    <a:pt x="12261" y="1768"/>
                    <a:pt x="12241" y="1769"/>
                  </a:cubicBezTo>
                  <a:cubicBezTo>
                    <a:pt x="11875" y="1769"/>
                    <a:pt x="11474" y="1835"/>
                    <a:pt x="11141" y="1969"/>
                  </a:cubicBezTo>
                  <a:cubicBezTo>
                    <a:pt x="10640" y="768"/>
                    <a:pt x="9439" y="1"/>
                    <a:pt x="8139"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p:cNvSpPr/>
            <p:nvPr/>
          </p:nvSpPr>
          <p:spPr>
            <a:xfrm flipH="1">
              <a:off x="5509670" y="2122448"/>
              <a:ext cx="397374" cy="213233"/>
            </a:xfrm>
            <a:custGeom>
              <a:avLst/>
              <a:gdLst/>
              <a:ahLst/>
              <a:cxnLst/>
              <a:rect l="l" t="t" r="r" b="b"/>
              <a:pathLst>
                <a:path w="14178" h="7608" extrusionOk="0">
                  <a:moveTo>
                    <a:pt x="7184" y="1"/>
                  </a:moveTo>
                  <a:cubicBezTo>
                    <a:pt x="7158" y="1"/>
                    <a:pt x="7132" y="1"/>
                    <a:pt x="7106" y="2"/>
                  </a:cubicBezTo>
                  <a:cubicBezTo>
                    <a:pt x="5672" y="35"/>
                    <a:pt x="4404" y="1002"/>
                    <a:pt x="4004" y="2370"/>
                  </a:cubicBezTo>
                  <a:cubicBezTo>
                    <a:pt x="2603" y="2470"/>
                    <a:pt x="1469" y="3604"/>
                    <a:pt x="1369" y="5005"/>
                  </a:cubicBezTo>
                  <a:lnTo>
                    <a:pt x="1369" y="5172"/>
                  </a:lnTo>
                  <a:cubicBezTo>
                    <a:pt x="668" y="5205"/>
                    <a:pt x="101" y="5706"/>
                    <a:pt x="68" y="6406"/>
                  </a:cubicBezTo>
                  <a:cubicBezTo>
                    <a:pt x="1" y="7040"/>
                    <a:pt x="535" y="7607"/>
                    <a:pt x="1202" y="7607"/>
                  </a:cubicBezTo>
                  <a:lnTo>
                    <a:pt x="12143" y="7607"/>
                  </a:lnTo>
                  <a:cubicBezTo>
                    <a:pt x="13177" y="7607"/>
                    <a:pt x="14044" y="6807"/>
                    <a:pt x="14111" y="5739"/>
                  </a:cubicBezTo>
                  <a:cubicBezTo>
                    <a:pt x="14178" y="5005"/>
                    <a:pt x="13744" y="4305"/>
                    <a:pt x="13044" y="4038"/>
                  </a:cubicBezTo>
                  <a:cubicBezTo>
                    <a:pt x="13142" y="2689"/>
                    <a:pt x="12073" y="1535"/>
                    <a:pt x="10732" y="1535"/>
                  </a:cubicBezTo>
                  <a:cubicBezTo>
                    <a:pt x="10713" y="1535"/>
                    <a:pt x="10694" y="1536"/>
                    <a:pt x="10675" y="1536"/>
                  </a:cubicBezTo>
                  <a:cubicBezTo>
                    <a:pt x="10375" y="1536"/>
                    <a:pt x="10041" y="1570"/>
                    <a:pt x="9741" y="1703"/>
                  </a:cubicBezTo>
                  <a:cubicBezTo>
                    <a:pt x="9285" y="693"/>
                    <a:pt x="8287" y="1"/>
                    <a:pt x="7184"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p:cNvSpPr/>
            <p:nvPr/>
          </p:nvSpPr>
          <p:spPr>
            <a:xfrm flipH="1">
              <a:off x="6069687" y="1988756"/>
              <a:ext cx="299194" cy="160878"/>
            </a:xfrm>
            <a:custGeom>
              <a:avLst/>
              <a:gdLst/>
              <a:ahLst/>
              <a:cxnLst/>
              <a:rect l="l" t="t" r="r" b="b"/>
              <a:pathLst>
                <a:path w="10675" h="5740" extrusionOk="0">
                  <a:moveTo>
                    <a:pt x="6005" y="1"/>
                  </a:moveTo>
                  <a:cubicBezTo>
                    <a:pt x="5983" y="1"/>
                    <a:pt x="5961" y="1"/>
                    <a:pt x="5938" y="2"/>
                  </a:cubicBezTo>
                  <a:cubicBezTo>
                    <a:pt x="5037" y="2"/>
                    <a:pt x="4204" y="502"/>
                    <a:pt x="3770" y="1269"/>
                  </a:cubicBezTo>
                  <a:cubicBezTo>
                    <a:pt x="3570" y="1202"/>
                    <a:pt x="3303" y="1136"/>
                    <a:pt x="3069" y="1136"/>
                  </a:cubicBezTo>
                  <a:cubicBezTo>
                    <a:pt x="2002" y="1169"/>
                    <a:pt x="1135" y="1970"/>
                    <a:pt x="1035" y="3037"/>
                  </a:cubicBezTo>
                  <a:cubicBezTo>
                    <a:pt x="501" y="3237"/>
                    <a:pt x="101" y="3738"/>
                    <a:pt x="67" y="4338"/>
                  </a:cubicBezTo>
                  <a:cubicBezTo>
                    <a:pt x="1" y="5105"/>
                    <a:pt x="601" y="5739"/>
                    <a:pt x="1368" y="5739"/>
                  </a:cubicBezTo>
                  <a:lnTo>
                    <a:pt x="9641" y="5739"/>
                  </a:lnTo>
                  <a:cubicBezTo>
                    <a:pt x="10141" y="5739"/>
                    <a:pt x="10575" y="5339"/>
                    <a:pt x="10608" y="4838"/>
                  </a:cubicBezTo>
                  <a:cubicBezTo>
                    <a:pt x="10675" y="4305"/>
                    <a:pt x="10275" y="3904"/>
                    <a:pt x="9774" y="3904"/>
                  </a:cubicBezTo>
                  <a:cubicBezTo>
                    <a:pt x="9774" y="3871"/>
                    <a:pt x="9774" y="3804"/>
                    <a:pt x="9774" y="3771"/>
                  </a:cubicBezTo>
                  <a:cubicBezTo>
                    <a:pt x="9841" y="2737"/>
                    <a:pt x="9074" y="1836"/>
                    <a:pt x="8040" y="1803"/>
                  </a:cubicBezTo>
                  <a:cubicBezTo>
                    <a:pt x="7909" y="758"/>
                    <a:pt x="7043" y="1"/>
                    <a:pt x="600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p:cNvSpPr/>
            <p:nvPr/>
          </p:nvSpPr>
          <p:spPr>
            <a:xfrm flipH="1">
              <a:off x="8410964" y="2023567"/>
              <a:ext cx="341011" cy="678350"/>
            </a:xfrm>
            <a:custGeom>
              <a:avLst/>
              <a:gdLst/>
              <a:ahLst/>
              <a:cxnLst/>
              <a:rect l="l" t="t" r="r" b="b"/>
              <a:pathLst>
                <a:path w="12167" h="24203" extrusionOk="0">
                  <a:moveTo>
                    <a:pt x="9434" y="1"/>
                  </a:moveTo>
                  <a:cubicBezTo>
                    <a:pt x="8929" y="1"/>
                    <a:pt x="8408" y="214"/>
                    <a:pt x="7973" y="728"/>
                  </a:cubicBezTo>
                  <a:cubicBezTo>
                    <a:pt x="7139" y="1728"/>
                    <a:pt x="6371" y="2729"/>
                    <a:pt x="5638" y="3763"/>
                  </a:cubicBezTo>
                  <a:cubicBezTo>
                    <a:pt x="4870" y="4797"/>
                    <a:pt x="4170" y="5865"/>
                    <a:pt x="3503" y="6966"/>
                  </a:cubicBezTo>
                  <a:cubicBezTo>
                    <a:pt x="2836" y="8066"/>
                    <a:pt x="2202" y="9200"/>
                    <a:pt x="1635" y="10368"/>
                  </a:cubicBezTo>
                  <a:cubicBezTo>
                    <a:pt x="1034" y="11569"/>
                    <a:pt x="534" y="12770"/>
                    <a:pt x="134" y="14037"/>
                  </a:cubicBezTo>
                  <a:lnTo>
                    <a:pt x="100" y="14137"/>
                  </a:lnTo>
                  <a:cubicBezTo>
                    <a:pt x="34" y="14337"/>
                    <a:pt x="0" y="14538"/>
                    <a:pt x="34" y="14738"/>
                  </a:cubicBezTo>
                  <a:cubicBezTo>
                    <a:pt x="134" y="15738"/>
                    <a:pt x="367" y="16739"/>
                    <a:pt x="734" y="17673"/>
                  </a:cubicBezTo>
                  <a:cubicBezTo>
                    <a:pt x="1068" y="18607"/>
                    <a:pt x="1568" y="19474"/>
                    <a:pt x="2135" y="20308"/>
                  </a:cubicBezTo>
                  <a:cubicBezTo>
                    <a:pt x="2702" y="21076"/>
                    <a:pt x="3336" y="21776"/>
                    <a:pt x="4070" y="22443"/>
                  </a:cubicBezTo>
                  <a:cubicBezTo>
                    <a:pt x="4437" y="22743"/>
                    <a:pt x="4804" y="23044"/>
                    <a:pt x="5171" y="23311"/>
                  </a:cubicBezTo>
                  <a:cubicBezTo>
                    <a:pt x="5571" y="23611"/>
                    <a:pt x="6004" y="23878"/>
                    <a:pt x="6438" y="24078"/>
                  </a:cubicBezTo>
                  <a:cubicBezTo>
                    <a:pt x="6601" y="24164"/>
                    <a:pt x="6762" y="24203"/>
                    <a:pt x="6913" y="24203"/>
                  </a:cubicBezTo>
                  <a:cubicBezTo>
                    <a:pt x="7696" y="24203"/>
                    <a:pt x="8237" y="23186"/>
                    <a:pt x="7539" y="22543"/>
                  </a:cubicBezTo>
                  <a:lnTo>
                    <a:pt x="7472" y="22477"/>
                  </a:lnTo>
                  <a:cubicBezTo>
                    <a:pt x="7339" y="22343"/>
                    <a:pt x="7205" y="22176"/>
                    <a:pt x="7039" y="22076"/>
                  </a:cubicBezTo>
                  <a:cubicBezTo>
                    <a:pt x="6905" y="21943"/>
                    <a:pt x="6772" y="21809"/>
                    <a:pt x="6638" y="21643"/>
                  </a:cubicBezTo>
                  <a:cubicBezTo>
                    <a:pt x="6371" y="21342"/>
                    <a:pt x="6105" y="21042"/>
                    <a:pt x="5871" y="20742"/>
                  </a:cubicBezTo>
                  <a:cubicBezTo>
                    <a:pt x="5404" y="20108"/>
                    <a:pt x="4970" y="19441"/>
                    <a:pt x="4637" y="18774"/>
                  </a:cubicBezTo>
                  <a:cubicBezTo>
                    <a:pt x="4303" y="18107"/>
                    <a:pt x="4036" y="17406"/>
                    <a:pt x="3836" y="16672"/>
                  </a:cubicBezTo>
                  <a:cubicBezTo>
                    <a:pt x="3704" y="16115"/>
                    <a:pt x="3613" y="15537"/>
                    <a:pt x="3565" y="14971"/>
                  </a:cubicBezTo>
                  <a:lnTo>
                    <a:pt x="3565" y="14971"/>
                  </a:lnTo>
                  <a:cubicBezTo>
                    <a:pt x="3972" y="13986"/>
                    <a:pt x="4411" y="13028"/>
                    <a:pt x="4937" y="12069"/>
                  </a:cubicBezTo>
                  <a:cubicBezTo>
                    <a:pt x="5504" y="11068"/>
                    <a:pt x="6105" y="10034"/>
                    <a:pt x="6772" y="9034"/>
                  </a:cubicBezTo>
                  <a:cubicBezTo>
                    <a:pt x="7405" y="8033"/>
                    <a:pt x="8106" y="7066"/>
                    <a:pt x="8806" y="6098"/>
                  </a:cubicBezTo>
                  <a:cubicBezTo>
                    <a:pt x="9507" y="5131"/>
                    <a:pt x="10274" y="4130"/>
                    <a:pt x="10975" y="3263"/>
                  </a:cubicBezTo>
                  <a:lnTo>
                    <a:pt x="11008" y="3196"/>
                  </a:lnTo>
                  <a:cubicBezTo>
                    <a:pt x="12167" y="1717"/>
                    <a:pt x="10865" y="1"/>
                    <a:pt x="9434"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p:nvPr/>
          </p:nvSpPr>
          <p:spPr>
            <a:xfrm flipH="1">
              <a:off x="8463992" y="2642302"/>
              <a:ext cx="156169" cy="89772"/>
            </a:xfrm>
            <a:custGeom>
              <a:avLst/>
              <a:gdLst/>
              <a:ahLst/>
              <a:cxnLst/>
              <a:rect l="l" t="t" r="r" b="b"/>
              <a:pathLst>
                <a:path w="5572" h="3203" extrusionOk="0">
                  <a:moveTo>
                    <a:pt x="1969" y="0"/>
                  </a:moveTo>
                  <a:lnTo>
                    <a:pt x="167" y="267"/>
                  </a:lnTo>
                  <a:cubicBezTo>
                    <a:pt x="1" y="1802"/>
                    <a:pt x="2069" y="3203"/>
                    <a:pt x="2069" y="3203"/>
                  </a:cubicBezTo>
                  <a:lnTo>
                    <a:pt x="5571" y="1535"/>
                  </a:lnTo>
                  <a:lnTo>
                    <a:pt x="1969"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p:cNvSpPr/>
            <p:nvPr/>
          </p:nvSpPr>
          <p:spPr>
            <a:xfrm flipH="1">
              <a:off x="8419120" y="2685296"/>
              <a:ext cx="143080" cy="113147"/>
            </a:xfrm>
            <a:custGeom>
              <a:avLst/>
              <a:gdLst/>
              <a:ahLst/>
              <a:cxnLst/>
              <a:rect l="l" t="t" r="r" b="b"/>
              <a:pathLst>
                <a:path w="5105" h="4037" extrusionOk="0">
                  <a:moveTo>
                    <a:pt x="3503" y="1"/>
                  </a:moveTo>
                  <a:lnTo>
                    <a:pt x="1" y="1669"/>
                  </a:lnTo>
                  <a:lnTo>
                    <a:pt x="2069" y="4037"/>
                  </a:lnTo>
                  <a:lnTo>
                    <a:pt x="5104" y="2803"/>
                  </a:lnTo>
                  <a:lnTo>
                    <a:pt x="350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flipH="1">
              <a:off x="8140527" y="1789649"/>
              <a:ext cx="237477" cy="356230"/>
            </a:xfrm>
            <a:custGeom>
              <a:avLst/>
              <a:gdLst/>
              <a:ahLst/>
              <a:cxnLst/>
              <a:rect l="l" t="t" r="r" b="b"/>
              <a:pathLst>
                <a:path w="8473" h="12710" extrusionOk="0">
                  <a:moveTo>
                    <a:pt x="701" y="1"/>
                  </a:moveTo>
                  <a:lnTo>
                    <a:pt x="701" y="1"/>
                  </a:lnTo>
                  <a:cubicBezTo>
                    <a:pt x="1134" y="2269"/>
                    <a:pt x="1568" y="6438"/>
                    <a:pt x="0" y="7906"/>
                  </a:cubicBezTo>
                  <a:cubicBezTo>
                    <a:pt x="1268" y="10008"/>
                    <a:pt x="3169" y="11676"/>
                    <a:pt x="5437" y="12710"/>
                  </a:cubicBezTo>
                  <a:cubicBezTo>
                    <a:pt x="8473" y="10908"/>
                    <a:pt x="7038" y="8140"/>
                    <a:pt x="7038" y="8140"/>
                  </a:cubicBezTo>
                  <a:cubicBezTo>
                    <a:pt x="4503" y="7439"/>
                    <a:pt x="4570" y="5571"/>
                    <a:pt x="5037" y="3837"/>
                  </a:cubicBezTo>
                  <a:lnTo>
                    <a:pt x="701"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flipH="1">
              <a:off x="8133968" y="1978134"/>
              <a:ext cx="279574" cy="65837"/>
            </a:xfrm>
            <a:custGeom>
              <a:avLst/>
              <a:gdLst/>
              <a:ahLst/>
              <a:cxnLst/>
              <a:rect l="l" t="t" r="r" b="b"/>
              <a:pathLst>
                <a:path w="9975" h="2349" extrusionOk="0">
                  <a:moveTo>
                    <a:pt x="5680" y="1"/>
                  </a:moveTo>
                  <a:cubicBezTo>
                    <a:pt x="3345" y="1"/>
                    <a:pt x="134" y="381"/>
                    <a:pt x="134" y="381"/>
                  </a:cubicBezTo>
                  <a:cubicBezTo>
                    <a:pt x="0" y="714"/>
                    <a:pt x="0" y="1081"/>
                    <a:pt x="101" y="1448"/>
                  </a:cubicBezTo>
                  <a:lnTo>
                    <a:pt x="9974" y="2349"/>
                  </a:lnTo>
                  <a:cubicBezTo>
                    <a:pt x="9974" y="2349"/>
                    <a:pt x="9307" y="581"/>
                    <a:pt x="7539" y="147"/>
                  </a:cubicBezTo>
                  <a:cubicBezTo>
                    <a:pt x="7106" y="41"/>
                    <a:pt x="6439" y="1"/>
                    <a:pt x="568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p:cNvSpPr/>
            <p:nvPr/>
          </p:nvSpPr>
          <p:spPr>
            <a:xfrm flipH="1">
              <a:off x="8084416" y="1684013"/>
              <a:ext cx="20600" cy="31811"/>
            </a:xfrm>
            <a:custGeom>
              <a:avLst/>
              <a:gdLst/>
              <a:ahLst/>
              <a:cxnLst/>
              <a:rect l="l" t="t" r="r" b="b"/>
              <a:pathLst>
                <a:path w="735" h="1135" extrusionOk="0">
                  <a:moveTo>
                    <a:pt x="367" y="0"/>
                  </a:moveTo>
                  <a:cubicBezTo>
                    <a:pt x="167" y="0"/>
                    <a:pt x="0" y="234"/>
                    <a:pt x="0" y="567"/>
                  </a:cubicBezTo>
                  <a:cubicBezTo>
                    <a:pt x="0" y="867"/>
                    <a:pt x="167" y="1101"/>
                    <a:pt x="367" y="1134"/>
                  </a:cubicBezTo>
                  <a:cubicBezTo>
                    <a:pt x="567" y="1134"/>
                    <a:pt x="734" y="867"/>
                    <a:pt x="734" y="567"/>
                  </a:cubicBezTo>
                  <a:cubicBezTo>
                    <a:pt x="734" y="267"/>
                    <a:pt x="567"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p:cNvSpPr/>
            <p:nvPr/>
          </p:nvSpPr>
          <p:spPr>
            <a:xfrm flipH="1">
              <a:off x="8076933" y="1679333"/>
              <a:ext cx="20600" cy="8717"/>
            </a:xfrm>
            <a:custGeom>
              <a:avLst/>
              <a:gdLst/>
              <a:ahLst/>
              <a:cxnLst/>
              <a:rect l="l" t="t" r="r" b="b"/>
              <a:pathLst>
                <a:path w="735" h="311" extrusionOk="0">
                  <a:moveTo>
                    <a:pt x="734" y="0"/>
                  </a:moveTo>
                  <a:lnTo>
                    <a:pt x="0" y="167"/>
                  </a:lnTo>
                  <a:cubicBezTo>
                    <a:pt x="96" y="272"/>
                    <a:pt x="192" y="310"/>
                    <a:pt x="281" y="310"/>
                  </a:cubicBezTo>
                  <a:cubicBezTo>
                    <a:pt x="534" y="310"/>
                    <a:pt x="7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p:cNvSpPr/>
            <p:nvPr/>
          </p:nvSpPr>
          <p:spPr>
            <a:xfrm flipH="1">
              <a:off x="8072280" y="1719524"/>
              <a:ext cx="30858" cy="62081"/>
            </a:xfrm>
            <a:custGeom>
              <a:avLst/>
              <a:gdLst/>
              <a:ahLst/>
              <a:cxnLst/>
              <a:rect l="l" t="t" r="r" b="b"/>
              <a:pathLst>
                <a:path w="1101" h="2215" extrusionOk="0">
                  <a:moveTo>
                    <a:pt x="0" y="1"/>
                  </a:moveTo>
                  <a:lnTo>
                    <a:pt x="0" y="2169"/>
                  </a:lnTo>
                  <a:cubicBezTo>
                    <a:pt x="124" y="2200"/>
                    <a:pt x="248" y="2215"/>
                    <a:pt x="369" y="2215"/>
                  </a:cubicBezTo>
                  <a:cubicBezTo>
                    <a:pt x="639" y="2215"/>
                    <a:pt x="894" y="2140"/>
                    <a:pt x="1101" y="2002"/>
                  </a:cubicBezTo>
                  <a:cubicBezTo>
                    <a:pt x="667" y="1368"/>
                    <a:pt x="300" y="701"/>
                    <a:pt x="0" y="1"/>
                  </a:cubicBez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flipH="1">
              <a:off x="8087219" y="1625015"/>
              <a:ext cx="47731" cy="27243"/>
            </a:xfrm>
            <a:custGeom>
              <a:avLst/>
              <a:gdLst/>
              <a:ahLst/>
              <a:cxnLst/>
              <a:rect l="l" t="t" r="r" b="b"/>
              <a:pathLst>
                <a:path w="1703" h="972" extrusionOk="0">
                  <a:moveTo>
                    <a:pt x="1423" y="1"/>
                  </a:moveTo>
                  <a:cubicBezTo>
                    <a:pt x="869" y="1"/>
                    <a:pt x="378" y="233"/>
                    <a:pt x="34" y="671"/>
                  </a:cubicBezTo>
                  <a:cubicBezTo>
                    <a:pt x="1" y="738"/>
                    <a:pt x="1" y="871"/>
                    <a:pt x="68" y="938"/>
                  </a:cubicBezTo>
                  <a:cubicBezTo>
                    <a:pt x="101" y="971"/>
                    <a:pt x="168" y="971"/>
                    <a:pt x="201" y="971"/>
                  </a:cubicBezTo>
                  <a:cubicBezTo>
                    <a:pt x="268" y="971"/>
                    <a:pt x="301" y="938"/>
                    <a:pt x="334" y="904"/>
                  </a:cubicBezTo>
                  <a:cubicBezTo>
                    <a:pt x="582" y="564"/>
                    <a:pt x="973" y="367"/>
                    <a:pt x="1401" y="367"/>
                  </a:cubicBezTo>
                  <a:cubicBezTo>
                    <a:pt x="1435" y="367"/>
                    <a:pt x="1468" y="368"/>
                    <a:pt x="1502" y="371"/>
                  </a:cubicBezTo>
                  <a:cubicBezTo>
                    <a:pt x="1602" y="371"/>
                    <a:pt x="1669" y="304"/>
                    <a:pt x="1669" y="204"/>
                  </a:cubicBezTo>
                  <a:cubicBezTo>
                    <a:pt x="1702" y="104"/>
                    <a:pt x="1635" y="4"/>
                    <a:pt x="1535" y="4"/>
                  </a:cubicBezTo>
                  <a:cubicBezTo>
                    <a:pt x="1498" y="2"/>
                    <a:pt x="1460" y="1"/>
                    <a:pt x="14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flipH="1">
              <a:off x="8076933" y="1503236"/>
              <a:ext cx="324446" cy="410575"/>
            </a:xfrm>
            <a:custGeom>
              <a:avLst/>
              <a:gdLst/>
              <a:ahLst/>
              <a:cxnLst/>
              <a:rect l="l" t="t" r="r" b="b"/>
              <a:pathLst>
                <a:path w="11576" h="14649" extrusionOk="0">
                  <a:moveTo>
                    <a:pt x="5230" y="0"/>
                  </a:moveTo>
                  <a:cubicBezTo>
                    <a:pt x="2460" y="0"/>
                    <a:pt x="0" y="2384"/>
                    <a:pt x="267" y="5449"/>
                  </a:cubicBezTo>
                  <a:cubicBezTo>
                    <a:pt x="500" y="9252"/>
                    <a:pt x="534" y="10887"/>
                    <a:pt x="2435" y="12888"/>
                  </a:cubicBezTo>
                  <a:cubicBezTo>
                    <a:pt x="3582" y="14088"/>
                    <a:pt x="5000" y="14648"/>
                    <a:pt x="6347" y="14648"/>
                  </a:cubicBezTo>
                  <a:cubicBezTo>
                    <a:pt x="8370" y="14648"/>
                    <a:pt x="10234" y="13383"/>
                    <a:pt x="10774" y="11120"/>
                  </a:cubicBezTo>
                  <a:cubicBezTo>
                    <a:pt x="11575" y="7751"/>
                    <a:pt x="11041" y="2080"/>
                    <a:pt x="7339" y="479"/>
                  </a:cubicBezTo>
                  <a:cubicBezTo>
                    <a:pt x="6642" y="151"/>
                    <a:pt x="5926" y="0"/>
                    <a:pt x="5230"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flipH="1">
              <a:off x="8026455" y="1471229"/>
              <a:ext cx="549759" cy="483783"/>
            </a:xfrm>
            <a:custGeom>
              <a:avLst/>
              <a:gdLst/>
              <a:ahLst/>
              <a:cxnLst/>
              <a:rect l="l" t="t" r="r" b="b"/>
              <a:pathLst>
                <a:path w="19615" h="17261" extrusionOk="0">
                  <a:moveTo>
                    <a:pt x="15559" y="1"/>
                  </a:moveTo>
                  <a:cubicBezTo>
                    <a:pt x="15210" y="1"/>
                    <a:pt x="14816" y="108"/>
                    <a:pt x="14377" y="354"/>
                  </a:cubicBezTo>
                  <a:cubicBezTo>
                    <a:pt x="13712" y="720"/>
                    <a:pt x="12783" y="822"/>
                    <a:pt x="11792" y="822"/>
                  </a:cubicBezTo>
                  <a:cubicBezTo>
                    <a:pt x="10529" y="822"/>
                    <a:pt x="9166" y="655"/>
                    <a:pt x="8120" y="655"/>
                  </a:cubicBezTo>
                  <a:cubicBezTo>
                    <a:pt x="6698" y="655"/>
                    <a:pt x="5864" y="964"/>
                    <a:pt x="6672" y="2422"/>
                  </a:cubicBezTo>
                  <a:cubicBezTo>
                    <a:pt x="5171" y="2789"/>
                    <a:pt x="3303" y="5891"/>
                    <a:pt x="3736" y="8093"/>
                  </a:cubicBezTo>
                  <a:cubicBezTo>
                    <a:pt x="4203" y="10394"/>
                    <a:pt x="0" y="13697"/>
                    <a:pt x="3236" y="14797"/>
                  </a:cubicBezTo>
                  <a:cubicBezTo>
                    <a:pt x="6158" y="15799"/>
                    <a:pt x="6600" y="17261"/>
                    <a:pt x="8942" y="17261"/>
                  </a:cubicBezTo>
                  <a:cubicBezTo>
                    <a:pt x="9487" y="17261"/>
                    <a:pt x="10135" y="17182"/>
                    <a:pt x="10941" y="16999"/>
                  </a:cubicBezTo>
                  <a:cubicBezTo>
                    <a:pt x="13210" y="16499"/>
                    <a:pt x="19614" y="17166"/>
                    <a:pt x="16412" y="11995"/>
                  </a:cubicBezTo>
                  <a:cubicBezTo>
                    <a:pt x="13677" y="7559"/>
                    <a:pt x="15111" y="5724"/>
                    <a:pt x="15111" y="5724"/>
                  </a:cubicBezTo>
                  <a:cubicBezTo>
                    <a:pt x="15978" y="5724"/>
                    <a:pt x="16779" y="5357"/>
                    <a:pt x="17346" y="4723"/>
                  </a:cubicBezTo>
                  <a:cubicBezTo>
                    <a:pt x="18145" y="3753"/>
                    <a:pt x="17626" y="1"/>
                    <a:pt x="15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flipH="1">
              <a:off x="8122757" y="1673503"/>
              <a:ext cx="66257" cy="94649"/>
            </a:xfrm>
            <a:custGeom>
              <a:avLst/>
              <a:gdLst/>
              <a:ahLst/>
              <a:cxnLst/>
              <a:rect l="l" t="t" r="r" b="b"/>
              <a:pathLst>
                <a:path w="2364" h="3377" extrusionOk="0">
                  <a:moveTo>
                    <a:pt x="1233" y="0"/>
                  </a:moveTo>
                  <a:cubicBezTo>
                    <a:pt x="502" y="0"/>
                    <a:pt x="1" y="790"/>
                    <a:pt x="95" y="1609"/>
                  </a:cubicBezTo>
                  <a:cubicBezTo>
                    <a:pt x="195" y="2343"/>
                    <a:pt x="629" y="2977"/>
                    <a:pt x="1296" y="3311"/>
                  </a:cubicBezTo>
                  <a:cubicBezTo>
                    <a:pt x="1420" y="3356"/>
                    <a:pt x="1528" y="3377"/>
                    <a:pt x="1624" y="3377"/>
                  </a:cubicBezTo>
                  <a:cubicBezTo>
                    <a:pt x="2094" y="3377"/>
                    <a:pt x="2241" y="2859"/>
                    <a:pt x="2297" y="2110"/>
                  </a:cubicBezTo>
                  <a:cubicBezTo>
                    <a:pt x="2364" y="1309"/>
                    <a:pt x="2130" y="108"/>
                    <a:pt x="1363" y="8"/>
                  </a:cubicBezTo>
                  <a:cubicBezTo>
                    <a:pt x="1319" y="3"/>
                    <a:pt x="1275" y="0"/>
                    <a:pt x="1233"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flipH="1">
              <a:off x="8046102" y="2679690"/>
              <a:ext cx="343141" cy="2218601"/>
            </a:xfrm>
            <a:custGeom>
              <a:avLst/>
              <a:gdLst/>
              <a:ahLst/>
              <a:cxnLst/>
              <a:rect l="l" t="t" r="r" b="b"/>
              <a:pathLst>
                <a:path w="12243" h="79158" extrusionOk="0">
                  <a:moveTo>
                    <a:pt x="1" y="1"/>
                  </a:moveTo>
                  <a:cubicBezTo>
                    <a:pt x="1" y="1"/>
                    <a:pt x="2669" y="27420"/>
                    <a:pt x="5271" y="40396"/>
                  </a:cubicBezTo>
                  <a:cubicBezTo>
                    <a:pt x="2603" y="55240"/>
                    <a:pt x="2169" y="78624"/>
                    <a:pt x="2169" y="78624"/>
                  </a:cubicBezTo>
                  <a:lnTo>
                    <a:pt x="4237" y="79157"/>
                  </a:lnTo>
                  <a:cubicBezTo>
                    <a:pt x="4237" y="79157"/>
                    <a:pt x="8407" y="62212"/>
                    <a:pt x="12109" y="41997"/>
                  </a:cubicBezTo>
                  <a:cubicBezTo>
                    <a:pt x="12209" y="41497"/>
                    <a:pt x="12243" y="41030"/>
                    <a:pt x="12243" y="40530"/>
                  </a:cubicBezTo>
                  <a:cubicBezTo>
                    <a:pt x="12009" y="28454"/>
                    <a:pt x="9841" y="1"/>
                    <a:pt x="9841"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flipH="1">
              <a:off x="8150813" y="2679690"/>
              <a:ext cx="496451" cy="2263473"/>
            </a:xfrm>
            <a:custGeom>
              <a:avLst/>
              <a:gdLst/>
              <a:ahLst/>
              <a:cxnLst/>
              <a:rect l="l" t="t" r="r" b="b"/>
              <a:pathLst>
                <a:path w="17713" h="80759" extrusionOk="0">
                  <a:moveTo>
                    <a:pt x="5871" y="1"/>
                  </a:moveTo>
                  <a:cubicBezTo>
                    <a:pt x="5871" y="1"/>
                    <a:pt x="3169" y="27420"/>
                    <a:pt x="3403" y="40396"/>
                  </a:cubicBezTo>
                  <a:cubicBezTo>
                    <a:pt x="0" y="53606"/>
                    <a:pt x="1668" y="80758"/>
                    <a:pt x="1668" y="80758"/>
                  </a:cubicBezTo>
                  <a:lnTo>
                    <a:pt x="3770" y="80758"/>
                  </a:lnTo>
                  <a:cubicBezTo>
                    <a:pt x="3770" y="80758"/>
                    <a:pt x="7839" y="51704"/>
                    <a:pt x="9941" y="39562"/>
                  </a:cubicBezTo>
                  <a:cubicBezTo>
                    <a:pt x="11942" y="27921"/>
                    <a:pt x="17713" y="1"/>
                    <a:pt x="17713"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p:cNvSpPr/>
            <p:nvPr/>
          </p:nvSpPr>
          <p:spPr>
            <a:xfrm flipH="1">
              <a:off x="7993747" y="2002350"/>
              <a:ext cx="661953" cy="1592663"/>
            </a:xfrm>
            <a:custGeom>
              <a:avLst/>
              <a:gdLst/>
              <a:ahLst/>
              <a:cxnLst/>
              <a:rect l="l" t="t" r="r" b="b"/>
              <a:pathLst>
                <a:path w="23618" h="56825" extrusionOk="0">
                  <a:moveTo>
                    <a:pt x="12647" y="0"/>
                  </a:moveTo>
                  <a:cubicBezTo>
                    <a:pt x="11476" y="0"/>
                    <a:pt x="10308" y="50"/>
                    <a:pt x="9141" y="150"/>
                  </a:cubicBezTo>
                  <a:cubicBezTo>
                    <a:pt x="8240" y="184"/>
                    <a:pt x="7340" y="250"/>
                    <a:pt x="6572" y="351"/>
                  </a:cubicBezTo>
                  <a:cubicBezTo>
                    <a:pt x="4571" y="584"/>
                    <a:pt x="3270" y="2485"/>
                    <a:pt x="3770" y="4420"/>
                  </a:cubicBezTo>
                  <a:cubicBezTo>
                    <a:pt x="6272" y="14661"/>
                    <a:pt x="6139" y="18464"/>
                    <a:pt x="6072" y="24168"/>
                  </a:cubicBezTo>
                  <a:cubicBezTo>
                    <a:pt x="1" y="33508"/>
                    <a:pt x="2236" y="42814"/>
                    <a:pt x="1435" y="56024"/>
                  </a:cubicBezTo>
                  <a:cubicBezTo>
                    <a:pt x="3884" y="56480"/>
                    <a:pt x="6482" y="56585"/>
                    <a:pt x="9132" y="56585"/>
                  </a:cubicBezTo>
                  <a:cubicBezTo>
                    <a:pt x="11368" y="56585"/>
                    <a:pt x="13641" y="56511"/>
                    <a:pt x="15893" y="56511"/>
                  </a:cubicBezTo>
                  <a:cubicBezTo>
                    <a:pt x="17991" y="56511"/>
                    <a:pt x="20070" y="56575"/>
                    <a:pt x="22083" y="56824"/>
                  </a:cubicBezTo>
                  <a:cubicBezTo>
                    <a:pt x="23618" y="41046"/>
                    <a:pt x="21683" y="27003"/>
                    <a:pt x="20916" y="24168"/>
                  </a:cubicBezTo>
                  <a:cubicBezTo>
                    <a:pt x="22484" y="12192"/>
                    <a:pt x="23318" y="6455"/>
                    <a:pt x="23184" y="3653"/>
                  </a:cubicBezTo>
                  <a:cubicBezTo>
                    <a:pt x="23084" y="2185"/>
                    <a:pt x="22017" y="984"/>
                    <a:pt x="20549" y="717"/>
                  </a:cubicBezTo>
                  <a:cubicBezTo>
                    <a:pt x="19315" y="517"/>
                    <a:pt x="17680" y="284"/>
                    <a:pt x="16179" y="150"/>
                  </a:cubicBezTo>
                  <a:cubicBezTo>
                    <a:pt x="14995" y="50"/>
                    <a:pt x="13819" y="0"/>
                    <a:pt x="126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p:cNvSpPr/>
            <p:nvPr/>
          </p:nvSpPr>
          <p:spPr>
            <a:xfrm flipH="1">
              <a:off x="8458387" y="2014962"/>
              <a:ext cx="146808" cy="284255"/>
            </a:xfrm>
            <a:custGeom>
              <a:avLst/>
              <a:gdLst/>
              <a:ahLst/>
              <a:cxnLst/>
              <a:rect l="l" t="t" r="r" b="b"/>
              <a:pathLst>
                <a:path w="5238" h="10142" extrusionOk="0">
                  <a:moveTo>
                    <a:pt x="4237" y="1"/>
                  </a:moveTo>
                  <a:lnTo>
                    <a:pt x="4237" y="1"/>
                  </a:lnTo>
                  <a:cubicBezTo>
                    <a:pt x="1568" y="868"/>
                    <a:pt x="0" y="3436"/>
                    <a:pt x="0" y="3436"/>
                  </a:cubicBezTo>
                  <a:cubicBezTo>
                    <a:pt x="0" y="3436"/>
                    <a:pt x="3403" y="8674"/>
                    <a:pt x="3803" y="10141"/>
                  </a:cubicBezTo>
                  <a:cubicBezTo>
                    <a:pt x="5237" y="6305"/>
                    <a:pt x="4237" y="1"/>
                    <a:pt x="42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p:cNvSpPr/>
            <p:nvPr/>
          </p:nvSpPr>
          <p:spPr>
            <a:xfrm flipH="1">
              <a:off x="8026455" y="3475307"/>
              <a:ext cx="587148" cy="45012"/>
            </a:xfrm>
            <a:custGeom>
              <a:avLst/>
              <a:gdLst/>
              <a:ahLst/>
              <a:cxnLst/>
              <a:rect l="l" t="t" r="r" b="b"/>
              <a:pathLst>
                <a:path w="20949" h="1606" extrusionOk="0">
                  <a:moveTo>
                    <a:pt x="0" y="1"/>
                  </a:moveTo>
                  <a:lnTo>
                    <a:pt x="0" y="334"/>
                  </a:lnTo>
                  <a:cubicBezTo>
                    <a:pt x="334" y="368"/>
                    <a:pt x="667" y="501"/>
                    <a:pt x="901" y="801"/>
                  </a:cubicBezTo>
                  <a:cubicBezTo>
                    <a:pt x="1168" y="1135"/>
                    <a:pt x="1568" y="1335"/>
                    <a:pt x="2001" y="1335"/>
                  </a:cubicBezTo>
                  <a:cubicBezTo>
                    <a:pt x="2468" y="1335"/>
                    <a:pt x="2869" y="1168"/>
                    <a:pt x="3202" y="835"/>
                  </a:cubicBezTo>
                  <a:cubicBezTo>
                    <a:pt x="3469" y="568"/>
                    <a:pt x="3803" y="434"/>
                    <a:pt x="4170" y="401"/>
                  </a:cubicBezTo>
                  <a:cubicBezTo>
                    <a:pt x="4537" y="434"/>
                    <a:pt x="4870" y="601"/>
                    <a:pt x="5070" y="868"/>
                  </a:cubicBezTo>
                  <a:cubicBezTo>
                    <a:pt x="5337" y="1201"/>
                    <a:pt x="5771" y="1402"/>
                    <a:pt x="6204" y="1402"/>
                  </a:cubicBezTo>
                  <a:lnTo>
                    <a:pt x="6238" y="1402"/>
                  </a:lnTo>
                  <a:cubicBezTo>
                    <a:pt x="6671" y="1402"/>
                    <a:pt x="7072" y="1201"/>
                    <a:pt x="7405" y="901"/>
                  </a:cubicBezTo>
                  <a:cubicBezTo>
                    <a:pt x="7639" y="634"/>
                    <a:pt x="8006" y="501"/>
                    <a:pt x="8373" y="501"/>
                  </a:cubicBezTo>
                  <a:cubicBezTo>
                    <a:pt x="8706" y="501"/>
                    <a:pt x="9040" y="668"/>
                    <a:pt x="9240" y="935"/>
                  </a:cubicBezTo>
                  <a:cubicBezTo>
                    <a:pt x="9540" y="1268"/>
                    <a:pt x="9940" y="1468"/>
                    <a:pt x="10374" y="1468"/>
                  </a:cubicBezTo>
                  <a:cubicBezTo>
                    <a:pt x="10841" y="1468"/>
                    <a:pt x="11275" y="1302"/>
                    <a:pt x="11575" y="968"/>
                  </a:cubicBezTo>
                  <a:cubicBezTo>
                    <a:pt x="11842" y="701"/>
                    <a:pt x="12175" y="568"/>
                    <a:pt x="12542" y="568"/>
                  </a:cubicBezTo>
                  <a:cubicBezTo>
                    <a:pt x="12909" y="568"/>
                    <a:pt x="13209" y="734"/>
                    <a:pt x="13443" y="1001"/>
                  </a:cubicBezTo>
                  <a:cubicBezTo>
                    <a:pt x="13710" y="1335"/>
                    <a:pt x="14110" y="1535"/>
                    <a:pt x="14577" y="1535"/>
                  </a:cubicBezTo>
                  <a:cubicBezTo>
                    <a:pt x="15011" y="1535"/>
                    <a:pt x="15444" y="1368"/>
                    <a:pt x="15745" y="1035"/>
                  </a:cubicBezTo>
                  <a:cubicBezTo>
                    <a:pt x="16011" y="801"/>
                    <a:pt x="16378" y="634"/>
                    <a:pt x="16745" y="634"/>
                  </a:cubicBezTo>
                  <a:cubicBezTo>
                    <a:pt x="17079" y="634"/>
                    <a:pt x="17412" y="801"/>
                    <a:pt x="17613" y="1068"/>
                  </a:cubicBezTo>
                  <a:cubicBezTo>
                    <a:pt x="17913" y="1402"/>
                    <a:pt x="18313" y="1602"/>
                    <a:pt x="18747" y="1602"/>
                  </a:cubicBezTo>
                  <a:lnTo>
                    <a:pt x="18780" y="1602"/>
                  </a:lnTo>
                  <a:cubicBezTo>
                    <a:pt x="18816" y="1605"/>
                    <a:pt x="18853" y="1606"/>
                    <a:pt x="18889" y="1606"/>
                  </a:cubicBezTo>
                  <a:cubicBezTo>
                    <a:pt x="19286" y="1606"/>
                    <a:pt x="19675" y="1440"/>
                    <a:pt x="19981" y="1135"/>
                  </a:cubicBezTo>
                  <a:cubicBezTo>
                    <a:pt x="20248" y="868"/>
                    <a:pt x="20581" y="734"/>
                    <a:pt x="20948" y="734"/>
                  </a:cubicBezTo>
                  <a:lnTo>
                    <a:pt x="20948" y="401"/>
                  </a:lnTo>
                  <a:cubicBezTo>
                    <a:pt x="20515" y="401"/>
                    <a:pt x="20081" y="568"/>
                    <a:pt x="19747" y="901"/>
                  </a:cubicBezTo>
                  <a:cubicBezTo>
                    <a:pt x="19514" y="1168"/>
                    <a:pt x="19147" y="1302"/>
                    <a:pt x="18780" y="1302"/>
                  </a:cubicBezTo>
                  <a:cubicBezTo>
                    <a:pt x="18413" y="1302"/>
                    <a:pt x="18113" y="1135"/>
                    <a:pt x="17879" y="868"/>
                  </a:cubicBezTo>
                  <a:cubicBezTo>
                    <a:pt x="17613" y="534"/>
                    <a:pt x="17212" y="334"/>
                    <a:pt x="16779" y="334"/>
                  </a:cubicBezTo>
                  <a:cubicBezTo>
                    <a:pt x="16745" y="332"/>
                    <a:pt x="16711" y="331"/>
                    <a:pt x="16677" y="331"/>
                  </a:cubicBezTo>
                  <a:cubicBezTo>
                    <a:pt x="16249" y="331"/>
                    <a:pt x="15856" y="523"/>
                    <a:pt x="15578" y="801"/>
                  </a:cubicBezTo>
                  <a:cubicBezTo>
                    <a:pt x="15311" y="1068"/>
                    <a:pt x="14944" y="1235"/>
                    <a:pt x="14577" y="1235"/>
                  </a:cubicBezTo>
                  <a:cubicBezTo>
                    <a:pt x="14244" y="1235"/>
                    <a:pt x="13910" y="1068"/>
                    <a:pt x="13710" y="801"/>
                  </a:cubicBezTo>
                  <a:cubicBezTo>
                    <a:pt x="13410" y="468"/>
                    <a:pt x="13009" y="267"/>
                    <a:pt x="12576" y="267"/>
                  </a:cubicBezTo>
                  <a:lnTo>
                    <a:pt x="12509" y="267"/>
                  </a:lnTo>
                  <a:cubicBezTo>
                    <a:pt x="12075" y="267"/>
                    <a:pt x="11675" y="434"/>
                    <a:pt x="11341" y="734"/>
                  </a:cubicBezTo>
                  <a:cubicBezTo>
                    <a:pt x="11108" y="1001"/>
                    <a:pt x="10741" y="1168"/>
                    <a:pt x="10374" y="1168"/>
                  </a:cubicBezTo>
                  <a:cubicBezTo>
                    <a:pt x="10041" y="1168"/>
                    <a:pt x="9707" y="1001"/>
                    <a:pt x="9473" y="734"/>
                  </a:cubicBezTo>
                  <a:cubicBezTo>
                    <a:pt x="9207" y="368"/>
                    <a:pt x="8806" y="167"/>
                    <a:pt x="8373" y="167"/>
                  </a:cubicBezTo>
                  <a:cubicBezTo>
                    <a:pt x="7906" y="167"/>
                    <a:pt x="7472" y="334"/>
                    <a:pt x="7172" y="668"/>
                  </a:cubicBezTo>
                  <a:cubicBezTo>
                    <a:pt x="6905" y="935"/>
                    <a:pt x="6571" y="1101"/>
                    <a:pt x="6204" y="1101"/>
                  </a:cubicBezTo>
                  <a:cubicBezTo>
                    <a:pt x="5838" y="1068"/>
                    <a:pt x="5504" y="935"/>
                    <a:pt x="5304" y="634"/>
                  </a:cubicBezTo>
                  <a:cubicBezTo>
                    <a:pt x="5037" y="301"/>
                    <a:pt x="4603" y="101"/>
                    <a:pt x="4170" y="101"/>
                  </a:cubicBezTo>
                  <a:cubicBezTo>
                    <a:pt x="3703" y="101"/>
                    <a:pt x="3302" y="301"/>
                    <a:pt x="3002" y="601"/>
                  </a:cubicBezTo>
                  <a:cubicBezTo>
                    <a:pt x="2735" y="868"/>
                    <a:pt x="2368" y="1001"/>
                    <a:pt x="2001" y="1035"/>
                  </a:cubicBezTo>
                  <a:cubicBezTo>
                    <a:pt x="1668" y="1001"/>
                    <a:pt x="1334" y="835"/>
                    <a:pt x="1134" y="534"/>
                  </a:cubicBezTo>
                  <a:cubicBezTo>
                    <a:pt x="834" y="201"/>
                    <a:pt x="43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flipH="1">
              <a:off x="8308804" y="3006911"/>
              <a:ext cx="146808" cy="390815"/>
            </a:xfrm>
            <a:custGeom>
              <a:avLst/>
              <a:gdLst/>
              <a:ahLst/>
              <a:cxnLst/>
              <a:rect l="l" t="t" r="r" b="b"/>
              <a:pathLst>
                <a:path w="5238" h="13944" extrusionOk="0">
                  <a:moveTo>
                    <a:pt x="0" y="1"/>
                  </a:moveTo>
                  <a:lnTo>
                    <a:pt x="5237" y="13944"/>
                  </a:lnTo>
                  <a:lnTo>
                    <a:pt x="3870" y="2236"/>
                  </a:lnTo>
                  <a:lnTo>
                    <a:pt x="0" y="1"/>
                  </a:lnTo>
                  <a:close/>
                </a:path>
              </a:pathLst>
            </a:custGeom>
            <a:solidFill>
              <a:srgbClr val="1C2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flipH="1">
              <a:off x="8045149" y="2593674"/>
              <a:ext cx="476832" cy="159897"/>
            </a:xfrm>
            <a:custGeom>
              <a:avLst/>
              <a:gdLst/>
              <a:ahLst/>
              <a:cxnLst/>
              <a:rect l="l" t="t" r="r" b="b"/>
              <a:pathLst>
                <a:path w="17013" h="5705" extrusionOk="0">
                  <a:moveTo>
                    <a:pt x="1168" y="1"/>
                  </a:moveTo>
                  <a:cubicBezTo>
                    <a:pt x="934" y="1"/>
                    <a:pt x="767" y="301"/>
                    <a:pt x="734" y="735"/>
                  </a:cubicBezTo>
                  <a:lnTo>
                    <a:pt x="33" y="3303"/>
                  </a:lnTo>
                  <a:cubicBezTo>
                    <a:pt x="0" y="3803"/>
                    <a:pt x="234" y="4304"/>
                    <a:pt x="500" y="4337"/>
                  </a:cubicBezTo>
                  <a:lnTo>
                    <a:pt x="16512" y="5705"/>
                  </a:lnTo>
                  <a:cubicBezTo>
                    <a:pt x="16745" y="5705"/>
                    <a:pt x="16912" y="5405"/>
                    <a:pt x="16945" y="4971"/>
                  </a:cubicBezTo>
                  <a:lnTo>
                    <a:pt x="17012" y="2302"/>
                  </a:lnTo>
                  <a:cubicBezTo>
                    <a:pt x="17012" y="1769"/>
                    <a:pt x="16779" y="1268"/>
                    <a:pt x="16512" y="1235"/>
                  </a:cubicBezTo>
                  <a:lnTo>
                    <a:pt x="1168"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flipH="1">
              <a:off x="7714845" y="2044279"/>
              <a:ext cx="397542" cy="798447"/>
            </a:xfrm>
            <a:custGeom>
              <a:avLst/>
              <a:gdLst/>
              <a:ahLst/>
              <a:cxnLst/>
              <a:rect l="l" t="t" r="r" b="b"/>
              <a:pathLst>
                <a:path w="14184" h="28488" extrusionOk="0">
                  <a:moveTo>
                    <a:pt x="2117" y="0"/>
                  </a:moveTo>
                  <a:cubicBezTo>
                    <a:pt x="1062" y="0"/>
                    <a:pt x="1" y="765"/>
                    <a:pt x="163" y="2157"/>
                  </a:cubicBezTo>
                  <a:cubicBezTo>
                    <a:pt x="263" y="3391"/>
                    <a:pt x="397" y="4592"/>
                    <a:pt x="564" y="5760"/>
                  </a:cubicBezTo>
                  <a:cubicBezTo>
                    <a:pt x="730" y="6960"/>
                    <a:pt x="930" y="8161"/>
                    <a:pt x="1131" y="9362"/>
                  </a:cubicBezTo>
                  <a:cubicBezTo>
                    <a:pt x="1498" y="11730"/>
                    <a:pt x="1965" y="14132"/>
                    <a:pt x="2532" y="16534"/>
                  </a:cubicBezTo>
                  <a:lnTo>
                    <a:pt x="2532" y="16634"/>
                  </a:lnTo>
                  <a:lnTo>
                    <a:pt x="2532" y="16667"/>
                  </a:lnTo>
                  <a:cubicBezTo>
                    <a:pt x="2765" y="17334"/>
                    <a:pt x="3099" y="18002"/>
                    <a:pt x="3499" y="18635"/>
                  </a:cubicBezTo>
                  <a:cubicBezTo>
                    <a:pt x="3833" y="19202"/>
                    <a:pt x="4199" y="19736"/>
                    <a:pt x="4600" y="20270"/>
                  </a:cubicBezTo>
                  <a:cubicBezTo>
                    <a:pt x="5334" y="21271"/>
                    <a:pt x="6134" y="22238"/>
                    <a:pt x="6968" y="23139"/>
                  </a:cubicBezTo>
                  <a:cubicBezTo>
                    <a:pt x="7802" y="24039"/>
                    <a:pt x="8636" y="24940"/>
                    <a:pt x="9537" y="25774"/>
                  </a:cubicBezTo>
                  <a:cubicBezTo>
                    <a:pt x="10404" y="26608"/>
                    <a:pt x="11305" y="27442"/>
                    <a:pt x="12239" y="28242"/>
                  </a:cubicBezTo>
                  <a:cubicBezTo>
                    <a:pt x="12440" y="28414"/>
                    <a:pt x="12657" y="28487"/>
                    <a:pt x="12864" y="28487"/>
                  </a:cubicBezTo>
                  <a:cubicBezTo>
                    <a:pt x="13581" y="28487"/>
                    <a:pt x="14183" y="27607"/>
                    <a:pt x="13640" y="26908"/>
                  </a:cubicBezTo>
                  <a:cubicBezTo>
                    <a:pt x="12906" y="25974"/>
                    <a:pt x="12138" y="25040"/>
                    <a:pt x="11405" y="24106"/>
                  </a:cubicBezTo>
                  <a:cubicBezTo>
                    <a:pt x="10671" y="23172"/>
                    <a:pt x="9937" y="22238"/>
                    <a:pt x="9236" y="21271"/>
                  </a:cubicBezTo>
                  <a:cubicBezTo>
                    <a:pt x="8569" y="20337"/>
                    <a:pt x="7902" y="19369"/>
                    <a:pt x="7268" y="18402"/>
                  </a:cubicBezTo>
                  <a:cubicBezTo>
                    <a:pt x="6968" y="17935"/>
                    <a:pt x="6701" y="17468"/>
                    <a:pt x="6434" y="16968"/>
                  </a:cubicBezTo>
                  <a:cubicBezTo>
                    <a:pt x="6246" y="16592"/>
                    <a:pt x="6088" y="16187"/>
                    <a:pt x="5959" y="15752"/>
                  </a:cubicBezTo>
                  <a:lnTo>
                    <a:pt x="5959" y="15752"/>
                  </a:lnTo>
                  <a:cubicBezTo>
                    <a:pt x="5762" y="14633"/>
                    <a:pt x="5565" y="13482"/>
                    <a:pt x="5400" y="12331"/>
                  </a:cubicBezTo>
                  <a:lnTo>
                    <a:pt x="4900" y="8795"/>
                  </a:lnTo>
                  <a:lnTo>
                    <a:pt x="3999" y="1723"/>
                  </a:lnTo>
                  <a:lnTo>
                    <a:pt x="4033" y="1723"/>
                  </a:lnTo>
                  <a:cubicBezTo>
                    <a:pt x="3895" y="547"/>
                    <a:pt x="3009" y="0"/>
                    <a:pt x="2117"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flipH="1">
              <a:off x="7976902" y="2022445"/>
              <a:ext cx="187952" cy="276772"/>
            </a:xfrm>
            <a:custGeom>
              <a:avLst/>
              <a:gdLst/>
              <a:ahLst/>
              <a:cxnLst/>
              <a:rect l="l" t="t" r="r" b="b"/>
              <a:pathLst>
                <a:path w="6706" h="9875" extrusionOk="0">
                  <a:moveTo>
                    <a:pt x="2969" y="0"/>
                  </a:moveTo>
                  <a:cubicBezTo>
                    <a:pt x="2969" y="0"/>
                    <a:pt x="0" y="2836"/>
                    <a:pt x="2169" y="9874"/>
                  </a:cubicBezTo>
                  <a:cubicBezTo>
                    <a:pt x="3003" y="7339"/>
                    <a:pt x="6705" y="2869"/>
                    <a:pt x="6705" y="2869"/>
                  </a:cubicBezTo>
                  <a:cubicBezTo>
                    <a:pt x="6705" y="2869"/>
                    <a:pt x="6105" y="367"/>
                    <a:pt x="2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flipH="1">
              <a:off x="6851262" y="2393614"/>
              <a:ext cx="953664" cy="529187"/>
            </a:xfrm>
            <a:custGeom>
              <a:avLst/>
              <a:gdLst/>
              <a:ahLst/>
              <a:cxnLst/>
              <a:rect l="l" t="t" r="r" b="b"/>
              <a:pathLst>
                <a:path w="34026" h="18881" extrusionOk="0">
                  <a:moveTo>
                    <a:pt x="33792" y="0"/>
                  </a:moveTo>
                  <a:lnTo>
                    <a:pt x="1" y="18047"/>
                  </a:lnTo>
                  <a:lnTo>
                    <a:pt x="435" y="18880"/>
                  </a:lnTo>
                  <a:lnTo>
                    <a:pt x="34025" y="401"/>
                  </a:lnTo>
                  <a:lnTo>
                    <a:pt x="337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flipH="1">
              <a:off x="7650634" y="2777871"/>
              <a:ext cx="150536" cy="88847"/>
            </a:xfrm>
            <a:custGeom>
              <a:avLst/>
              <a:gdLst/>
              <a:ahLst/>
              <a:cxnLst/>
              <a:rect l="l" t="t" r="r" b="b"/>
              <a:pathLst>
                <a:path w="5371" h="3170" extrusionOk="0">
                  <a:moveTo>
                    <a:pt x="1602" y="0"/>
                  </a:moveTo>
                  <a:lnTo>
                    <a:pt x="0" y="734"/>
                  </a:lnTo>
                  <a:cubicBezTo>
                    <a:pt x="167" y="2302"/>
                    <a:pt x="2435" y="3169"/>
                    <a:pt x="2435" y="3169"/>
                  </a:cubicBezTo>
                  <a:lnTo>
                    <a:pt x="5371" y="601"/>
                  </a:lnTo>
                  <a:lnTo>
                    <a:pt x="160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flipH="1">
              <a:off x="7717452" y="2765230"/>
              <a:ext cx="53813" cy="40836"/>
            </a:xfrm>
            <a:custGeom>
              <a:avLst/>
              <a:gdLst/>
              <a:ahLst/>
              <a:cxnLst/>
              <a:rect l="l" t="t" r="r" b="b"/>
              <a:pathLst>
                <a:path w="1920" h="1457" extrusionOk="0">
                  <a:moveTo>
                    <a:pt x="975" y="0"/>
                  </a:moveTo>
                  <a:cubicBezTo>
                    <a:pt x="810" y="0"/>
                    <a:pt x="643" y="51"/>
                    <a:pt x="501" y="151"/>
                  </a:cubicBezTo>
                  <a:cubicBezTo>
                    <a:pt x="1" y="585"/>
                    <a:pt x="234" y="1385"/>
                    <a:pt x="868" y="1452"/>
                  </a:cubicBezTo>
                  <a:cubicBezTo>
                    <a:pt x="896" y="1455"/>
                    <a:pt x="924" y="1456"/>
                    <a:pt x="952" y="1456"/>
                  </a:cubicBezTo>
                  <a:cubicBezTo>
                    <a:pt x="1539" y="1456"/>
                    <a:pt x="1919" y="794"/>
                    <a:pt x="1569" y="284"/>
                  </a:cubicBezTo>
                  <a:cubicBezTo>
                    <a:pt x="1415" y="93"/>
                    <a:pt x="1196" y="0"/>
                    <a:pt x="9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flipH="1">
              <a:off x="7736623" y="2773134"/>
              <a:ext cx="71106" cy="44031"/>
            </a:xfrm>
            <a:custGeom>
              <a:avLst/>
              <a:gdLst/>
              <a:ahLst/>
              <a:cxnLst/>
              <a:rect l="l" t="t" r="r" b="b"/>
              <a:pathLst>
                <a:path w="2537" h="1571" extrusionOk="0">
                  <a:moveTo>
                    <a:pt x="2321" y="1"/>
                  </a:moveTo>
                  <a:cubicBezTo>
                    <a:pt x="2250" y="1"/>
                    <a:pt x="2179" y="38"/>
                    <a:pt x="2136" y="102"/>
                  </a:cubicBezTo>
                  <a:cubicBezTo>
                    <a:pt x="1556" y="1034"/>
                    <a:pt x="825" y="1148"/>
                    <a:pt x="473" y="1148"/>
                  </a:cubicBezTo>
                  <a:cubicBezTo>
                    <a:pt x="358" y="1148"/>
                    <a:pt x="284" y="1136"/>
                    <a:pt x="268" y="1136"/>
                  </a:cubicBezTo>
                  <a:cubicBezTo>
                    <a:pt x="250" y="1131"/>
                    <a:pt x="231" y="1128"/>
                    <a:pt x="212" y="1128"/>
                  </a:cubicBezTo>
                  <a:cubicBezTo>
                    <a:pt x="125" y="1128"/>
                    <a:pt x="34" y="1188"/>
                    <a:pt x="34" y="1270"/>
                  </a:cubicBezTo>
                  <a:cubicBezTo>
                    <a:pt x="1" y="1370"/>
                    <a:pt x="68" y="1503"/>
                    <a:pt x="168" y="1537"/>
                  </a:cubicBezTo>
                  <a:cubicBezTo>
                    <a:pt x="268" y="1537"/>
                    <a:pt x="401" y="1570"/>
                    <a:pt x="501" y="1570"/>
                  </a:cubicBezTo>
                  <a:cubicBezTo>
                    <a:pt x="1335" y="1537"/>
                    <a:pt x="2102" y="1070"/>
                    <a:pt x="2503" y="303"/>
                  </a:cubicBezTo>
                  <a:cubicBezTo>
                    <a:pt x="2536" y="202"/>
                    <a:pt x="2503" y="69"/>
                    <a:pt x="2436" y="36"/>
                  </a:cubicBezTo>
                  <a:cubicBezTo>
                    <a:pt x="2401" y="12"/>
                    <a:pt x="2361" y="1"/>
                    <a:pt x="2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flipH="1">
              <a:off x="7604388" y="2794687"/>
              <a:ext cx="130916" cy="115277"/>
            </a:xfrm>
            <a:custGeom>
              <a:avLst/>
              <a:gdLst/>
              <a:ahLst/>
              <a:cxnLst/>
              <a:rect l="l" t="t" r="r" b="b"/>
              <a:pathLst>
                <a:path w="4671" h="4113" extrusionOk="0">
                  <a:moveTo>
                    <a:pt x="2936" y="1"/>
                  </a:moveTo>
                  <a:lnTo>
                    <a:pt x="0" y="2569"/>
                  </a:lnTo>
                  <a:lnTo>
                    <a:pt x="1768" y="3903"/>
                  </a:lnTo>
                  <a:cubicBezTo>
                    <a:pt x="1973" y="4045"/>
                    <a:pt x="2200" y="4113"/>
                    <a:pt x="2425" y="4113"/>
                  </a:cubicBezTo>
                  <a:cubicBezTo>
                    <a:pt x="2676" y="4113"/>
                    <a:pt x="2925" y="4028"/>
                    <a:pt x="3136" y="3870"/>
                  </a:cubicBezTo>
                  <a:lnTo>
                    <a:pt x="4103" y="3103"/>
                  </a:lnTo>
                  <a:cubicBezTo>
                    <a:pt x="4604" y="2702"/>
                    <a:pt x="4670" y="1969"/>
                    <a:pt x="4237" y="1502"/>
                  </a:cubicBezTo>
                  <a:lnTo>
                    <a:pt x="2936"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flipH="1">
              <a:off x="8123234" y="4872674"/>
              <a:ext cx="248240" cy="145351"/>
            </a:xfrm>
            <a:custGeom>
              <a:avLst/>
              <a:gdLst/>
              <a:ahLst/>
              <a:cxnLst/>
              <a:rect l="l" t="t" r="r" b="b"/>
              <a:pathLst>
                <a:path w="8857" h="5186" extrusionOk="0">
                  <a:moveTo>
                    <a:pt x="1408" y="1"/>
                  </a:moveTo>
                  <a:cubicBezTo>
                    <a:pt x="1309" y="1"/>
                    <a:pt x="1219" y="44"/>
                    <a:pt x="1168" y="146"/>
                  </a:cubicBezTo>
                  <a:lnTo>
                    <a:pt x="134" y="2348"/>
                  </a:lnTo>
                  <a:cubicBezTo>
                    <a:pt x="1" y="2648"/>
                    <a:pt x="134" y="2981"/>
                    <a:pt x="468" y="3082"/>
                  </a:cubicBezTo>
                  <a:cubicBezTo>
                    <a:pt x="1768" y="3415"/>
                    <a:pt x="2135" y="3382"/>
                    <a:pt x="3770" y="3882"/>
                  </a:cubicBezTo>
                  <a:cubicBezTo>
                    <a:pt x="5171" y="4282"/>
                    <a:pt x="5171" y="5016"/>
                    <a:pt x="7473" y="5183"/>
                  </a:cubicBezTo>
                  <a:cubicBezTo>
                    <a:pt x="7512" y="5185"/>
                    <a:pt x="7551" y="5186"/>
                    <a:pt x="7588" y="5186"/>
                  </a:cubicBezTo>
                  <a:cubicBezTo>
                    <a:pt x="8856" y="5186"/>
                    <a:pt x="8556" y="4112"/>
                    <a:pt x="7973" y="3982"/>
                  </a:cubicBezTo>
                  <a:cubicBezTo>
                    <a:pt x="5905" y="3549"/>
                    <a:pt x="5705" y="2848"/>
                    <a:pt x="4504" y="1314"/>
                  </a:cubicBezTo>
                  <a:cubicBezTo>
                    <a:pt x="4370" y="1080"/>
                    <a:pt x="4237" y="746"/>
                    <a:pt x="3937" y="680"/>
                  </a:cubicBezTo>
                  <a:lnTo>
                    <a:pt x="1502" y="13"/>
                  </a:lnTo>
                  <a:cubicBezTo>
                    <a:pt x="1470" y="5"/>
                    <a:pt x="1439" y="1"/>
                    <a:pt x="1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flipH="1">
              <a:off x="8425679" y="4925226"/>
              <a:ext cx="194483" cy="91790"/>
            </a:xfrm>
            <a:custGeom>
              <a:avLst/>
              <a:gdLst/>
              <a:ahLst/>
              <a:cxnLst/>
              <a:rect l="l" t="t" r="r" b="b"/>
              <a:pathLst>
                <a:path w="6939" h="3275" extrusionOk="0">
                  <a:moveTo>
                    <a:pt x="560" y="0"/>
                  </a:moveTo>
                  <a:cubicBezTo>
                    <a:pt x="447" y="0"/>
                    <a:pt x="364" y="120"/>
                    <a:pt x="334" y="239"/>
                  </a:cubicBezTo>
                  <a:lnTo>
                    <a:pt x="34" y="2674"/>
                  </a:lnTo>
                  <a:cubicBezTo>
                    <a:pt x="1" y="2974"/>
                    <a:pt x="234" y="3275"/>
                    <a:pt x="568" y="3275"/>
                  </a:cubicBezTo>
                  <a:cubicBezTo>
                    <a:pt x="1012" y="3264"/>
                    <a:pt x="1261" y="3260"/>
                    <a:pt x="1457" y="3260"/>
                  </a:cubicBezTo>
                  <a:cubicBezTo>
                    <a:pt x="1850" y="3260"/>
                    <a:pt x="2035" y="3275"/>
                    <a:pt x="3169" y="3275"/>
                  </a:cubicBezTo>
                  <a:lnTo>
                    <a:pt x="5571" y="3275"/>
                  </a:lnTo>
                  <a:cubicBezTo>
                    <a:pt x="6939" y="3275"/>
                    <a:pt x="6505" y="2174"/>
                    <a:pt x="5905" y="2040"/>
                  </a:cubicBezTo>
                  <a:cubicBezTo>
                    <a:pt x="4737" y="1774"/>
                    <a:pt x="4437" y="1373"/>
                    <a:pt x="3837" y="473"/>
                  </a:cubicBezTo>
                  <a:cubicBezTo>
                    <a:pt x="3703" y="206"/>
                    <a:pt x="3403" y="39"/>
                    <a:pt x="3103" y="6"/>
                  </a:cubicBezTo>
                  <a:lnTo>
                    <a:pt x="601" y="6"/>
                  </a:lnTo>
                  <a:cubicBezTo>
                    <a:pt x="587" y="2"/>
                    <a:pt x="573" y="0"/>
                    <a:pt x="5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30"/>
          <p:cNvSpPr/>
          <p:nvPr/>
        </p:nvSpPr>
        <p:spPr>
          <a:xfrm rot="-10189978" flipH="1">
            <a:off x="4276173" y="1248422"/>
            <a:ext cx="328487" cy="328248"/>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rot="-10189508" flipH="1">
            <a:off x="4640637" y="839847"/>
            <a:ext cx="513511" cy="51313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4ED99-173B-B778-1C72-A510193FCDE1}"/>
              </a:ext>
            </a:extLst>
          </p:cNvPr>
          <p:cNvSpPr>
            <a:spLocks noGrp="1"/>
          </p:cNvSpPr>
          <p:nvPr>
            <p:ph type="title"/>
          </p:nvPr>
        </p:nvSpPr>
        <p:spPr/>
        <p:txBody>
          <a:bodyPr/>
          <a:lstStyle/>
          <a:p>
            <a:r>
              <a:rPr lang="en-US" dirty="0"/>
              <a:t>What is Scripting in ServiceNow?</a:t>
            </a:r>
          </a:p>
        </p:txBody>
      </p:sp>
      <p:sp>
        <p:nvSpPr>
          <p:cNvPr id="4" name="TextBox 3">
            <a:extLst>
              <a:ext uri="{FF2B5EF4-FFF2-40B4-BE49-F238E27FC236}">
                <a16:creationId xmlns:a16="http://schemas.microsoft.com/office/drawing/2014/main" id="{D7C0CC77-F211-3153-0680-5201F86C4302}"/>
              </a:ext>
            </a:extLst>
          </p:cNvPr>
          <p:cNvSpPr txBox="1"/>
          <p:nvPr/>
        </p:nvSpPr>
        <p:spPr>
          <a:xfrm>
            <a:off x="713225" y="1593907"/>
            <a:ext cx="7736700" cy="1384995"/>
          </a:xfrm>
          <a:prstGeom prst="rect">
            <a:avLst/>
          </a:prstGeom>
          <a:noFill/>
        </p:spPr>
        <p:txBody>
          <a:bodyPr wrap="square" rtlCol="0">
            <a:spAutoFit/>
          </a:bodyPr>
          <a:lstStyle/>
          <a:p>
            <a:pPr algn="ctr"/>
            <a:r>
              <a:rPr lang="en-US" dirty="0">
                <a:solidFill>
                  <a:schemeClr val="bg1"/>
                </a:solidFill>
              </a:rPr>
              <a:t>Scripts on ServiceNow can execute on the </a:t>
            </a:r>
            <a:r>
              <a:rPr lang="en-US" dirty="0">
                <a:solidFill>
                  <a:schemeClr val="accent3"/>
                </a:solidFill>
              </a:rPr>
              <a:t>client-side</a:t>
            </a:r>
            <a:r>
              <a:rPr lang="en-US" dirty="0">
                <a:solidFill>
                  <a:schemeClr val="bg1"/>
                </a:solidFill>
              </a:rPr>
              <a:t> and on the </a:t>
            </a:r>
            <a:r>
              <a:rPr lang="en-US" dirty="0">
                <a:solidFill>
                  <a:schemeClr val="accent3"/>
                </a:solidFill>
              </a:rPr>
              <a:t>server-side</a:t>
            </a:r>
            <a:r>
              <a:rPr lang="en-US" dirty="0">
                <a:solidFill>
                  <a:schemeClr val="bg1"/>
                </a:solidFill>
              </a:rPr>
              <a:t>.</a:t>
            </a:r>
          </a:p>
          <a:p>
            <a:pPr algn="ctr"/>
            <a:endParaRPr lang="en-US" dirty="0">
              <a:solidFill>
                <a:schemeClr val="bg1"/>
              </a:solidFill>
            </a:endParaRPr>
          </a:p>
          <a:p>
            <a:pPr algn="ctr"/>
            <a:r>
              <a:rPr lang="en-US" dirty="0">
                <a:solidFill>
                  <a:schemeClr val="accent3"/>
                </a:solidFill>
              </a:rPr>
              <a:t>JavaScript</a:t>
            </a:r>
            <a:r>
              <a:rPr lang="en-US" dirty="0">
                <a:solidFill>
                  <a:schemeClr val="bg1"/>
                </a:solidFill>
              </a:rPr>
              <a:t> is the language of choice for both client and server-side scripting. </a:t>
            </a:r>
          </a:p>
          <a:p>
            <a:pPr algn="ctr"/>
            <a:endParaRPr lang="en-US" dirty="0">
              <a:solidFill>
                <a:schemeClr val="bg1"/>
              </a:solidFill>
            </a:endParaRPr>
          </a:p>
          <a:p>
            <a:pPr algn="ctr"/>
            <a:r>
              <a:rPr lang="en-US" dirty="0">
                <a:solidFill>
                  <a:schemeClr val="bg1"/>
                </a:solidFill>
              </a:rPr>
              <a:t>ServiceNow has over 30 locations where scripts may be applied to </a:t>
            </a:r>
            <a:r>
              <a:rPr lang="en-US" dirty="0">
                <a:solidFill>
                  <a:schemeClr val="accent3"/>
                </a:solidFill>
              </a:rPr>
              <a:t>change the behavior of the platform</a:t>
            </a:r>
            <a:r>
              <a:rPr lang="en-US" dirty="0">
                <a:solidFill>
                  <a:schemeClr val="bg1"/>
                </a:solidFill>
              </a:rPr>
              <a:t>. </a:t>
            </a:r>
          </a:p>
        </p:txBody>
      </p:sp>
      <p:grpSp>
        <p:nvGrpSpPr>
          <p:cNvPr id="3" name="Google Shape;657;p33">
            <a:extLst>
              <a:ext uri="{FF2B5EF4-FFF2-40B4-BE49-F238E27FC236}">
                <a16:creationId xmlns:a16="http://schemas.microsoft.com/office/drawing/2014/main" id="{319D1193-D527-822D-21CE-C3342702B044}"/>
              </a:ext>
            </a:extLst>
          </p:cNvPr>
          <p:cNvGrpSpPr/>
          <p:nvPr/>
        </p:nvGrpSpPr>
        <p:grpSpPr>
          <a:xfrm>
            <a:off x="1344576" y="3452322"/>
            <a:ext cx="421942" cy="397034"/>
            <a:chOff x="-2922793" y="3966548"/>
            <a:chExt cx="293036" cy="275738"/>
          </a:xfrm>
        </p:grpSpPr>
        <p:sp>
          <p:nvSpPr>
            <p:cNvPr id="5" name="Google Shape;658;p33">
              <a:extLst>
                <a:ext uri="{FF2B5EF4-FFF2-40B4-BE49-F238E27FC236}">
                  <a16:creationId xmlns:a16="http://schemas.microsoft.com/office/drawing/2014/main" id="{1CBCB064-E016-6AE7-2DE9-C8EEEF09E668}"/>
                </a:ext>
              </a:extLst>
            </p:cNvPr>
            <p:cNvSpPr/>
            <p:nvPr/>
          </p:nvSpPr>
          <p:spPr>
            <a:xfrm>
              <a:off x="-2922793" y="3966548"/>
              <a:ext cx="292250" cy="68550"/>
            </a:xfrm>
            <a:custGeom>
              <a:avLst/>
              <a:gdLst/>
              <a:ahLst/>
              <a:cxnLst/>
              <a:rect l="l" t="t" r="r" b="b"/>
              <a:pathLst>
                <a:path w="11690" h="2742" extrusionOk="0">
                  <a:moveTo>
                    <a:pt x="9894" y="1355"/>
                  </a:moveTo>
                  <a:cubicBezTo>
                    <a:pt x="10335" y="1355"/>
                    <a:pt x="10366" y="2017"/>
                    <a:pt x="9894" y="2017"/>
                  </a:cubicBezTo>
                  <a:lnTo>
                    <a:pt x="5798" y="2017"/>
                  </a:lnTo>
                  <a:cubicBezTo>
                    <a:pt x="5778" y="2019"/>
                    <a:pt x="5759" y="2021"/>
                    <a:pt x="5741" y="2021"/>
                  </a:cubicBezTo>
                  <a:cubicBezTo>
                    <a:pt x="5326" y="2021"/>
                    <a:pt x="5345" y="1355"/>
                    <a:pt x="5798" y="1355"/>
                  </a:cubicBezTo>
                  <a:close/>
                  <a:moveTo>
                    <a:pt x="1671" y="1355"/>
                  </a:moveTo>
                  <a:cubicBezTo>
                    <a:pt x="1860" y="1355"/>
                    <a:pt x="2017" y="1513"/>
                    <a:pt x="2017" y="1702"/>
                  </a:cubicBezTo>
                  <a:cubicBezTo>
                    <a:pt x="2017" y="1891"/>
                    <a:pt x="1860" y="2048"/>
                    <a:pt x="1671" y="2048"/>
                  </a:cubicBezTo>
                  <a:cubicBezTo>
                    <a:pt x="1482" y="2048"/>
                    <a:pt x="1324" y="1891"/>
                    <a:pt x="1324" y="1702"/>
                  </a:cubicBezTo>
                  <a:cubicBezTo>
                    <a:pt x="1356" y="1513"/>
                    <a:pt x="1513" y="1355"/>
                    <a:pt x="1671" y="1355"/>
                  </a:cubicBezTo>
                  <a:close/>
                  <a:moveTo>
                    <a:pt x="3057" y="1355"/>
                  </a:moveTo>
                  <a:cubicBezTo>
                    <a:pt x="3246" y="1355"/>
                    <a:pt x="3404" y="1513"/>
                    <a:pt x="3404" y="1702"/>
                  </a:cubicBezTo>
                  <a:cubicBezTo>
                    <a:pt x="3404" y="1891"/>
                    <a:pt x="3246" y="2048"/>
                    <a:pt x="3057" y="2048"/>
                  </a:cubicBezTo>
                  <a:cubicBezTo>
                    <a:pt x="2836" y="2048"/>
                    <a:pt x="2679" y="1891"/>
                    <a:pt x="2679" y="1702"/>
                  </a:cubicBezTo>
                  <a:cubicBezTo>
                    <a:pt x="2679" y="1513"/>
                    <a:pt x="2836" y="1355"/>
                    <a:pt x="3057" y="1355"/>
                  </a:cubicBezTo>
                  <a:close/>
                  <a:moveTo>
                    <a:pt x="4412" y="1355"/>
                  </a:moveTo>
                  <a:cubicBezTo>
                    <a:pt x="4632" y="1355"/>
                    <a:pt x="4790" y="1513"/>
                    <a:pt x="4790" y="1702"/>
                  </a:cubicBezTo>
                  <a:cubicBezTo>
                    <a:pt x="4790" y="1891"/>
                    <a:pt x="4632" y="2048"/>
                    <a:pt x="4412" y="2048"/>
                  </a:cubicBezTo>
                  <a:cubicBezTo>
                    <a:pt x="4223" y="2048"/>
                    <a:pt x="4065" y="1891"/>
                    <a:pt x="4065" y="1702"/>
                  </a:cubicBezTo>
                  <a:cubicBezTo>
                    <a:pt x="4065" y="1513"/>
                    <a:pt x="4223" y="1355"/>
                    <a:pt x="4412" y="1355"/>
                  </a:cubicBezTo>
                  <a:close/>
                  <a:moveTo>
                    <a:pt x="1041" y="0"/>
                  </a:moveTo>
                  <a:cubicBezTo>
                    <a:pt x="474" y="0"/>
                    <a:pt x="1" y="473"/>
                    <a:pt x="1" y="1040"/>
                  </a:cubicBezTo>
                  <a:lnTo>
                    <a:pt x="1" y="2741"/>
                  </a:lnTo>
                  <a:lnTo>
                    <a:pt x="11689" y="2741"/>
                  </a:lnTo>
                  <a:lnTo>
                    <a:pt x="11689" y="1040"/>
                  </a:lnTo>
                  <a:cubicBezTo>
                    <a:pt x="11689" y="505"/>
                    <a:pt x="11154" y="0"/>
                    <a:pt x="106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659;p33">
              <a:extLst>
                <a:ext uri="{FF2B5EF4-FFF2-40B4-BE49-F238E27FC236}">
                  <a16:creationId xmlns:a16="http://schemas.microsoft.com/office/drawing/2014/main" id="{D11DAD44-D3D5-4735-44F1-12783C29986E}"/>
                </a:ext>
              </a:extLst>
            </p:cNvPr>
            <p:cNvSpPr/>
            <p:nvPr/>
          </p:nvSpPr>
          <p:spPr>
            <a:xfrm>
              <a:off x="-2921207" y="4052423"/>
              <a:ext cx="291450" cy="171725"/>
            </a:xfrm>
            <a:custGeom>
              <a:avLst/>
              <a:gdLst/>
              <a:ahLst/>
              <a:cxnLst/>
              <a:rect l="l" t="t" r="r" b="b"/>
              <a:pathLst>
                <a:path w="11658" h="6869" extrusionOk="0">
                  <a:moveTo>
                    <a:pt x="0" y="0"/>
                  </a:moveTo>
                  <a:lnTo>
                    <a:pt x="0" y="5829"/>
                  </a:lnTo>
                  <a:cubicBezTo>
                    <a:pt x="0" y="6396"/>
                    <a:pt x="473" y="6869"/>
                    <a:pt x="1040" y="6869"/>
                  </a:cubicBezTo>
                  <a:lnTo>
                    <a:pt x="2867" y="6869"/>
                  </a:lnTo>
                  <a:lnTo>
                    <a:pt x="2647" y="6616"/>
                  </a:lnTo>
                  <a:cubicBezTo>
                    <a:pt x="2521" y="6522"/>
                    <a:pt x="2521" y="6270"/>
                    <a:pt x="2647" y="6144"/>
                  </a:cubicBezTo>
                  <a:lnTo>
                    <a:pt x="2993" y="5797"/>
                  </a:lnTo>
                  <a:cubicBezTo>
                    <a:pt x="2962" y="5734"/>
                    <a:pt x="2930" y="5608"/>
                    <a:pt x="2867" y="5482"/>
                  </a:cubicBezTo>
                  <a:lnTo>
                    <a:pt x="2363" y="5482"/>
                  </a:lnTo>
                  <a:cubicBezTo>
                    <a:pt x="2174" y="5482"/>
                    <a:pt x="2017" y="5325"/>
                    <a:pt x="2017" y="5136"/>
                  </a:cubicBezTo>
                  <a:lnTo>
                    <a:pt x="2017" y="3750"/>
                  </a:lnTo>
                  <a:cubicBezTo>
                    <a:pt x="2017" y="3561"/>
                    <a:pt x="2174" y="3403"/>
                    <a:pt x="2363" y="3403"/>
                  </a:cubicBezTo>
                  <a:lnTo>
                    <a:pt x="2867" y="3403"/>
                  </a:lnTo>
                  <a:cubicBezTo>
                    <a:pt x="2930" y="3277"/>
                    <a:pt x="2962" y="3214"/>
                    <a:pt x="2993" y="3088"/>
                  </a:cubicBezTo>
                  <a:lnTo>
                    <a:pt x="2647" y="2741"/>
                  </a:lnTo>
                  <a:cubicBezTo>
                    <a:pt x="2521" y="2615"/>
                    <a:pt x="2521" y="2363"/>
                    <a:pt x="2647" y="2269"/>
                  </a:cubicBezTo>
                  <a:lnTo>
                    <a:pt x="3624" y="1261"/>
                  </a:lnTo>
                  <a:cubicBezTo>
                    <a:pt x="3687" y="1213"/>
                    <a:pt x="3773" y="1190"/>
                    <a:pt x="3860" y="1190"/>
                  </a:cubicBezTo>
                  <a:cubicBezTo>
                    <a:pt x="3946" y="1190"/>
                    <a:pt x="4033" y="1213"/>
                    <a:pt x="4096" y="1261"/>
                  </a:cubicBezTo>
                  <a:lnTo>
                    <a:pt x="4443" y="1639"/>
                  </a:lnTo>
                  <a:cubicBezTo>
                    <a:pt x="4537" y="1576"/>
                    <a:pt x="4663" y="1544"/>
                    <a:pt x="4758" y="1513"/>
                  </a:cubicBezTo>
                  <a:lnTo>
                    <a:pt x="4758" y="1009"/>
                  </a:lnTo>
                  <a:cubicBezTo>
                    <a:pt x="4758" y="788"/>
                    <a:pt x="4915" y="631"/>
                    <a:pt x="5136" y="631"/>
                  </a:cubicBezTo>
                  <a:lnTo>
                    <a:pt x="6490" y="631"/>
                  </a:lnTo>
                  <a:cubicBezTo>
                    <a:pt x="6711" y="631"/>
                    <a:pt x="6869" y="788"/>
                    <a:pt x="6869" y="1009"/>
                  </a:cubicBezTo>
                  <a:lnTo>
                    <a:pt x="6869" y="1513"/>
                  </a:lnTo>
                  <a:cubicBezTo>
                    <a:pt x="6963" y="1544"/>
                    <a:pt x="7058" y="1576"/>
                    <a:pt x="7184" y="1639"/>
                  </a:cubicBezTo>
                  <a:lnTo>
                    <a:pt x="7530" y="1261"/>
                  </a:lnTo>
                  <a:cubicBezTo>
                    <a:pt x="7593" y="1213"/>
                    <a:pt x="7680" y="1190"/>
                    <a:pt x="7766" y="1190"/>
                  </a:cubicBezTo>
                  <a:cubicBezTo>
                    <a:pt x="7853" y="1190"/>
                    <a:pt x="7940" y="1213"/>
                    <a:pt x="8003" y="1261"/>
                  </a:cubicBezTo>
                  <a:lnTo>
                    <a:pt x="8979" y="2269"/>
                  </a:lnTo>
                  <a:cubicBezTo>
                    <a:pt x="9105" y="2363"/>
                    <a:pt x="9105" y="2615"/>
                    <a:pt x="8979" y="2741"/>
                  </a:cubicBezTo>
                  <a:lnTo>
                    <a:pt x="8633" y="3088"/>
                  </a:lnTo>
                  <a:cubicBezTo>
                    <a:pt x="8664" y="3151"/>
                    <a:pt x="8696" y="3277"/>
                    <a:pt x="8759" y="3403"/>
                  </a:cubicBezTo>
                  <a:lnTo>
                    <a:pt x="9263" y="3403"/>
                  </a:lnTo>
                  <a:cubicBezTo>
                    <a:pt x="9452" y="3403"/>
                    <a:pt x="9609" y="3561"/>
                    <a:pt x="9609" y="3750"/>
                  </a:cubicBezTo>
                  <a:lnTo>
                    <a:pt x="9609" y="5136"/>
                  </a:lnTo>
                  <a:cubicBezTo>
                    <a:pt x="9609" y="5325"/>
                    <a:pt x="9452" y="5482"/>
                    <a:pt x="9263" y="5482"/>
                  </a:cubicBezTo>
                  <a:lnTo>
                    <a:pt x="8759" y="5482"/>
                  </a:lnTo>
                  <a:cubicBezTo>
                    <a:pt x="8727" y="5608"/>
                    <a:pt x="8664" y="5671"/>
                    <a:pt x="8633" y="5797"/>
                  </a:cubicBezTo>
                  <a:lnTo>
                    <a:pt x="8979" y="6144"/>
                  </a:lnTo>
                  <a:cubicBezTo>
                    <a:pt x="9105" y="6270"/>
                    <a:pt x="9105" y="6522"/>
                    <a:pt x="8979" y="6616"/>
                  </a:cubicBezTo>
                  <a:lnTo>
                    <a:pt x="8759" y="6869"/>
                  </a:lnTo>
                  <a:lnTo>
                    <a:pt x="10586" y="6869"/>
                  </a:lnTo>
                  <a:cubicBezTo>
                    <a:pt x="11153" y="6869"/>
                    <a:pt x="11657" y="6396"/>
                    <a:pt x="11657" y="5829"/>
                  </a:cubicBezTo>
                  <a:lnTo>
                    <a:pt x="116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660;p33">
              <a:extLst>
                <a:ext uri="{FF2B5EF4-FFF2-40B4-BE49-F238E27FC236}">
                  <a16:creationId xmlns:a16="http://schemas.microsoft.com/office/drawing/2014/main" id="{B53596F1-D9C8-78C7-5034-AD096A0E7925}"/>
                </a:ext>
              </a:extLst>
            </p:cNvPr>
            <p:cNvSpPr/>
            <p:nvPr/>
          </p:nvSpPr>
          <p:spPr>
            <a:xfrm>
              <a:off x="-2802281" y="4138285"/>
              <a:ext cx="51225" cy="51225"/>
            </a:xfrm>
            <a:custGeom>
              <a:avLst/>
              <a:gdLst/>
              <a:ahLst/>
              <a:cxnLst/>
              <a:rect l="l" t="t" r="r" b="b"/>
              <a:pathLst>
                <a:path w="2049" h="2049" extrusionOk="0">
                  <a:moveTo>
                    <a:pt x="1009" y="1"/>
                  </a:moveTo>
                  <a:cubicBezTo>
                    <a:pt x="442" y="1"/>
                    <a:pt x="1" y="473"/>
                    <a:pt x="1" y="1009"/>
                  </a:cubicBezTo>
                  <a:cubicBezTo>
                    <a:pt x="1" y="1576"/>
                    <a:pt x="442" y="2048"/>
                    <a:pt x="1009" y="2048"/>
                  </a:cubicBezTo>
                  <a:cubicBezTo>
                    <a:pt x="1576" y="2048"/>
                    <a:pt x="2049" y="1576"/>
                    <a:pt x="2049" y="1009"/>
                  </a:cubicBezTo>
                  <a:cubicBezTo>
                    <a:pt x="2049" y="473"/>
                    <a:pt x="1576" y="1"/>
                    <a:pt x="1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61;p33">
              <a:extLst>
                <a:ext uri="{FF2B5EF4-FFF2-40B4-BE49-F238E27FC236}">
                  <a16:creationId xmlns:a16="http://schemas.microsoft.com/office/drawing/2014/main" id="{56E069EC-6D02-E7F2-D942-4B07A9E9DD57}"/>
                </a:ext>
              </a:extLst>
            </p:cNvPr>
            <p:cNvSpPr/>
            <p:nvPr/>
          </p:nvSpPr>
          <p:spPr>
            <a:xfrm>
              <a:off x="-2855056" y="4085511"/>
              <a:ext cx="156775" cy="156775"/>
            </a:xfrm>
            <a:custGeom>
              <a:avLst/>
              <a:gdLst/>
              <a:ahLst/>
              <a:cxnLst/>
              <a:rect l="l" t="t" r="r" b="b"/>
              <a:pathLst>
                <a:path w="6271" h="6271" extrusionOk="0">
                  <a:moveTo>
                    <a:pt x="3183" y="1418"/>
                  </a:moveTo>
                  <a:cubicBezTo>
                    <a:pt x="4128" y="1418"/>
                    <a:pt x="4884" y="2175"/>
                    <a:pt x="4884" y="3120"/>
                  </a:cubicBezTo>
                  <a:cubicBezTo>
                    <a:pt x="4884" y="4033"/>
                    <a:pt x="4128" y="4821"/>
                    <a:pt x="3183" y="4821"/>
                  </a:cubicBezTo>
                  <a:cubicBezTo>
                    <a:pt x="2238" y="4821"/>
                    <a:pt x="1482" y="4065"/>
                    <a:pt x="1482" y="3120"/>
                  </a:cubicBezTo>
                  <a:cubicBezTo>
                    <a:pt x="1482" y="2175"/>
                    <a:pt x="2238" y="1418"/>
                    <a:pt x="3183" y="1418"/>
                  </a:cubicBezTo>
                  <a:close/>
                  <a:moveTo>
                    <a:pt x="2805" y="1"/>
                  </a:moveTo>
                  <a:lnTo>
                    <a:pt x="2805" y="442"/>
                  </a:lnTo>
                  <a:cubicBezTo>
                    <a:pt x="2805" y="599"/>
                    <a:pt x="2679" y="725"/>
                    <a:pt x="2521" y="757"/>
                  </a:cubicBezTo>
                  <a:cubicBezTo>
                    <a:pt x="2332" y="788"/>
                    <a:pt x="2080" y="914"/>
                    <a:pt x="1891" y="1040"/>
                  </a:cubicBezTo>
                  <a:cubicBezTo>
                    <a:pt x="1847" y="1063"/>
                    <a:pt x="1794" y="1073"/>
                    <a:pt x="1739" y="1073"/>
                  </a:cubicBezTo>
                  <a:cubicBezTo>
                    <a:pt x="1639" y="1073"/>
                    <a:pt x="1531" y="1038"/>
                    <a:pt x="1450" y="977"/>
                  </a:cubicBezTo>
                  <a:lnTo>
                    <a:pt x="1135" y="662"/>
                  </a:lnTo>
                  <a:lnTo>
                    <a:pt x="662" y="1135"/>
                  </a:lnTo>
                  <a:lnTo>
                    <a:pt x="978" y="1450"/>
                  </a:lnTo>
                  <a:cubicBezTo>
                    <a:pt x="1104" y="1576"/>
                    <a:pt x="1104" y="1733"/>
                    <a:pt x="1041" y="1891"/>
                  </a:cubicBezTo>
                  <a:cubicBezTo>
                    <a:pt x="915" y="2080"/>
                    <a:pt x="820" y="2301"/>
                    <a:pt x="757" y="2521"/>
                  </a:cubicBezTo>
                  <a:cubicBezTo>
                    <a:pt x="726" y="2679"/>
                    <a:pt x="599" y="2805"/>
                    <a:pt x="442" y="2805"/>
                  </a:cubicBezTo>
                  <a:lnTo>
                    <a:pt x="1" y="2805"/>
                  </a:lnTo>
                  <a:lnTo>
                    <a:pt x="1" y="3466"/>
                  </a:lnTo>
                  <a:lnTo>
                    <a:pt x="442" y="3466"/>
                  </a:lnTo>
                  <a:cubicBezTo>
                    <a:pt x="599" y="3466"/>
                    <a:pt x="726" y="3592"/>
                    <a:pt x="757" y="3750"/>
                  </a:cubicBezTo>
                  <a:cubicBezTo>
                    <a:pt x="789" y="3939"/>
                    <a:pt x="915" y="4191"/>
                    <a:pt x="1041" y="4380"/>
                  </a:cubicBezTo>
                  <a:cubicBezTo>
                    <a:pt x="1104" y="4506"/>
                    <a:pt x="1072" y="4695"/>
                    <a:pt x="978" y="4821"/>
                  </a:cubicBezTo>
                  <a:lnTo>
                    <a:pt x="662" y="5136"/>
                  </a:lnTo>
                  <a:lnTo>
                    <a:pt x="1135" y="5609"/>
                  </a:lnTo>
                  <a:lnTo>
                    <a:pt x="1450" y="5294"/>
                  </a:lnTo>
                  <a:cubicBezTo>
                    <a:pt x="1524" y="5220"/>
                    <a:pt x="1609" y="5189"/>
                    <a:pt x="1698" y="5189"/>
                  </a:cubicBezTo>
                  <a:cubicBezTo>
                    <a:pt x="1761" y="5189"/>
                    <a:pt x="1826" y="5204"/>
                    <a:pt x="1891" y="5230"/>
                  </a:cubicBezTo>
                  <a:cubicBezTo>
                    <a:pt x="2080" y="5357"/>
                    <a:pt x="2301" y="5451"/>
                    <a:pt x="2521" y="5514"/>
                  </a:cubicBezTo>
                  <a:cubicBezTo>
                    <a:pt x="2679" y="5546"/>
                    <a:pt x="2805" y="5672"/>
                    <a:pt x="2805" y="5829"/>
                  </a:cubicBezTo>
                  <a:lnTo>
                    <a:pt x="2805" y="6270"/>
                  </a:lnTo>
                  <a:lnTo>
                    <a:pt x="3466" y="6270"/>
                  </a:lnTo>
                  <a:lnTo>
                    <a:pt x="3466" y="5829"/>
                  </a:lnTo>
                  <a:cubicBezTo>
                    <a:pt x="3466" y="5672"/>
                    <a:pt x="3592" y="5546"/>
                    <a:pt x="3750" y="5514"/>
                  </a:cubicBezTo>
                  <a:cubicBezTo>
                    <a:pt x="3939" y="5483"/>
                    <a:pt x="4160" y="5357"/>
                    <a:pt x="4380" y="5230"/>
                  </a:cubicBezTo>
                  <a:cubicBezTo>
                    <a:pt x="4414" y="5208"/>
                    <a:pt x="4463" y="5198"/>
                    <a:pt x="4517" y="5198"/>
                  </a:cubicBezTo>
                  <a:cubicBezTo>
                    <a:pt x="4615" y="5198"/>
                    <a:pt x="4729" y="5232"/>
                    <a:pt x="4790" y="5294"/>
                  </a:cubicBezTo>
                  <a:lnTo>
                    <a:pt x="5105" y="5609"/>
                  </a:lnTo>
                  <a:lnTo>
                    <a:pt x="5577" y="5136"/>
                  </a:lnTo>
                  <a:lnTo>
                    <a:pt x="5262" y="4821"/>
                  </a:lnTo>
                  <a:cubicBezTo>
                    <a:pt x="5168" y="4695"/>
                    <a:pt x="5168" y="4537"/>
                    <a:pt x="5231" y="4380"/>
                  </a:cubicBezTo>
                  <a:cubicBezTo>
                    <a:pt x="5357" y="4191"/>
                    <a:pt x="5420" y="3970"/>
                    <a:pt x="5514" y="3750"/>
                  </a:cubicBezTo>
                  <a:cubicBezTo>
                    <a:pt x="5546" y="3592"/>
                    <a:pt x="5672" y="3466"/>
                    <a:pt x="5829" y="3466"/>
                  </a:cubicBezTo>
                  <a:lnTo>
                    <a:pt x="6270" y="3466"/>
                  </a:lnTo>
                  <a:lnTo>
                    <a:pt x="6270" y="2773"/>
                  </a:lnTo>
                  <a:lnTo>
                    <a:pt x="5829" y="2773"/>
                  </a:lnTo>
                  <a:cubicBezTo>
                    <a:pt x="5672" y="2773"/>
                    <a:pt x="5546" y="2647"/>
                    <a:pt x="5514" y="2490"/>
                  </a:cubicBezTo>
                  <a:cubicBezTo>
                    <a:pt x="5483" y="2301"/>
                    <a:pt x="5357" y="2049"/>
                    <a:pt x="5231" y="1859"/>
                  </a:cubicBezTo>
                  <a:cubicBezTo>
                    <a:pt x="5168" y="1733"/>
                    <a:pt x="5199" y="1544"/>
                    <a:pt x="5262" y="1418"/>
                  </a:cubicBezTo>
                  <a:lnTo>
                    <a:pt x="5577" y="1103"/>
                  </a:lnTo>
                  <a:lnTo>
                    <a:pt x="5105" y="631"/>
                  </a:lnTo>
                  <a:lnTo>
                    <a:pt x="4790" y="946"/>
                  </a:lnTo>
                  <a:cubicBezTo>
                    <a:pt x="4739" y="1013"/>
                    <a:pt x="4670" y="1045"/>
                    <a:pt x="4593" y="1045"/>
                  </a:cubicBezTo>
                  <a:cubicBezTo>
                    <a:pt x="4526" y="1045"/>
                    <a:pt x="4453" y="1021"/>
                    <a:pt x="4380" y="977"/>
                  </a:cubicBezTo>
                  <a:cubicBezTo>
                    <a:pt x="4160" y="883"/>
                    <a:pt x="3971" y="788"/>
                    <a:pt x="3750" y="725"/>
                  </a:cubicBezTo>
                  <a:cubicBezTo>
                    <a:pt x="3592" y="662"/>
                    <a:pt x="3466" y="568"/>
                    <a:pt x="3466" y="410"/>
                  </a:cubicBezTo>
                  <a:lnTo>
                    <a:pt x="34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632;p33">
            <a:extLst>
              <a:ext uri="{FF2B5EF4-FFF2-40B4-BE49-F238E27FC236}">
                <a16:creationId xmlns:a16="http://schemas.microsoft.com/office/drawing/2014/main" id="{2DF94FF6-D35F-9E63-5465-D9F7399D9D25}"/>
              </a:ext>
            </a:extLst>
          </p:cNvPr>
          <p:cNvGrpSpPr/>
          <p:nvPr/>
        </p:nvGrpSpPr>
        <p:grpSpPr>
          <a:xfrm>
            <a:off x="3329610" y="3444483"/>
            <a:ext cx="351940" cy="358266"/>
            <a:chOff x="3335390" y="3965841"/>
            <a:chExt cx="297750" cy="303102"/>
          </a:xfrm>
        </p:grpSpPr>
        <p:sp>
          <p:nvSpPr>
            <p:cNvPr id="10" name="Google Shape;633;p33">
              <a:extLst>
                <a:ext uri="{FF2B5EF4-FFF2-40B4-BE49-F238E27FC236}">
                  <a16:creationId xmlns:a16="http://schemas.microsoft.com/office/drawing/2014/main" id="{2297F1DD-C3A3-B9CB-5A51-047833CC01C6}"/>
                </a:ext>
              </a:extLst>
            </p:cNvPr>
            <p:cNvSpPr/>
            <p:nvPr/>
          </p:nvSpPr>
          <p:spPr>
            <a:xfrm>
              <a:off x="3436573" y="3965841"/>
              <a:ext cx="86675" cy="69326"/>
            </a:xfrm>
            <a:custGeom>
              <a:avLst/>
              <a:gdLst/>
              <a:ahLst/>
              <a:cxnLst/>
              <a:rect l="l" t="t" r="r" b="b"/>
              <a:pathLst>
                <a:path w="2049" h="2049" extrusionOk="0">
                  <a:moveTo>
                    <a:pt x="1008" y="1"/>
                  </a:moveTo>
                  <a:cubicBezTo>
                    <a:pt x="441" y="1"/>
                    <a:pt x="0" y="442"/>
                    <a:pt x="0" y="1009"/>
                  </a:cubicBezTo>
                  <a:cubicBezTo>
                    <a:pt x="0" y="1576"/>
                    <a:pt x="441" y="2048"/>
                    <a:pt x="1008" y="2048"/>
                  </a:cubicBezTo>
                  <a:cubicBezTo>
                    <a:pt x="1576" y="2048"/>
                    <a:pt x="2048" y="1576"/>
                    <a:pt x="2048" y="1009"/>
                  </a:cubicBezTo>
                  <a:cubicBezTo>
                    <a:pt x="2048" y="442"/>
                    <a:pt x="1576" y="1"/>
                    <a:pt x="10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634;p33">
              <a:extLst>
                <a:ext uri="{FF2B5EF4-FFF2-40B4-BE49-F238E27FC236}">
                  <a16:creationId xmlns:a16="http://schemas.microsoft.com/office/drawing/2014/main" id="{F6785C29-0653-838C-1FDB-653424C6998B}"/>
                </a:ext>
              </a:extLst>
            </p:cNvPr>
            <p:cNvSpPr/>
            <p:nvPr/>
          </p:nvSpPr>
          <p:spPr>
            <a:xfrm>
              <a:off x="3335390" y="4083043"/>
              <a:ext cx="297750" cy="185900"/>
            </a:xfrm>
            <a:custGeom>
              <a:avLst/>
              <a:gdLst/>
              <a:ahLst/>
              <a:cxnLst/>
              <a:rect l="l" t="t" r="r" b="b"/>
              <a:pathLst>
                <a:path w="11910" h="7436" extrusionOk="0">
                  <a:moveTo>
                    <a:pt x="3498" y="1"/>
                  </a:moveTo>
                  <a:cubicBezTo>
                    <a:pt x="2174" y="316"/>
                    <a:pt x="1418" y="820"/>
                    <a:pt x="1418" y="1482"/>
                  </a:cubicBezTo>
                  <a:cubicBezTo>
                    <a:pt x="1418" y="2112"/>
                    <a:pt x="2080" y="2553"/>
                    <a:pt x="3088" y="2868"/>
                  </a:cubicBezTo>
                  <a:lnTo>
                    <a:pt x="1891" y="5357"/>
                  </a:lnTo>
                  <a:lnTo>
                    <a:pt x="1765" y="5357"/>
                  </a:lnTo>
                  <a:cubicBezTo>
                    <a:pt x="788" y="5357"/>
                    <a:pt x="1" y="5766"/>
                    <a:pt x="1" y="6365"/>
                  </a:cubicBezTo>
                  <a:cubicBezTo>
                    <a:pt x="1" y="6963"/>
                    <a:pt x="757" y="7404"/>
                    <a:pt x="1765" y="7404"/>
                  </a:cubicBezTo>
                  <a:cubicBezTo>
                    <a:pt x="2804" y="7404"/>
                    <a:pt x="3498" y="6963"/>
                    <a:pt x="3498" y="6365"/>
                  </a:cubicBezTo>
                  <a:cubicBezTo>
                    <a:pt x="3498" y="5987"/>
                    <a:pt x="3151" y="5609"/>
                    <a:pt x="2615" y="5451"/>
                  </a:cubicBezTo>
                  <a:lnTo>
                    <a:pt x="3781" y="3025"/>
                  </a:lnTo>
                  <a:cubicBezTo>
                    <a:pt x="4348" y="3151"/>
                    <a:pt x="4978" y="3183"/>
                    <a:pt x="5608" y="3214"/>
                  </a:cubicBezTo>
                  <a:lnTo>
                    <a:pt x="5608" y="5388"/>
                  </a:lnTo>
                  <a:cubicBezTo>
                    <a:pt x="4758" y="5451"/>
                    <a:pt x="4222" y="5892"/>
                    <a:pt x="4222" y="6396"/>
                  </a:cubicBezTo>
                  <a:cubicBezTo>
                    <a:pt x="4222" y="6995"/>
                    <a:pt x="4978" y="7436"/>
                    <a:pt x="5955" y="7436"/>
                  </a:cubicBezTo>
                  <a:cubicBezTo>
                    <a:pt x="6932" y="7436"/>
                    <a:pt x="7688" y="6995"/>
                    <a:pt x="7688" y="6396"/>
                  </a:cubicBezTo>
                  <a:cubicBezTo>
                    <a:pt x="7688" y="5892"/>
                    <a:pt x="7089" y="5451"/>
                    <a:pt x="6302" y="5388"/>
                  </a:cubicBezTo>
                  <a:lnTo>
                    <a:pt x="6302" y="3214"/>
                  </a:lnTo>
                  <a:cubicBezTo>
                    <a:pt x="6932" y="3214"/>
                    <a:pt x="7562" y="3151"/>
                    <a:pt x="8129" y="3025"/>
                  </a:cubicBezTo>
                  <a:lnTo>
                    <a:pt x="9295" y="5451"/>
                  </a:lnTo>
                  <a:cubicBezTo>
                    <a:pt x="8759" y="5609"/>
                    <a:pt x="8381" y="5987"/>
                    <a:pt x="8381" y="6365"/>
                  </a:cubicBezTo>
                  <a:cubicBezTo>
                    <a:pt x="8381" y="6963"/>
                    <a:pt x="9137" y="7404"/>
                    <a:pt x="10114" y="7404"/>
                  </a:cubicBezTo>
                  <a:cubicBezTo>
                    <a:pt x="11122" y="7404"/>
                    <a:pt x="11909" y="6963"/>
                    <a:pt x="11909" y="6365"/>
                  </a:cubicBezTo>
                  <a:cubicBezTo>
                    <a:pt x="11909" y="5766"/>
                    <a:pt x="11122" y="5357"/>
                    <a:pt x="10145" y="5357"/>
                  </a:cubicBezTo>
                  <a:lnTo>
                    <a:pt x="10019" y="5357"/>
                  </a:lnTo>
                  <a:lnTo>
                    <a:pt x="8822" y="2868"/>
                  </a:lnTo>
                  <a:cubicBezTo>
                    <a:pt x="9830" y="2584"/>
                    <a:pt x="10492" y="2112"/>
                    <a:pt x="10492" y="1482"/>
                  </a:cubicBezTo>
                  <a:cubicBezTo>
                    <a:pt x="10492" y="820"/>
                    <a:pt x="9736" y="316"/>
                    <a:pt x="8381" y="1"/>
                  </a:cubicBezTo>
                  <a:lnTo>
                    <a:pt x="8381" y="64"/>
                  </a:lnTo>
                  <a:lnTo>
                    <a:pt x="8381" y="1450"/>
                  </a:lnTo>
                  <a:cubicBezTo>
                    <a:pt x="8381" y="1639"/>
                    <a:pt x="8223" y="1797"/>
                    <a:pt x="8034" y="1797"/>
                  </a:cubicBezTo>
                  <a:lnTo>
                    <a:pt x="3876" y="1797"/>
                  </a:lnTo>
                  <a:cubicBezTo>
                    <a:pt x="3655" y="1797"/>
                    <a:pt x="3498" y="1639"/>
                    <a:pt x="3498" y="1450"/>
                  </a:cubicBezTo>
                  <a:lnTo>
                    <a:pt x="3498" y="64"/>
                  </a:lnTo>
                  <a:lnTo>
                    <a:pt x="34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635;p33">
              <a:extLst>
                <a:ext uri="{FF2B5EF4-FFF2-40B4-BE49-F238E27FC236}">
                  <a16:creationId xmlns:a16="http://schemas.microsoft.com/office/drawing/2014/main" id="{B3B1AE87-DAF5-199A-80F4-844D82F3BA91}"/>
                </a:ext>
              </a:extLst>
            </p:cNvPr>
            <p:cNvSpPr/>
            <p:nvPr/>
          </p:nvSpPr>
          <p:spPr>
            <a:xfrm>
              <a:off x="3440927" y="4048380"/>
              <a:ext cx="86675" cy="69325"/>
            </a:xfrm>
            <a:custGeom>
              <a:avLst/>
              <a:gdLst/>
              <a:ahLst/>
              <a:cxnLst/>
              <a:rect l="l" t="t" r="r" b="b"/>
              <a:pathLst>
                <a:path w="3467" h="2773" extrusionOk="0">
                  <a:moveTo>
                    <a:pt x="1733" y="1"/>
                  </a:moveTo>
                  <a:cubicBezTo>
                    <a:pt x="788" y="1"/>
                    <a:pt x="1" y="757"/>
                    <a:pt x="1" y="1733"/>
                  </a:cubicBezTo>
                  <a:lnTo>
                    <a:pt x="1" y="2773"/>
                  </a:lnTo>
                  <a:lnTo>
                    <a:pt x="3466" y="2773"/>
                  </a:lnTo>
                  <a:lnTo>
                    <a:pt x="3466" y="1733"/>
                  </a:lnTo>
                  <a:cubicBezTo>
                    <a:pt x="3466" y="788"/>
                    <a:pt x="2679" y="1"/>
                    <a:pt x="17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003;p40">
            <a:extLst>
              <a:ext uri="{FF2B5EF4-FFF2-40B4-BE49-F238E27FC236}">
                <a16:creationId xmlns:a16="http://schemas.microsoft.com/office/drawing/2014/main" id="{1EE2D6F8-6187-CF1A-BE1F-A762322CC9D8}"/>
              </a:ext>
            </a:extLst>
          </p:cNvPr>
          <p:cNvGrpSpPr/>
          <p:nvPr/>
        </p:nvGrpSpPr>
        <p:grpSpPr>
          <a:xfrm>
            <a:off x="6977769" y="3225133"/>
            <a:ext cx="819371" cy="813383"/>
            <a:chOff x="3834600" y="2118225"/>
            <a:chExt cx="1474800" cy="1474800"/>
          </a:xfrm>
        </p:grpSpPr>
        <p:sp>
          <p:nvSpPr>
            <p:cNvPr id="14" name="Google Shape;1004;p40">
              <a:extLst>
                <a:ext uri="{FF2B5EF4-FFF2-40B4-BE49-F238E27FC236}">
                  <a16:creationId xmlns:a16="http://schemas.microsoft.com/office/drawing/2014/main" id="{C2878985-6AFB-1459-A554-8ED3C8585250}"/>
                </a:ext>
              </a:extLst>
            </p:cNvPr>
            <p:cNvSpPr/>
            <p:nvPr/>
          </p:nvSpPr>
          <p:spPr>
            <a:xfrm>
              <a:off x="3834600" y="2118225"/>
              <a:ext cx="1474800" cy="14748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05;p40">
              <a:extLst>
                <a:ext uri="{FF2B5EF4-FFF2-40B4-BE49-F238E27FC236}">
                  <a16:creationId xmlns:a16="http://schemas.microsoft.com/office/drawing/2014/main" id="{79958580-9F2F-24FE-7B60-55566FC08D1F}"/>
                </a:ext>
              </a:extLst>
            </p:cNvPr>
            <p:cNvSpPr/>
            <p:nvPr/>
          </p:nvSpPr>
          <p:spPr>
            <a:xfrm>
              <a:off x="3932450" y="2216075"/>
              <a:ext cx="1279200" cy="127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06;p40">
              <a:extLst>
                <a:ext uri="{FF2B5EF4-FFF2-40B4-BE49-F238E27FC236}">
                  <a16:creationId xmlns:a16="http://schemas.microsoft.com/office/drawing/2014/main" id="{44A3B00D-281F-7247-853A-D1E79E8783FB}"/>
                </a:ext>
              </a:extLst>
            </p:cNvPr>
            <p:cNvSpPr/>
            <p:nvPr/>
          </p:nvSpPr>
          <p:spPr>
            <a:xfrm>
              <a:off x="4325516" y="2616789"/>
              <a:ext cx="492984" cy="491645"/>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645;p33">
            <a:extLst>
              <a:ext uri="{FF2B5EF4-FFF2-40B4-BE49-F238E27FC236}">
                <a16:creationId xmlns:a16="http://schemas.microsoft.com/office/drawing/2014/main" id="{653692C5-EC2A-78A1-616E-32E530C3B8F8}"/>
              </a:ext>
            </a:extLst>
          </p:cNvPr>
          <p:cNvGrpSpPr/>
          <p:nvPr/>
        </p:nvGrpSpPr>
        <p:grpSpPr>
          <a:xfrm>
            <a:off x="5303666" y="3430529"/>
            <a:ext cx="444605" cy="420559"/>
            <a:chOff x="-6338550" y="3272950"/>
            <a:chExt cx="308775" cy="292075"/>
          </a:xfrm>
        </p:grpSpPr>
        <p:sp>
          <p:nvSpPr>
            <p:cNvPr id="18" name="Google Shape;646;p33">
              <a:extLst>
                <a:ext uri="{FF2B5EF4-FFF2-40B4-BE49-F238E27FC236}">
                  <a16:creationId xmlns:a16="http://schemas.microsoft.com/office/drawing/2014/main" id="{EE4B621E-4700-A0B3-2292-CFE22C46D3A6}"/>
                </a:ext>
              </a:extLst>
            </p:cNvPr>
            <p:cNvSpPr/>
            <p:nvPr/>
          </p:nvSpPr>
          <p:spPr>
            <a:xfrm>
              <a:off x="-6338550" y="3272950"/>
              <a:ext cx="308775" cy="119750"/>
            </a:xfrm>
            <a:custGeom>
              <a:avLst/>
              <a:gdLst/>
              <a:ahLst/>
              <a:cxnLst/>
              <a:rect l="l" t="t" r="r" b="b"/>
              <a:pathLst>
                <a:path w="12351" h="4790" extrusionOk="0">
                  <a:moveTo>
                    <a:pt x="6144" y="2017"/>
                  </a:moveTo>
                  <a:cubicBezTo>
                    <a:pt x="6333" y="2017"/>
                    <a:pt x="6491" y="2206"/>
                    <a:pt x="6491" y="2395"/>
                  </a:cubicBezTo>
                  <a:cubicBezTo>
                    <a:pt x="6459" y="2584"/>
                    <a:pt x="6333" y="2742"/>
                    <a:pt x="6144" y="2742"/>
                  </a:cubicBezTo>
                  <a:cubicBezTo>
                    <a:pt x="5955" y="2742"/>
                    <a:pt x="5797" y="2584"/>
                    <a:pt x="5797" y="2395"/>
                  </a:cubicBezTo>
                  <a:cubicBezTo>
                    <a:pt x="5797" y="2206"/>
                    <a:pt x="5955" y="2017"/>
                    <a:pt x="6144" y="2017"/>
                  </a:cubicBezTo>
                  <a:close/>
                  <a:moveTo>
                    <a:pt x="6144" y="1"/>
                  </a:moveTo>
                  <a:cubicBezTo>
                    <a:pt x="4789" y="1"/>
                    <a:pt x="3750" y="1040"/>
                    <a:pt x="3750" y="2395"/>
                  </a:cubicBezTo>
                  <a:cubicBezTo>
                    <a:pt x="3750" y="2521"/>
                    <a:pt x="3750" y="2616"/>
                    <a:pt x="3781" y="2742"/>
                  </a:cubicBezTo>
                  <a:lnTo>
                    <a:pt x="1324" y="2742"/>
                  </a:lnTo>
                  <a:cubicBezTo>
                    <a:pt x="1" y="2742"/>
                    <a:pt x="1" y="4790"/>
                    <a:pt x="1324" y="4790"/>
                  </a:cubicBezTo>
                  <a:lnTo>
                    <a:pt x="10996" y="4790"/>
                  </a:lnTo>
                  <a:cubicBezTo>
                    <a:pt x="12351" y="4790"/>
                    <a:pt x="12351" y="2742"/>
                    <a:pt x="10996" y="2742"/>
                  </a:cubicBezTo>
                  <a:lnTo>
                    <a:pt x="8507" y="2742"/>
                  </a:lnTo>
                  <a:cubicBezTo>
                    <a:pt x="8507" y="2616"/>
                    <a:pt x="8538" y="2521"/>
                    <a:pt x="8538" y="2395"/>
                  </a:cubicBezTo>
                  <a:cubicBezTo>
                    <a:pt x="8538" y="1040"/>
                    <a:pt x="7467" y="1"/>
                    <a:pt x="6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7;p33">
              <a:extLst>
                <a:ext uri="{FF2B5EF4-FFF2-40B4-BE49-F238E27FC236}">
                  <a16:creationId xmlns:a16="http://schemas.microsoft.com/office/drawing/2014/main" id="{182CF0BC-CD75-8C53-16FC-D9AB445BFAC7}"/>
                </a:ext>
              </a:extLst>
            </p:cNvPr>
            <p:cNvSpPr/>
            <p:nvPr/>
          </p:nvSpPr>
          <p:spPr>
            <a:xfrm>
              <a:off x="-6228275" y="3479325"/>
              <a:ext cx="86650" cy="85700"/>
            </a:xfrm>
            <a:custGeom>
              <a:avLst/>
              <a:gdLst/>
              <a:ahLst/>
              <a:cxnLst/>
              <a:rect l="l" t="t" r="r" b="b"/>
              <a:pathLst>
                <a:path w="3466" h="3428" extrusionOk="0">
                  <a:moveTo>
                    <a:pt x="32" y="0"/>
                  </a:moveTo>
                  <a:lnTo>
                    <a:pt x="32" y="3088"/>
                  </a:lnTo>
                  <a:lnTo>
                    <a:pt x="0" y="3088"/>
                  </a:lnTo>
                  <a:cubicBezTo>
                    <a:pt x="0" y="3268"/>
                    <a:pt x="190" y="3428"/>
                    <a:pt x="380" y="3428"/>
                  </a:cubicBezTo>
                  <a:cubicBezTo>
                    <a:pt x="422" y="3428"/>
                    <a:pt x="464" y="3420"/>
                    <a:pt x="504" y="3403"/>
                  </a:cubicBezTo>
                  <a:lnTo>
                    <a:pt x="3277" y="2016"/>
                  </a:lnTo>
                  <a:cubicBezTo>
                    <a:pt x="3371" y="1985"/>
                    <a:pt x="3466" y="1859"/>
                    <a:pt x="3466" y="1701"/>
                  </a:cubicBezTo>
                  <a:lnTo>
                    <a:pt x="34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48;p33">
              <a:extLst>
                <a:ext uri="{FF2B5EF4-FFF2-40B4-BE49-F238E27FC236}">
                  <a16:creationId xmlns:a16="http://schemas.microsoft.com/office/drawing/2014/main" id="{44A4CD83-74EB-64D5-1E94-8A3BBD9B93E3}"/>
                </a:ext>
              </a:extLst>
            </p:cNvPr>
            <p:cNvSpPr/>
            <p:nvPr/>
          </p:nvSpPr>
          <p:spPr>
            <a:xfrm>
              <a:off x="-6292075" y="3410800"/>
              <a:ext cx="212675" cy="50425"/>
            </a:xfrm>
            <a:custGeom>
              <a:avLst/>
              <a:gdLst/>
              <a:ahLst/>
              <a:cxnLst/>
              <a:rect l="l" t="t" r="r" b="b"/>
              <a:pathLst>
                <a:path w="8507" h="2017" extrusionOk="0">
                  <a:moveTo>
                    <a:pt x="0" y="0"/>
                  </a:moveTo>
                  <a:lnTo>
                    <a:pt x="2048" y="2016"/>
                  </a:lnTo>
                  <a:lnTo>
                    <a:pt x="6459" y="2016"/>
                  </a:lnTo>
                  <a:lnTo>
                    <a:pt x="85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extBox 20">
            <a:extLst>
              <a:ext uri="{FF2B5EF4-FFF2-40B4-BE49-F238E27FC236}">
                <a16:creationId xmlns:a16="http://schemas.microsoft.com/office/drawing/2014/main" id="{39E9576B-C2CE-DFEB-7DA9-A15B7D0670D4}"/>
              </a:ext>
            </a:extLst>
          </p:cNvPr>
          <p:cNvSpPr txBox="1"/>
          <p:nvPr/>
        </p:nvSpPr>
        <p:spPr>
          <a:xfrm>
            <a:off x="924839" y="4038516"/>
            <a:ext cx="1260281" cy="523220"/>
          </a:xfrm>
          <a:prstGeom prst="rect">
            <a:avLst/>
          </a:prstGeom>
          <a:noFill/>
        </p:spPr>
        <p:txBody>
          <a:bodyPr wrap="none" rtlCol="0">
            <a:spAutoFit/>
          </a:bodyPr>
          <a:lstStyle/>
          <a:p>
            <a:r>
              <a:rPr lang="en-US" dirty="0">
                <a:solidFill>
                  <a:schemeClr val="bg1"/>
                </a:solidFill>
              </a:rPr>
              <a:t>Web Browser</a:t>
            </a:r>
          </a:p>
          <a:p>
            <a:r>
              <a:rPr lang="en-US" dirty="0">
                <a:solidFill>
                  <a:schemeClr val="bg1"/>
                </a:solidFill>
              </a:rPr>
              <a:t>(client)</a:t>
            </a:r>
          </a:p>
        </p:txBody>
      </p:sp>
      <p:sp>
        <p:nvSpPr>
          <p:cNvPr id="22" name="TextBox 21">
            <a:extLst>
              <a:ext uri="{FF2B5EF4-FFF2-40B4-BE49-F238E27FC236}">
                <a16:creationId xmlns:a16="http://schemas.microsoft.com/office/drawing/2014/main" id="{1603F70A-3A26-D181-3E28-9302F937689D}"/>
              </a:ext>
            </a:extLst>
          </p:cNvPr>
          <p:cNvSpPr txBox="1"/>
          <p:nvPr/>
        </p:nvSpPr>
        <p:spPr>
          <a:xfrm>
            <a:off x="3105132" y="4038516"/>
            <a:ext cx="790601" cy="307777"/>
          </a:xfrm>
          <a:prstGeom prst="rect">
            <a:avLst/>
          </a:prstGeom>
          <a:noFill/>
        </p:spPr>
        <p:txBody>
          <a:bodyPr wrap="none" rtlCol="0">
            <a:spAutoFit/>
          </a:bodyPr>
          <a:lstStyle/>
          <a:p>
            <a:r>
              <a:rPr lang="en-US" dirty="0">
                <a:solidFill>
                  <a:schemeClr val="bg1"/>
                </a:solidFill>
              </a:rPr>
              <a:t>Internet</a:t>
            </a:r>
          </a:p>
        </p:txBody>
      </p:sp>
      <p:sp>
        <p:nvSpPr>
          <p:cNvPr id="23" name="TextBox 22">
            <a:extLst>
              <a:ext uri="{FF2B5EF4-FFF2-40B4-BE49-F238E27FC236}">
                <a16:creationId xmlns:a16="http://schemas.microsoft.com/office/drawing/2014/main" id="{AC1D9494-DD35-92E9-D1EF-A5E078447715}"/>
              </a:ext>
            </a:extLst>
          </p:cNvPr>
          <p:cNvSpPr txBox="1"/>
          <p:nvPr/>
        </p:nvSpPr>
        <p:spPr>
          <a:xfrm>
            <a:off x="5056463" y="4038516"/>
            <a:ext cx="1061509" cy="523220"/>
          </a:xfrm>
          <a:prstGeom prst="rect">
            <a:avLst/>
          </a:prstGeom>
          <a:noFill/>
        </p:spPr>
        <p:txBody>
          <a:bodyPr wrap="none" rtlCol="0">
            <a:spAutoFit/>
          </a:bodyPr>
          <a:lstStyle/>
          <a:p>
            <a:r>
              <a:rPr lang="en-US" dirty="0">
                <a:solidFill>
                  <a:schemeClr val="bg1"/>
                </a:solidFill>
              </a:rPr>
              <a:t>Application</a:t>
            </a:r>
            <a:br>
              <a:rPr lang="en-US" dirty="0">
                <a:solidFill>
                  <a:schemeClr val="bg1"/>
                </a:solidFill>
              </a:rPr>
            </a:br>
            <a:r>
              <a:rPr lang="en-US" dirty="0">
                <a:solidFill>
                  <a:schemeClr val="bg1"/>
                </a:solidFill>
              </a:rPr>
              <a:t>Server</a:t>
            </a:r>
          </a:p>
        </p:txBody>
      </p:sp>
      <p:sp>
        <p:nvSpPr>
          <p:cNvPr id="24" name="TextBox 23">
            <a:extLst>
              <a:ext uri="{FF2B5EF4-FFF2-40B4-BE49-F238E27FC236}">
                <a16:creationId xmlns:a16="http://schemas.microsoft.com/office/drawing/2014/main" id="{0B63087C-95BB-FF22-4387-803A05C693CF}"/>
              </a:ext>
            </a:extLst>
          </p:cNvPr>
          <p:cNvSpPr txBox="1"/>
          <p:nvPr/>
        </p:nvSpPr>
        <p:spPr>
          <a:xfrm>
            <a:off x="6816624" y="4093289"/>
            <a:ext cx="1141659" cy="523220"/>
          </a:xfrm>
          <a:prstGeom prst="rect">
            <a:avLst/>
          </a:prstGeom>
          <a:noFill/>
        </p:spPr>
        <p:txBody>
          <a:bodyPr wrap="none" rtlCol="0">
            <a:spAutoFit/>
          </a:bodyPr>
          <a:lstStyle/>
          <a:p>
            <a:r>
              <a:rPr lang="en-US" dirty="0">
                <a:solidFill>
                  <a:schemeClr val="bg1"/>
                </a:solidFill>
              </a:rPr>
              <a:t>ServiceNow</a:t>
            </a:r>
          </a:p>
          <a:p>
            <a:r>
              <a:rPr lang="en-US" dirty="0">
                <a:solidFill>
                  <a:schemeClr val="bg1"/>
                </a:solidFill>
              </a:rPr>
              <a:t>Database</a:t>
            </a:r>
          </a:p>
        </p:txBody>
      </p:sp>
      <p:cxnSp>
        <p:nvCxnSpPr>
          <p:cNvPr id="26" name="Straight Arrow Connector 25">
            <a:extLst>
              <a:ext uri="{FF2B5EF4-FFF2-40B4-BE49-F238E27FC236}">
                <a16:creationId xmlns:a16="http://schemas.microsoft.com/office/drawing/2014/main" id="{F2056B63-BD6A-2D9D-3CB6-493DDD538624}"/>
              </a:ext>
            </a:extLst>
          </p:cNvPr>
          <p:cNvCxnSpPr>
            <a:cxnSpLocks/>
          </p:cNvCxnSpPr>
          <p:nvPr/>
        </p:nvCxnSpPr>
        <p:spPr>
          <a:xfrm>
            <a:off x="2011604" y="3500101"/>
            <a:ext cx="11563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76BEA486-A927-A357-4631-6FF1F0CA742F}"/>
              </a:ext>
            </a:extLst>
          </p:cNvPr>
          <p:cNvCxnSpPr>
            <a:cxnSpLocks/>
          </p:cNvCxnSpPr>
          <p:nvPr/>
        </p:nvCxnSpPr>
        <p:spPr>
          <a:xfrm flipH="1">
            <a:off x="2002750" y="3713042"/>
            <a:ext cx="1162878" cy="23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B6FD9E5-91C2-7357-927D-52848979825B}"/>
              </a:ext>
            </a:extLst>
          </p:cNvPr>
          <p:cNvCxnSpPr/>
          <p:nvPr/>
        </p:nvCxnSpPr>
        <p:spPr>
          <a:xfrm>
            <a:off x="3895733" y="3602957"/>
            <a:ext cx="128106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26285E1A-945A-6DCF-6040-B81F720292B5}"/>
              </a:ext>
            </a:extLst>
          </p:cNvPr>
          <p:cNvCxnSpPr>
            <a:cxnSpLocks/>
          </p:cNvCxnSpPr>
          <p:nvPr/>
        </p:nvCxnSpPr>
        <p:spPr>
          <a:xfrm>
            <a:off x="5875137" y="3575973"/>
            <a:ext cx="1082746" cy="704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A8AB63C7-2ADC-3565-4551-5E6D2547A86A}"/>
              </a:ext>
            </a:extLst>
          </p:cNvPr>
          <p:cNvSpPr txBox="1"/>
          <p:nvPr/>
        </p:nvSpPr>
        <p:spPr>
          <a:xfrm>
            <a:off x="2112318" y="3181814"/>
            <a:ext cx="710451" cy="261610"/>
          </a:xfrm>
          <a:prstGeom prst="rect">
            <a:avLst/>
          </a:prstGeom>
          <a:noFill/>
        </p:spPr>
        <p:txBody>
          <a:bodyPr wrap="none" rtlCol="0">
            <a:spAutoFit/>
          </a:bodyPr>
          <a:lstStyle/>
          <a:p>
            <a:r>
              <a:rPr lang="en-US" sz="1100" dirty="0">
                <a:solidFill>
                  <a:schemeClr val="bg1"/>
                </a:solidFill>
              </a:rPr>
              <a:t>Request</a:t>
            </a:r>
          </a:p>
        </p:txBody>
      </p:sp>
      <p:sp>
        <p:nvSpPr>
          <p:cNvPr id="37" name="TextBox 36">
            <a:extLst>
              <a:ext uri="{FF2B5EF4-FFF2-40B4-BE49-F238E27FC236}">
                <a16:creationId xmlns:a16="http://schemas.microsoft.com/office/drawing/2014/main" id="{5568641B-985C-FCBE-B048-23F33E0F3774}"/>
              </a:ext>
            </a:extLst>
          </p:cNvPr>
          <p:cNvSpPr txBox="1"/>
          <p:nvPr/>
        </p:nvSpPr>
        <p:spPr>
          <a:xfrm>
            <a:off x="2126613" y="3773364"/>
            <a:ext cx="821059" cy="261610"/>
          </a:xfrm>
          <a:prstGeom prst="rect">
            <a:avLst/>
          </a:prstGeom>
          <a:noFill/>
        </p:spPr>
        <p:txBody>
          <a:bodyPr wrap="none" rtlCol="0">
            <a:spAutoFit/>
          </a:bodyPr>
          <a:lstStyle/>
          <a:p>
            <a:r>
              <a:rPr lang="en-US" sz="1100" dirty="0">
                <a:solidFill>
                  <a:schemeClr val="bg1"/>
                </a:solidFill>
              </a:rPr>
              <a:t>Response</a:t>
            </a:r>
          </a:p>
        </p:txBody>
      </p:sp>
    </p:spTree>
    <p:extLst>
      <p:ext uri="{BB962C8B-B14F-4D97-AF65-F5344CB8AC3E}">
        <p14:creationId xmlns:p14="http://schemas.microsoft.com/office/powerpoint/2010/main" val="2584909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07A41-0764-AC4A-AC93-EB88BE41CD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5A6A1-C778-65A0-3093-C3176BC6A100}"/>
              </a:ext>
            </a:extLst>
          </p:cNvPr>
          <p:cNvSpPr>
            <a:spLocks noGrp="1"/>
          </p:cNvSpPr>
          <p:nvPr>
            <p:ph type="title"/>
          </p:nvPr>
        </p:nvSpPr>
        <p:spPr/>
        <p:txBody>
          <a:bodyPr/>
          <a:lstStyle/>
          <a:p>
            <a:r>
              <a:rPr lang="en-US" dirty="0"/>
              <a:t>What tools do we have?</a:t>
            </a:r>
          </a:p>
        </p:txBody>
      </p:sp>
      <p:sp>
        <p:nvSpPr>
          <p:cNvPr id="25" name="TextBox 24">
            <a:extLst>
              <a:ext uri="{FF2B5EF4-FFF2-40B4-BE49-F238E27FC236}">
                <a16:creationId xmlns:a16="http://schemas.microsoft.com/office/drawing/2014/main" id="{21F3C154-76A4-C0C0-0A44-3797EAE256A9}"/>
              </a:ext>
            </a:extLst>
          </p:cNvPr>
          <p:cNvSpPr txBox="1"/>
          <p:nvPr/>
        </p:nvSpPr>
        <p:spPr>
          <a:xfrm>
            <a:off x="3896975" y="1044000"/>
            <a:ext cx="1350050" cy="307777"/>
          </a:xfrm>
          <a:prstGeom prst="rect">
            <a:avLst/>
          </a:prstGeom>
          <a:noFill/>
        </p:spPr>
        <p:txBody>
          <a:bodyPr wrap="none" rtlCol="0">
            <a:spAutoFit/>
          </a:bodyPr>
          <a:lstStyle/>
          <a:p>
            <a:r>
              <a:rPr lang="en-US" dirty="0">
                <a:solidFill>
                  <a:schemeClr val="bg1"/>
                </a:solidFill>
                <a:hlinkClick r:id="rId3"/>
              </a:rPr>
              <a:t>API Reference</a:t>
            </a:r>
            <a:endParaRPr lang="en-US" dirty="0">
              <a:solidFill>
                <a:schemeClr val="bg1"/>
              </a:solidFill>
            </a:endParaRPr>
          </a:p>
        </p:txBody>
      </p:sp>
      <p:sp>
        <p:nvSpPr>
          <p:cNvPr id="28" name="TextBox 27">
            <a:extLst>
              <a:ext uri="{FF2B5EF4-FFF2-40B4-BE49-F238E27FC236}">
                <a16:creationId xmlns:a16="http://schemas.microsoft.com/office/drawing/2014/main" id="{85D857CB-D055-0F14-ACBB-3ABBC5EC477A}"/>
              </a:ext>
            </a:extLst>
          </p:cNvPr>
          <p:cNvSpPr txBox="1"/>
          <p:nvPr/>
        </p:nvSpPr>
        <p:spPr>
          <a:xfrm>
            <a:off x="1985975" y="1463777"/>
            <a:ext cx="5191200" cy="2462213"/>
          </a:xfrm>
          <a:prstGeom prst="rect">
            <a:avLst/>
          </a:prstGeom>
          <a:noFill/>
        </p:spPr>
        <p:txBody>
          <a:bodyPr wrap="square" rtlCol="0">
            <a:spAutoFit/>
          </a:bodyPr>
          <a:lstStyle/>
          <a:p>
            <a:r>
              <a:rPr lang="en-US" dirty="0">
                <a:solidFill>
                  <a:schemeClr val="bg1"/>
                </a:solidFill>
              </a:rPr>
              <a:t>Client-Side:</a:t>
            </a:r>
          </a:p>
          <a:p>
            <a:pPr marL="285750" indent="-285750">
              <a:buClr>
                <a:schemeClr val="bg1"/>
              </a:buClr>
              <a:buFontTx/>
              <a:buChar char="-"/>
            </a:pPr>
            <a:r>
              <a:rPr lang="en-US" dirty="0" err="1">
                <a:solidFill>
                  <a:schemeClr val="accent3"/>
                </a:solidFill>
              </a:rPr>
              <a:t>GlideAjax</a:t>
            </a:r>
            <a:r>
              <a:rPr lang="en-US" dirty="0">
                <a:solidFill>
                  <a:schemeClr val="bg1"/>
                </a:solidFill>
              </a:rPr>
              <a:t> = call server-side code from the client-side</a:t>
            </a:r>
          </a:p>
          <a:p>
            <a:pPr marL="285750" indent="-285750">
              <a:buClr>
                <a:schemeClr val="bg1"/>
              </a:buClr>
              <a:buFontTx/>
              <a:buChar char="-"/>
            </a:pPr>
            <a:r>
              <a:rPr lang="en-US" dirty="0" err="1">
                <a:solidFill>
                  <a:schemeClr val="accent3"/>
                </a:solidFill>
              </a:rPr>
              <a:t>GlideForm</a:t>
            </a:r>
            <a:r>
              <a:rPr lang="en-US" dirty="0">
                <a:solidFill>
                  <a:schemeClr val="bg1"/>
                </a:solidFill>
              </a:rPr>
              <a:t> = API to customize forms</a:t>
            </a:r>
          </a:p>
          <a:p>
            <a:pPr marL="285750" indent="-285750">
              <a:buFontTx/>
              <a:buChar char="-"/>
            </a:pPr>
            <a:endParaRPr lang="en-US" dirty="0">
              <a:solidFill>
                <a:schemeClr val="bg1"/>
              </a:solidFill>
            </a:endParaRPr>
          </a:p>
          <a:p>
            <a:r>
              <a:rPr lang="en-US" dirty="0">
                <a:solidFill>
                  <a:schemeClr val="bg1"/>
                </a:solidFill>
              </a:rPr>
              <a:t>Server-Side:</a:t>
            </a:r>
          </a:p>
          <a:p>
            <a:pPr marL="285750" indent="-285750">
              <a:buClr>
                <a:schemeClr val="bg1"/>
              </a:buClr>
              <a:buFontTx/>
              <a:buChar char="-"/>
            </a:pPr>
            <a:r>
              <a:rPr lang="en-US" dirty="0" err="1">
                <a:solidFill>
                  <a:schemeClr val="accent3"/>
                </a:solidFill>
              </a:rPr>
              <a:t>GlideRecord</a:t>
            </a:r>
            <a:r>
              <a:rPr lang="en-US" dirty="0">
                <a:solidFill>
                  <a:schemeClr val="bg1"/>
                </a:solidFill>
              </a:rPr>
              <a:t> or </a:t>
            </a:r>
            <a:r>
              <a:rPr lang="en-US" dirty="0" err="1">
                <a:solidFill>
                  <a:schemeClr val="accent3"/>
                </a:solidFill>
              </a:rPr>
              <a:t>GlideQuery</a:t>
            </a:r>
            <a:r>
              <a:rPr lang="en-US" dirty="0">
                <a:solidFill>
                  <a:schemeClr val="bg1"/>
                </a:solidFill>
              </a:rPr>
              <a:t> = APIs to perform create, read, update, and delete operations</a:t>
            </a:r>
          </a:p>
          <a:p>
            <a:pPr marL="285750" indent="-285750">
              <a:buClr>
                <a:schemeClr val="bg1"/>
              </a:buClr>
              <a:buFontTx/>
              <a:buChar char="-"/>
            </a:pPr>
            <a:r>
              <a:rPr lang="en-US" dirty="0" err="1">
                <a:solidFill>
                  <a:schemeClr val="accent3"/>
                </a:solidFill>
              </a:rPr>
              <a:t>GlideSystem</a:t>
            </a:r>
            <a:r>
              <a:rPr lang="en-US" dirty="0">
                <a:solidFill>
                  <a:schemeClr val="bg1"/>
                </a:solidFill>
              </a:rPr>
              <a:t> = API to access information about the instance or the current user session</a:t>
            </a:r>
          </a:p>
          <a:p>
            <a:pPr marL="285750" indent="-285750">
              <a:buClr>
                <a:schemeClr val="bg1"/>
              </a:buClr>
              <a:buFontTx/>
              <a:buChar char="-"/>
            </a:pPr>
            <a:r>
              <a:rPr lang="en-US" dirty="0" err="1">
                <a:solidFill>
                  <a:schemeClr val="accent3"/>
                </a:solidFill>
              </a:rPr>
              <a:t>FlowAPI</a:t>
            </a:r>
            <a:r>
              <a:rPr lang="en-US" dirty="0">
                <a:solidFill>
                  <a:schemeClr val="bg1"/>
                </a:solidFill>
              </a:rPr>
              <a:t> = methods to trigger flows, </a:t>
            </a:r>
            <a:r>
              <a:rPr lang="en-US" dirty="0" err="1">
                <a:solidFill>
                  <a:schemeClr val="bg1"/>
                </a:solidFill>
              </a:rPr>
              <a:t>subflows</a:t>
            </a:r>
            <a:r>
              <a:rPr lang="en-US" dirty="0">
                <a:solidFill>
                  <a:schemeClr val="bg1"/>
                </a:solidFill>
              </a:rPr>
              <a:t>, and actions from server-side scripts</a:t>
            </a:r>
          </a:p>
        </p:txBody>
      </p:sp>
      <p:sp>
        <p:nvSpPr>
          <p:cNvPr id="29" name="TextBox 28">
            <a:extLst>
              <a:ext uri="{FF2B5EF4-FFF2-40B4-BE49-F238E27FC236}">
                <a16:creationId xmlns:a16="http://schemas.microsoft.com/office/drawing/2014/main" id="{ED950972-B0E0-035C-5C40-930719B29715}"/>
              </a:ext>
            </a:extLst>
          </p:cNvPr>
          <p:cNvSpPr txBox="1"/>
          <p:nvPr/>
        </p:nvSpPr>
        <p:spPr>
          <a:xfrm>
            <a:off x="2012602" y="4476423"/>
            <a:ext cx="5137945" cy="307777"/>
          </a:xfrm>
          <a:prstGeom prst="rect">
            <a:avLst/>
          </a:prstGeom>
          <a:noFill/>
        </p:spPr>
        <p:txBody>
          <a:bodyPr wrap="none" rtlCol="0">
            <a:spAutoFit/>
          </a:bodyPr>
          <a:lstStyle/>
          <a:p>
            <a:r>
              <a:rPr lang="en-US" dirty="0">
                <a:solidFill>
                  <a:schemeClr val="accent3"/>
                </a:solidFill>
              </a:rPr>
              <a:t>Note: </a:t>
            </a:r>
            <a:r>
              <a:rPr lang="en-US" dirty="0">
                <a:solidFill>
                  <a:schemeClr val="bg1"/>
                </a:solidFill>
              </a:rPr>
              <a:t>This is not a comprehensive list, the docs are your friend!</a:t>
            </a:r>
          </a:p>
        </p:txBody>
      </p:sp>
    </p:spTree>
    <p:extLst>
      <p:ext uri="{BB962C8B-B14F-4D97-AF65-F5344CB8AC3E}">
        <p14:creationId xmlns:p14="http://schemas.microsoft.com/office/powerpoint/2010/main" val="1054231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3">
          <a:extLst>
            <a:ext uri="{FF2B5EF4-FFF2-40B4-BE49-F238E27FC236}">
              <a16:creationId xmlns:a16="http://schemas.microsoft.com/office/drawing/2014/main" id="{8A11984D-1209-E7EE-D73F-8321E906E81A}"/>
            </a:ext>
          </a:extLst>
        </p:cNvPr>
        <p:cNvGrpSpPr/>
        <p:nvPr/>
      </p:nvGrpSpPr>
      <p:grpSpPr>
        <a:xfrm>
          <a:off x="0" y="0"/>
          <a:ext cx="0" cy="0"/>
          <a:chOff x="0" y="0"/>
          <a:chExt cx="0" cy="0"/>
        </a:xfrm>
      </p:grpSpPr>
      <p:sp>
        <p:nvSpPr>
          <p:cNvPr id="404" name="Google Shape;404;p30">
            <a:extLst>
              <a:ext uri="{FF2B5EF4-FFF2-40B4-BE49-F238E27FC236}">
                <a16:creationId xmlns:a16="http://schemas.microsoft.com/office/drawing/2014/main" id="{E187F3E5-EBDF-8A8E-A9CE-23BCA8987E79}"/>
              </a:ext>
            </a:extLst>
          </p:cNvPr>
          <p:cNvSpPr txBox="1">
            <a:spLocks noGrp="1"/>
          </p:cNvSpPr>
          <p:nvPr>
            <p:ph type="ctrTitle"/>
          </p:nvPr>
        </p:nvSpPr>
        <p:spPr>
          <a:xfrm>
            <a:off x="720000" y="2101463"/>
            <a:ext cx="2697900" cy="129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UI Policies</a:t>
            </a:r>
            <a:endParaRPr dirty="0"/>
          </a:p>
        </p:txBody>
      </p:sp>
      <p:sp>
        <p:nvSpPr>
          <p:cNvPr id="406" name="Google Shape;406;p30">
            <a:extLst>
              <a:ext uri="{FF2B5EF4-FFF2-40B4-BE49-F238E27FC236}">
                <a16:creationId xmlns:a16="http://schemas.microsoft.com/office/drawing/2014/main" id="{0F100FB6-A25F-5433-519A-A7C7FA2D5A16}"/>
              </a:ext>
            </a:extLst>
          </p:cNvPr>
          <p:cNvSpPr txBox="1">
            <a:spLocks noGrp="1"/>
          </p:cNvSpPr>
          <p:nvPr>
            <p:ph type="title" idx="2"/>
          </p:nvPr>
        </p:nvSpPr>
        <p:spPr>
          <a:xfrm>
            <a:off x="720000" y="837488"/>
            <a:ext cx="1554900" cy="105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grpSp>
        <p:nvGrpSpPr>
          <p:cNvPr id="407" name="Google Shape;407;p30">
            <a:extLst>
              <a:ext uri="{FF2B5EF4-FFF2-40B4-BE49-F238E27FC236}">
                <a16:creationId xmlns:a16="http://schemas.microsoft.com/office/drawing/2014/main" id="{0611637B-BD61-80A4-BAF5-683D93D8BBD3}"/>
              </a:ext>
            </a:extLst>
          </p:cNvPr>
          <p:cNvGrpSpPr/>
          <p:nvPr/>
        </p:nvGrpSpPr>
        <p:grpSpPr>
          <a:xfrm>
            <a:off x="4455820" y="1542185"/>
            <a:ext cx="4005090" cy="3068089"/>
            <a:chOff x="4428901" y="1471229"/>
            <a:chExt cx="4797089" cy="3674798"/>
          </a:xfrm>
        </p:grpSpPr>
        <p:sp>
          <p:nvSpPr>
            <p:cNvPr id="408" name="Google Shape;408;p30">
              <a:extLst>
                <a:ext uri="{FF2B5EF4-FFF2-40B4-BE49-F238E27FC236}">
                  <a16:creationId xmlns:a16="http://schemas.microsoft.com/office/drawing/2014/main" id="{F33CB2D3-725C-A17F-308E-DDC2ACF44CF1}"/>
                </a:ext>
              </a:extLst>
            </p:cNvPr>
            <p:cNvSpPr/>
            <p:nvPr/>
          </p:nvSpPr>
          <p:spPr>
            <a:xfrm flipH="1">
              <a:off x="4428901" y="4806641"/>
              <a:ext cx="306677" cy="2831"/>
            </a:xfrm>
            <a:custGeom>
              <a:avLst/>
              <a:gdLst/>
              <a:ahLst/>
              <a:cxnLst/>
              <a:rect l="l" t="t" r="r" b="b"/>
              <a:pathLst>
                <a:path w="10942" h="101" extrusionOk="0">
                  <a:moveTo>
                    <a:pt x="0" y="0"/>
                  </a:moveTo>
                  <a:lnTo>
                    <a:pt x="0" y="100"/>
                  </a:lnTo>
                  <a:lnTo>
                    <a:pt x="10942" y="100"/>
                  </a:lnTo>
                  <a:lnTo>
                    <a:pt x="1094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a:extLst>
                <a:ext uri="{FF2B5EF4-FFF2-40B4-BE49-F238E27FC236}">
                  <a16:creationId xmlns:a16="http://schemas.microsoft.com/office/drawing/2014/main" id="{5FBDA6C7-AC2D-5D02-DADC-94C7C2A2E30F}"/>
                </a:ext>
              </a:extLst>
            </p:cNvPr>
            <p:cNvSpPr/>
            <p:nvPr/>
          </p:nvSpPr>
          <p:spPr>
            <a:xfrm flipH="1">
              <a:off x="5518078" y="4768300"/>
              <a:ext cx="399224" cy="3784"/>
            </a:xfrm>
            <a:custGeom>
              <a:avLst/>
              <a:gdLst/>
              <a:ahLst/>
              <a:cxnLst/>
              <a:rect l="l" t="t" r="r" b="b"/>
              <a:pathLst>
                <a:path w="14244" h="135" extrusionOk="0">
                  <a:moveTo>
                    <a:pt x="0" y="1"/>
                  </a:moveTo>
                  <a:lnTo>
                    <a:pt x="0" y="134"/>
                  </a:lnTo>
                  <a:lnTo>
                    <a:pt x="14244" y="134"/>
                  </a:lnTo>
                  <a:lnTo>
                    <a:pt x="1424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a:extLst>
                <a:ext uri="{FF2B5EF4-FFF2-40B4-BE49-F238E27FC236}">
                  <a16:creationId xmlns:a16="http://schemas.microsoft.com/office/drawing/2014/main" id="{35DF2F20-BD35-7489-27C4-1EE4BE3B9D46}"/>
                </a:ext>
              </a:extLst>
            </p:cNvPr>
            <p:cNvSpPr/>
            <p:nvPr/>
          </p:nvSpPr>
          <p:spPr>
            <a:xfrm flipH="1">
              <a:off x="4828097" y="4698175"/>
              <a:ext cx="308555" cy="2831"/>
            </a:xfrm>
            <a:custGeom>
              <a:avLst/>
              <a:gdLst/>
              <a:ahLst/>
              <a:cxnLst/>
              <a:rect l="l" t="t" r="r" b="b"/>
              <a:pathLst>
                <a:path w="11009" h="101" extrusionOk="0">
                  <a:moveTo>
                    <a:pt x="0" y="1"/>
                  </a:moveTo>
                  <a:lnTo>
                    <a:pt x="0" y="101"/>
                  </a:lnTo>
                  <a:lnTo>
                    <a:pt x="11008" y="101"/>
                  </a:lnTo>
                  <a:lnTo>
                    <a:pt x="11008"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a:extLst>
                <a:ext uri="{FF2B5EF4-FFF2-40B4-BE49-F238E27FC236}">
                  <a16:creationId xmlns:a16="http://schemas.microsoft.com/office/drawing/2014/main" id="{DBD08E0D-B91B-AF68-7C57-FD1E98792B7E}"/>
                </a:ext>
              </a:extLst>
            </p:cNvPr>
            <p:cNvSpPr/>
            <p:nvPr/>
          </p:nvSpPr>
          <p:spPr>
            <a:xfrm flipH="1">
              <a:off x="8391065" y="4717822"/>
              <a:ext cx="504887" cy="2831"/>
            </a:xfrm>
            <a:custGeom>
              <a:avLst/>
              <a:gdLst/>
              <a:ahLst/>
              <a:cxnLst/>
              <a:rect l="l" t="t" r="r" b="b"/>
              <a:pathLst>
                <a:path w="18014" h="101" extrusionOk="0">
                  <a:moveTo>
                    <a:pt x="0" y="0"/>
                  </a:moveTo>
                  <a:lnTo>
                    <a:pt x="0" y="100"/>
                  </a:lnTo>
                  <a:lnTo>
                    <a:pt x="18013" y="100"/>
                  </a:lnTo>
                  <a:lnTo>
                    <a:pt x="180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a:extLst>
                <a:ext uri="{FF2B5EF4-FFF2-40B4-BE49-F238E27FC236}">
                  <a16:creationId xmlns:a16="http://schemas.microsoft.com/office/drawing/2014/main" id="{4E3544E8-D185-2CC8-A448-B8AE7A50EB57}"/>
                </a:ext>
              </a:extLst>
            </p:cNvPr>
            <p:cNvSpPr/>
            <p:nvPr/>
          </p:nvSpPr>
          <p:spPr>
            <a:xfrm flipH="1">
              <a:off x="9152110" y="4717822"/>
              <a:ext cx="73880" cy="2831"/>
            </a:xfrm>
            <a:custGeom>
              <a:avLst/>
              <a:gdLst/>
              <a:ahLst/>
              <a:cxnLst/>
              <a:rect l="l" t="t" r="r" b="b"/>
              <a:pathLst>
                <a:path w="2636" h="101" extrusionOk="0">
                  <a:moveTo>
                    <a:pt x="0" y="0"/>
                  </a:moveTo>
                  <a:lnTo>
                    <a:pt x="0" y="100"/>
                  </a:lnTo>
                  <a:lnTo>
                    <a:pt x="2636" y="100"/>
                  </a:lnTo>
                  <a:lnTo>
                    <a:pt x="263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a:extLst>
                <a:ext uri="{FF2B5EF4-FFF2-40B4-BE49-F238E27FC236}">
                  <a16:creationId xmlns:a16="http://schemas.microsoft.com/office/drawing/2014/main" id="{C89E2DE6-97DC-9D09-7D80-3A6532E86591}"/>
                </a:ext>
              </a:extLst>
            </p:cNvPr>
            <p:cNvSpPr/>
            <p:nvPr/>
          </p:nvSpPr>
          <p:spPr>
            <a:xfrm flipH="1">
              <a:off x="7493568" y="4767375"/>
              <a:ext cx="657273" cy="2831"/>
            </a:xfrm>
            <a:custGeom>
              <a:avLst/>
              <a:gdLst/>
              <a:ahLst/>
              <a:cxnLst/>
              <a:rect l="l" t="t" r="r" b="b"/>
              <a:pathLst>
                <a:path w="23451" h="101" extrusionOk="0">
                  <a:moveTo>
                    <a:pt x="1" y="0"/>
                  </a:moveTo>
                  <a:lnTo>
                    <a:pt x="1" y="100"/>
                  </a:lnTo>
                  <a:lnTo>
                    <a:pt x="23451" y="100"/>
                  </a:lnTo>
                  <a:lnTo>
                    <a:pt x="23451"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a:extLst>
                <a:ext uri="{FF2B5EF4-FFF2-40B4-BE49-F238E27FC236}">
                  <a16:creationId xmlns:a16="http://schemas.microsoft.com/office/drawing/2014/main" id="{0D6798E7-2CB4-CDCA-276D-626654DCADE3}"/>
                </a:ext>
              </a:extLst>
            </p:cNvPr>
            <p:cNvSpPr/>
            <p:nvPr/>
          </p:nvSpPr>
          <p:spPr>
            <a:xfrm flipH="1">
              <a:off x="5679825" y="3525841"/>
              <a:ext cx="184197" cy="157991"/>
            </a:xfrm>
            <a:custGeom>
              <a:avLst/>
              <a:gdLst/>
              <a:ahLst/>
              <a:cxnLst/>
              <a:rect l="l" t="t" r="r" b="b"/>
              <a:pathLst>
                <a:path w="6572" h="5637" extrusionOk="0">
                  <a:moveTo>
                    <a:pt x="3736" y="499"/>
                  </a:moveTo>
                  <a:cubicBezTo>
                    <a:pt x="5037" y="499"/>
                    <a:pt x="6071" y="1533"/>
                    <a:pt x="6071" y="2801"/>
                  </a:cubicBezTo>
                  <a:cubicBezTo>
                    <a:pt x="6071" y="4199"/>
                    <a:pt x="4929" y="5124"/>
                    <a:pt x="3735" y="5124"/>
                  </a:cubicBezTo>
                  <a:cubicBezTo>
                    <a:pt x="3162" y="5124"/>
                    <a:pt x="2578" y="4911"/>
                    <a:pt x="2102" y="4435"/>
                  </a:cubicBezTo>
                  <a:cubicBezTo>
                    <a:pt x="634" y="3001"/>
                    <a:pt x="1702" y="499"/>
                    <a:pt x="3736" y="499"/>
                  </a:cubicBezTo>
                  <a:close/>
                  <a:moveTo>
                    <a:pt x="3746" y="1"/>
                  </a:moveTo>
                  <a:cubicBezTo>
                    <a:pt x="3051" y="1"/>
                    <a:pt x="2343" y="258"/>
                    <a:pt x="1768" y="833"/>
                  </a:cubicBezTo>
                  <a:cubicBezTo>
                    <a:pt x="0" y="2601"/>
                    <a:pt x="1235" y="5636"/>
                    <a:pt x="3736" y="5636"/>
                  </a:cubicBezTo>
                  <a:cubicBezTo>
                    <a:pt x="5304" y="5603"/>
                    <a:pt x="6538"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a:extLst>
                <a:ext uri="{FF2B5EF4-FFF2-40B4-BE49-F238E27FC236}">
                  <a16:creationId xmlns:a16="http://schemas.microsoft.com/office/drawing/2014/main" id="{272BD57F-E011-1592-66E3-FF31BFD3A3F2}"/>
                </a:ext>
              </a:extLst>
            </p:cNvPr>
            <p:cNvSpPr/>
            <p:nvPr/>
          </p:nvSpPr>
          <p:spPr>
            <a:xfrm flipH="1">
              <a:off x="6043509" y="3525841"/>
              <a:ext cx="184197" cy="157991"/>
            </a:xfrm>
            <a:custGeom>
              <a:avLst/>
              <a:gdLst/>
              <a:ahLst/>
              <a:cxnLst/>
              <a:rect l="l" t="t" r="r" b="b"/>
              <a:pathLst>
                <a:path w="6572" h="5637" extrusionOk="0">
                  <a:moveTo>
                    <a:pt x="3770" y="499"/>
                  </a:moveTo>
                  <a:cubicBezTo>
                    <a:pt x="5037" y="499"/>
                    <a:pt x="6071" y="1533"/>
                    <a:pt x="6071" y="2801"/>
                  </a:cubicBezTo>
                  <a:cubicBezTo>
                    <a:pt x="6071" y="4199"/>
                    <a:pt x="4929" y="5124"/>
                    <a:pt x="3735" y="5124"/>
                  </a:cubicBezTo>
                  <a:cubicBezTo>
                    <a:pt x="3162" y="5124"/>
                    <a:pt x="2578" y="4911"/>
                    <a:pt x="2102" y="4435"/>
                  </a:cubicBezTo>
                  <a:cubicBezTo>
                    <a:pt x="668" y="3001"/>
                    <a:pt x="1702" y="499"/>
                    <a:pt x="3770" y="499"/>
                  </a:cubicBezTo>
                  <a:close/>
                  <a:moveTo>
                    <a:pt x="3746" y="1"/>
                  </a:moveTo>
                  <a:cubicBezTo>
                    <a:pt x="3051" y="1"/>
                    <a:pt x="2343" y="258"/>
                    <a:pt x="1768" y="833"/>
                  </a:cubicBezTo>
                  <a:cubicBezTo>
                    <a:pt x="0" y="2601"/>
                    <a:pt x="1235" y="5636"/>
                    <a:pt x="3770" y="5636"/>
                  </a:cubicBezTo>
                  <a:cubicBezTo>
                    <a:pt x="5304" y="5603"/>
                    <a:pt x="6572"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a:extLst>
                <a:ext uri="{FF2B5EF4-FFF2-40B4-BE49-F238E27FC236}">
                  <a16:creationId xmlns:a16="http://schemas.microsoft.com/office/drawing/2014/main" id="{0B09C237-44AA-60D1-D78B-D1253D372EA6}"/>
                </a:ext>
              </a:extLst>
            </p:cNvPr>
            <p:cNvSpPr/>
            <p:nvPr/>
          </p:nvSpPr>
          <p:spPr>
            <a:xfrm flipH="1">
              <a:off x="5063696" y="2930004"/>
              <a:ext cx="229097" cy="285152"/>
            </a:xfrm>
            <a:custGeom>
              <a:avLst/>
              <a:gdLst/>
              <a:ahLst/>
              <a:cxnLst/>
              <a:rect l="l" t="t" r="r" b="b"/>
              <a:pathLst>
                <a:path w="8174" h="10174" extrusionOk="0">
                  <a:moveTo>
                    <a:pt x="6238" y="0"/>
                  </a:moveTo>
                  <a:cubicBezTo>
                    <a:pt x="5784" y="0"/>
                    <a:pt x="5324" y="176"/>
                    <a:pt x="4971" y="543"/>
                  </a:cubicBezTo>
                  <a:cubicBezTo>
                    <a:pt x="4937" y="576"/>
                    <a:pt x="4904" y="610"/>
                    <a:pt x="4871" y="676"/>
                  </a:cubicBezTo>
                  <a:cubicBezTo>
                    <a:pt x="4170" y="1610"/>
                    <a:pt x="4871" y="2511"/>
                    <a:pt x="4070" y="3145"/>
                  </a:cubicBezTo>
                  <a:cubicBezTo>
                    <a:pt x="3270" y="3779"/>
                    <a:pt x="1869" y="3912"/>
                    <a:pt x="1935" y="4980"/>
                  </a:cubicBezTo>
                  <a:cubicBezTo>
                    <a:pt x="1969" y="6014"/>
                    <a:pt x="901" y="6114"/>
                    <a:pt x="334" y="6914"/>
                  </a:cubicBezTo>
                  <a:cubicBezTo>
                    <a:pt x="1" y="7448"/>
                    <a:pt x="267" y="8249"/>
                    <a:pt x="501" y="8816"/>
                  </a:cubicBezTo>
                  <a:cubicBezTo>
                    <a:pt x="701" y="9216"/>
                    <a:pt x="1035" y="9550"/>
                    <a:pt x="1435" y="9716"/>
                  </a:cubicBezTo>
                  <a:cubicBezTo>
                    <a:pt x="1952" y="9919"/>
                    <a:pt x="2755" y="10173"/>
                    <a:pt x="3561" y="10173"/>
                  </a:cubicBezTo>
                  <a:cubicBezTo>
                    <a:pt x="4212" y="10173"/>
                    <a:pt x="4865" y="10008"/>
                    <a:pt x="5371" y="9516"/>
                  </a:cubicBezTo>
                  <a:cubicBezTo>
                    <a:pt x="6072" y="8816"/>
                    <a:pt x="5304" y="7882"/>
                    <a:pt x="6272" y="7215"/>
                  </a:cubicBezTo>
                  <a:cubicBezTo>
                    <a:pt x="7206" y="6547"/>
                    <a:pt x="6405" y="5547"/>
                    <a:pt x="6439" y="4613"/>
                  </a:cubicBezTo>
                  <a:cubicBezTo>
                    <a:pt x="6472" y="3679"/>
                    <a:pt x="7706" y="3545"/>
                    <a:pt x="8073" y="2478"/>
                  </a:cubicBezTo>
                  <a:cubicBezTo>
                    <a:pt x="8173" y="1944"/>
                    <a:pt x="8073" y="1410"/>
                    <a:pt x="7773" y="943"/>
                  </a:cubicBezTo>
                  <a:cubicBezTo>
                    <a:pt x="7465" y="327"/>
                    <a:pt x="6857" y="0"/>
                    <a:pt x="62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a:extLst>
                <a:ext uri="{FF2B5EF4-FFF2-40B4-BE49-F238E27FC236}">
                  <a16:creationId xmlns:a16="http://schemas.microsoft.com/office/drawing/2014/main" id="{7816C6E2-ADF0-5A01-47AD-5F2667997885}"/>
                </a:ext>
              </a:extLst>
            </p:cNvPr>
            <p:cNvSpPr/>
            <p:nvPr/>
          </p:nvSpPr>
          <p:spPr>
            <a:xfrm flipH="1">
              <a:off x="4499026" y="4881419"/>
              <a:ext cx="4532495" cy="26460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a:extLst>
                <a:ext uri="{FF2B5EF4-FFF2-40B4-BE49-F238E27FC236}">
                  <a16:creationId xmlns:a16="http://schemas.microsoft.com/office/drawing/2014/main" id="{3BD5A5D0-A0B2-7F56-CB04-1B77DE8195D3}"/>
                </a:ext>
              </a:extLst>
            </p:cNvPr>
            <p:cNvSpPr/>
            <p:nvPr/>
          </p:nvSpPr>
          <p:spPr>
            <a:xfrm flipH="1">
              <a:off x="6243570" y="1795255"/>
              <a:ext cx="342216" cy="3167528"/>
            </a:xfrm>
            <a:custGeom>
              <a:avLst/>
              <a:gdLst/>
              <a:ahLst/>
              <a:cxnLst/>
              <a:rect l="l" t="t" r="r" b="b"/>
              <a:pathLst>
                <a:path w="12210" h="113015" extrusionOk="0">
                  <a:moveTo>
                    <a:pt x="11009" y="1"/>
                  </a:moveTo>
                  <a:cubicBezTo>
                    <a:pt x="10608" y="1"/>
                    <a:pt x="10275" y="301"/>
                    <a:pt x="10241" y="701"/>
                  </a:cubicBezTo>
                  <a:lnTo>
                    <a:pt x="34" y="112515"/>
                  </a:lnTo>
                  <a:cubicBezTo>
                    <a:pt x="1" y="112781"/>
                    <a:pt x="201" y="113015"/>
                    <a:pt x="468" y="113015"/>
                  </a:cubicBezTo>
                  <a:lnTo>
                    <a:pt x="1502" y="113015"/>
                  </a:lnTo>
                  <a:cubicBezTo>
                    <a:pt x="1735" y="113015"/>
                    <a:pt x="1935" y="112815"/>
                    <a:pt x="1935" y="112581"/>
                  </a:cubicBezTo>
                  <a:lnTo>
                    <a:pt x="122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a:extLst>
                <a:ext uri="{FF2B5EF4-FFF2-40B4-BE49-F238E27FC236}">
                  <a16:creationId xmlns:a16="http://schemas.microsoft.com/office/drawing/2014/main" id="{B8A3E89D-BDEF-52EF-7DA9-B2E37D4AC03D}"/>
                </a:ext>
              </a:extLst>
            </p:cNvPr>
            <p:cNvSpPr/>
            <p:nvPr/>
          </p:nvSpPr>
          <p:spPr>
            <a:xfrm flipH="1">
              <a:off x="5922907" y="1795255"/>
              <a:ext cx="342188" cy="3166603"/>
            </a:xfrm>
            <a:custGeom>
              <a:avLst/>
              <a:gdLst/>
              <a:ahLst/>
              <a:cxnLst/>
              <a:rect l="l" t="t" r="r" b="b"/>
              <a:pathLst>
                <a:path w="12209" h="112982" extrusionOk="0">
                  <a:moveTo>
                    <a:pt x="0" y="1"/>
                  </a:moveTo>
                  <a:lnTo>
                    <a:pt x="10274" y="112581"/>
                  </a:lnTo>
                  <a:cubicBezTo>
                    <a:pt x="10308" y="112815"/>
                    <a:pt x="10508" y="112982"/>
                    <a:pt x="10741" y="112982"/>
                  </a:cubicBezTo>
                  <a:lnTo>
                    <a:pt x="11742" y="112982"/>
                  </a:lnTo>
                  <a:cubicBezTo>
                    <a:pt x="12009" y="112982"/>
                    <a:pt x="12209" y="112748"/>
                    <a:pt x="12176" y="112515"/>
                  </a:cubicBezTo>
                  <a:lnTo>
                    <a:pt x="1968" y="701"/>
                  </a:lnTo>
                  <a:cubicBezTo>
                    <a:pt x="1935" y="301"/>
                    <a:pt x="1601"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a:extLst>
                <a:ext uri="{FF2B5EF4-FFF2-40B4-BE49-F238E27FC236}">
                  <a16:creationId xmlns:a16="http://schemas.microsoft.com/office/drawing/2014/main" id="{DFCC3E0A-8E29-CEAD-E902-C5FB01DEB6B6}"/>
                </a:ext>
              </a:extLst>
            </p:cNvPr>
            <p:cNvSpPr/>
            <p:nvPr/>
          </p:nvSpPr>
          <p:spPr>
            <a:xfrm flipH="1">
              <a:off x="4883255" y="2608641"/>
              <a:ext cx="23403" cy="184197"/>
            </a:xfrm>
            <a:custGeom>
              <a:avLst/>
              <a:gdLst/>
              <a:ahLst/>
              <a:cxnLst/>
              <a:rect l="l" t="t" r="r" b="b"/>
              <a:pathLst>
                <a:path w="835" h="6572" extrusionOk="0">
                  <a:moveTo>
                    <a:pt x="634" y="0"/>
                  </a:moveTo>
                  <a:cubicBezTo>
                    <a:pt x="534" y="0"/>
                    <a:pt x="434" y="67"/>
                    <a:pt x="434" y="201"/>
                  </a:cubicBezTo>
                  <a:lnTo>
                    <a:pt x="0" y="6338"/>
                  </a:lnTo>
                  <a:cubicBezTo>
                    <a:pt x="0" y="6438"/>
                    <a:pt x="67" y="6538"/>
                    <a:pt x="200" y="6572"/>
                  </a:cubicBezTo>
                  <a:cubicBezTo>
                    <a:pt x="300" y="6572"/>
                    <a:pt x="400" y="6472"/>
                    <a:pt x="434" y="6372"/>
                  </a:cubicBezTo>
                  <a:lnTo>
                    <a:pt x="834" y="234"/>
                  </a:lnTo>
                  <a:cubicBezTo>
                    <a:pt x="834" y="101"/>
                    <a:pt x="767" y="0"/>
                    <a:pt x="6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a:extLst>
                <a:ext uri="{FF2B5EF4-FFF2-40B4-BE49-F238E27FC236}">
                  <a16:creationId xmlns:a16="http://schemas.microsoft.com/office/drawing/2014/main" id="{B46B4BAC-85F3-1C0E-1DB1-85159EB438DB}"/>
                </a:ext>
              </a:extLst>
            </p:cNvPr>
            <p:cNvSpPr/>
            <p:nvPr/>
          </p:nvSpPr>
          <p:spPr>
            <a:xfrm flipH="1">
              <a:off x="4848669" y="2116702"/>
              <a:ext cx="38370" cy="390984"/>
            </a:xfrm>
            <a:custGeom>
              <a:avLst/>
              <a:gdLst/>
              <a:ahLst/>
              <a:cxnLst/>
              <a:rect l="l" t="t" r="r" b="b"/>
              <a:pathLst>
                <a:path w="1369" h="13950" extrusionOk="0">
                  <a:moveTo>
                    <a:pt x="1116" y="0"/>
                  </a:moveTo>
                  <a:cubicBezTo>
                    <a:pt x="1010" y="0"/>
                    <a:pt x="935" y="87"/>
                    <a:pt x="935" y="173"/>
                  </a:cubicBezTo>
                  <a:lnTo>
                    <a:pt x="1" y="13716"/>
                  </a:lnTo>
                  <a:cubicBezTo>
                    <a:pt x="1" y="13816"/>
                    <a:pt x="67" y="13917"/>
                    <a:pt x="201" y="13950"/>
                  </a:cubicBezTo>
                  <a:cubicBezTo>
                    <a:pt x="301" y="13950"/>
                    <a:pt x="401" y="13850"/>
                    <a:pt x="434" y="13750"/>
                  </a:cubicBezTo>
                  <a:lnTo>
                    <a:pt x="1368" y="207"/>
                  </a:lnTo>
                  <a:cubicBezTo>
                    <a:pt x="1368" y="107"/>
                    <a:pt x="1268" y="7"/>
                    <a:pt x="1168" y="7"/>
                  </a:cubicBezTo>
                  <a:cubicBezTo>
                    <a:pt x="1150" y="2"/>
                    <a:pt x="1133" y="0"/>
                    <a:pt x="111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a:extLst>
                <a:ext uri="{FF2B5EF4-FFF2-40B4-BE49-F238E27FC236}">
                  <a16:creationId xmlns:a16="http://schemas.microsoft.com/office/drawing/2014/main" id="{EF336851-B809-B37E-7165-1885D65CAF7C}"/>
                </a:ext>
              </a:extLst>
            </p:cNvPr>
            <p:cNvSpPr/>
            <p:nvPr/>
          </p:nvSpPr>
          <p:spPr>
            <a:xfrm flipH="1">
              <a:off x="4873978" y="1836399"/>
              <a:ext cx="2862673" cy="2088637"/>
            </a:xfrm>
            <a:custGeom>
              <a:avLst/>
              <a:gdLst/>
              <a:ahLst/>
              <a:cxnLst/>
              <a:rect l="l" t="t" r="r" b="b"/>
              <a:pathLst>
                <a:path w="102138" h="74521" extrusionOk="0">
                  <a:moveTo>
                    <a:pt x="97294" y="0"/>
                  </a:moveTo>
                  <a:cubicBezTo>
                    <a:pt x="97275" y="0"/>
                    <a:pt x="97255" y="0"/>
                    <a:pt x="97236" y="0"/>
                  </a:cubicBezTo>
                  <a:lnTo>
                    <a:pt x="10041" y="0"/>
                  </a:lnTo>
                  <a:cubicBezTo>
                    <a:pt x="7239" y="67"/>
                    <a:pt x="4904" y="2202"/>
                    <a:pt x="4670" y="5004"/>
                  </a:cubicBezTo>
                  <a:lnTo>
                    <a:pt x="234" y="69517"/>
                  </a:lnTo>
                  <a:cubicBezTo>
                    <a:pt x="0" y="72219"/>
                    <a:pt x="2135" y="74520"/>
                    <a:pt x="4870" y="74520"/>
                  </a:cubicBezTo>
                  <a:lnTo>
                    <a:pt x="92099" y="74520"/>
                  </a:lnTo>
                  <a:cubicBezTo>
                    <a:pt x="94901" y="74454"/>
                    <a:pt x="97203" y="72285"/>
                    <a:pt x="97436" y="69517"/>
                  </a:cubicBezTo>
                  <a:lnTo>
                    <a:pt x="101906" y="5004"/>
                  </a:lnTo>
                  <a:cubicBezTo>
                    <a:pt x="102138" y="2321"/>
                    <a:pt x="100002" y="0"/>
                    <a:pt x="97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a:extLst>
                <a:ext uri="{FF2B5EF4-FFF2-40B4-BE49-F238E27FC236}">
                  <a16:creationId xmlns:a16="http://schemas.microsoft.com/office/drawing/2014/main" id="{4919F5DD-2E9B-FC33-9EB7-1053BB8C6B68}"/>
                </a:ext>
              </a:extLst>
            </p:cNvPr>
            <p:cNvSpPr/>
            <p:nvPr/>
          </p:nvSpPr>
          <p:spPr>
            <a:xfrm flipH="1">
              <a:off x="4869297" y="1832643"/>
              <a:ext cx="2872006" cy="2096149"/>
            </a:xfrm>
            <a:custGeom>
              <a:avLst/>
              <a:gdLst/>
              <a:ahLst/>
              <a:cxnLst/>
              <a:rect l="l" t="t" r="r" b="b"/>
              <a:pathLst>
                <a:path w="102471" h="74789" extrusionOk="0">
                  <a:moveTo>
                    <a:pt x="97460" y="301"/>
                  </a:moveTo>
                  <a:cubicBezTo>
                    <a:pt x="100068" y="301"/>
                    <a:pt x="102137" y="2522"/>
                    <a:pt x="101905" y="5138"/>
                  </a:cubicBezTo>
                  <a:lnTo>
                    <a:pt x="97469" y="69651"/>
                  </a:lnTo>
                  <a:cubicBezTo>
                    <a:pt x="97235" y="72353"/>
                    <a:pt x="94967" y="74421"/>
                    <a:pt x="92265" y="74488"/>
                  </a:cubicBezTo>
                  <a:lnTo>
                    <a:pt x="5036" y="74488"/>
                  </a:lnTo>
                  <a:cubicBezTo>
                    <a:pt x="5017" y="74488"/>
                    <a:pt x="4998" y="74488"/>
                    <a:pt x="4979" y="74488"/>
                  </a:cubicBezTo>
                  <a:cubicBezTo>
                    <a:pt x="2371" y="74488"/>
                    <a:pt x="301" y="72234"/>
                    <a:pt x="533" y="69651"/>
                  </a:cubicBezTo>
                  <a:lnTo>
                    <a:pt x="5003" y="5171"/>
                  </a:lnTo>
                  <a:cubicBezTo>
                    <a:pt x="5236" y="2436"/>
                    <a:pt x="7471" y="335"/>
                    <a:pt x="10207" y="301"/>
                  </a:cubicBezTo>
                  <a:lnTo>
                    <a:pt x="97402" y="301"/>
                  </a:lnTo>
                  <a:cubicBezTo>
                    <a:pt x="97422" y="301"/>
                    <a:pt x="97441" y="301"/>
                    <a:pt x="97460" y="301"/>
                  </a:cubicBezTo>
                  <a:close/>
                  <a:moveTo>
                    <a:pt x="97460" y="1"/>
                  </a:moveTo>
                  <a:cubicBezTo>
                    <a:pt x="97441" y="1"/>
                    <a:pt x="97422" y="1"/>
                    <a:pt x="97402" y="1"/>
                  </a:cubicBezTo>
                  <a:lnTo>
                    <a:pt x="10207" y="1"/>
                  </a:lnTo>
                  <a:cubicBezTo>
                    <a:pt x="7304" y="34"/>
                    <a:pt x="4936" y="2269"/>
                    <a:pt x="4669" y="5138"/>
                  </a:cubicBezTo>
                  <a:lnTo>
                    <a:pt x="233" y="69651"/>
                  </a:lnTo>
                  <a:cubicBezTo>
                    <a:pt x="1" y="72433"/>
                    <a:pt x="2203" y="74788"/>
                    <a:pt x="4978" y="74788"/>
                  </a:cubicBezTo>
                  <a:cubicBezTo>
                    <a:pt x="4997" y="74788"/>
                    <a:pt x="5017" y="74788"/>
                    <a:pt x="5036" y="74788"/>
                  </a:cubicBezTo>
                  <a:lnTo>
                    <a:pt x="92265" y="74788"/>
                  </a:lnTo>
                  <a:cubicBezTo>
                    <a:pt x="95167" y="74754"/>
                    <a:pt x="97569" y="72520"/>
                    <a:pt x="97802" y="69651"/>
                  </a:cubicBezTo>
                  <a:lnTo>
                    <a:pt x="102239" y="5171"/>
                  </a:lnTo>
                  <a:cubicBezTo>
                    <a:pt x="102471" y="2389"/>
                    <a:pt x="100268" y="1"/>
                    <a:pt x="974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a:extLst>
                <a:ext uri="{FF2B5EF4-FFF2-40B4-BE49-F238E27FC236}">
                  <a16:creationId xmlns:a16="http://schemas.microsoft.com/office/drawing/2014/main" id="{70A72E3A-1CCD-8462-F46D-3F3D99E9673E}"/>
                </a:ext>
              </a:extLst>
            </p:cNvPr>
            <p:cNvSpPr/>
            <p:nvPr/>
          </p:nvSpPr>
          <p:spPr>
            <a:xfrm flipH="1">
              <a:off x="6322103" y="2960610"/>
              <a:ext cx="575937" cy="517107"/>
            </a:xfrm>
            <a:custGeom>
              <a:avLst/>
              <a:gdLst/>
              <a:ahLst/>
              <a:cxnLst/>
              <a:rect l="l" t="t" r="r" b="b"/>
              <a:pathLst>
                <a:path w="20549" h="18450" extrusionOk="0">
                  <a:moveTo>
                    <a:pt x="10926" y="0"/>
                  </a:moveTo>
                  <a:cubicBezTo>
                    <a:pt x="8510" y="0"/>
                    <a:pt x="6032" y="943"/>
                    <a:pt x="4103" y="2820"/>
                  </a:cubicBezTo>
                  <a:cubicBezTo>
                    <a:pt x="301" y="6489"/>
                    <a:pt x="0" y="12327"/>
                    <a:pt x="3403" y="15863"/>
                  </a:cubicBezTo>
                  <a:cubicBezTo>
                    <a:pt x="5081" y="17590"/>
                    <a:pt x="7332" y="18449"/>
                    <a:pt x="9639" y="18449"/>
                  </a:cubicBezTo>
                  <a:cubicBezTo>
                    <a:pt x="12056" y="18449"/>
                    <a:pt x="14533" y="17506"/>
                    <a:pt x="16479" y="15629"/>
                  </a:cubicBezTo>
                  <a:cubicBezTo>
                    <a:pt x="20248" y="11960"/>
                    <a:pt x="20548" y="6123"/>
                    <a:pt x="17146" y="2587"/>
                  </a:cubicBezTo>
                  <a:cubicBezTo>
                    <a:pt x="15484" y="860"/>
                    <a:pt x="13233" y="0"/>
                    <a:pt x="1092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a:extLst>
                <a:ext uri="{FF2B5EF4-FFF2-40B4-BE49-F238E27FC236}">
                  <a16:creationId xmlns:a16="http://schemas.microsoft.com/office/drawing/2014/main" id="{A85A7FD8-4395-7577-5CC2-0C9E3B0C5C0B}"/>
                </a:ext>
              </a:extLst>
            </p:cNvPr>
            <p:cNvSpPr/>
            <p:nvPr/>
          </p:nvSpPr>
          <p:spPr>
            <a:xfrm flipH="1">
              <a:off x="6379139" y="3012153"/>
              <a:ext cx="460940" cy="414022"/>
            </a:xfrm>
            <a:custGeom>
              <a:avLst/>
              <a:gdLst/>
              <a:ahLst/>
              <a:cxnLst/>
              <a:rect l="l" t="t" r="r" b="b"/>
              <a:pathLst>
                <a:path w="16446" h="14772" extrusionOk="0">
                  <a:moveTo>
                    <a:pt x="8717" y="0"/>
                  </a:moveTo>
                  <a:cubicBezTo>
                    <a:pt x="6792" y="0"/>
                    <a:pt x="4818" y="751"/>
                    <a:pt x="3270" y="2249"/>
                  </a:cubicBezTo>
                  <a:cubicBezTo>
                    <a:pt x="234" y="5184"/>
                    <a:pt x="1" y="9854"/>
                    <a:pt x="2736" y="12690"/>
                  </a:cubicBezTo>
                  <a:cubicBezTo>
                    <a:pt x="4059" y="14079"/>
                    <a:pt x="5863" y="14771"/>
                    <a:pt x="7716" y="14771"/>
                  </a:cubicBezTo>
                  <a:cubicBezTo>
                    <a:pt x="9646" y="14771"/>
                    <a:pt x="11628" y="14020"/>
                    <a:pt x="13177" y="12523"/>
                  </a:cubicBezTo>
                  <a:cubicBezTo>
                    <a:pt x="16212" y="9587"/>
                    <a:pt x="16446" y="4917"/>
                    <a:pt x="13710" y="2082"/>
                  </a:cubicBezTo>
                  <a:cubicBezTo>
                    <a:pt x="12370" y="693"/>
                    <a:pt x="10566" y="0"/>
                    <a:pt x="8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a:extLst>
                <a:ext uri="{FF2B5EF4-FFF2-40B4-BE49-F238E27FC236}">
                  <a16:creationId xmlns:a16="http://schemas.microsoft.com/office/drawing/2014/main" id="{D740CFF1-1F9F-A1D8-A444-3F6BDFFD2D7F}"/>
                </a:ext>
              </a:extLst>
            </p:cNvPr>
            <p:cNvSpPr/>
            <p:nvPr/>
          </p:nvSpPr>
          <p:spPr>
            <a:xfrm flipH="1">
              <a:off x="6437100" y="3064144"/>
              <a:ext cx="345943" cy="310012"/>
            </a:xfrm>
            <a:custGeom>
              <a:avLst/>
              <a:gdLst/>
              <a:ahLst/>
              <a:cxnLst/>
              <a:rect l="l" t="t" r="r" b="b"/>
              <a:pathLst>
                <a:path w="12343" h="11061" extrusionOk="0">
                  <a:moveTo>
                    <a:pt x="6561" y="1"/>
                  </a:moveTo>
                  <a:cubicBezTo>
                    <a:pt x="5112" y="1"/>
                    <a:pt x="3629" y="568"/>
                    <a:pt x="2469" y="1695"/>
                  </a:cubicBezTo>
                  <a:cubicBezTo>
                    <a:pt x="200" y="3896"/>
                    <a:pt x="0" y="7399"/>
                    <a:pt x="2068" y="9500"/>
                  </a:cubicBezTo>
                  <a:cubicBezTo>
                    <a:pt x="3062" y="10543"/>
                    <a:pt x="4407" y="11061"/>
                    <a:pt x="5790" y="11061"/>
                  </a:cubicBezTo>
                  <a:cubicBezTo>
                    <a:pt x="7238" y="11061"/>
                    <a:pt x="8730" y="10493"/>
                    <a:pt x="9907" y="9367"/>
                  </a:cubicBezTo>
                  <a:cubicBezTo>
                    <a:pt x="12176" y="7165"/>
                    <a:pt x="12342" y="3663"/>
                    <a:pt x="10308" y="1561"/>
                  </a:cubicBezTo>
                  <a:cubicBezTo>
                    <a:pt x="9297" y="518"/>
                    <a:pt x="7945" y="1"/>
                    <a:pt x="656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a:extLst>
                <a:ext uri="{FF2B5EF4-FFF2-40B4-BE49-F238E27FC236}">
                  <a16:creationId xmlns:a16="http://schemas.microsoft.com/office/drawing/2014/main" id="{F9011DD7-2602-CD7E-BB56-F94270DE561E}"/>
                </a:ext>
              </a:extLst>
            </p:cNvPr>
            <p:cNvSpPr/>
            <p:nvPr/>
          </p:nvSpPr>
          <p:spPr>
            <a:xfrm flipH="1">
              <a:off x="6501619" y="3115378"/>
              <a:ext cx="216877" cy="207572"/>
            </a:xfrm>
            <a:custGeom>
              <a:avLst/>
              <a:gdLst/>
              <a:ahLst/>
              <a:cxnLst/>
              <a:rect l="l" t="t" r="r" b="b"/>
              <a:pathLst>
                <a:path w="7738" h="7406" extrusionOk="0">
                  <a:moveTo>
                    <a:pt x="4135" y="0"/>
                  </a:moveTo>
                  <a:cubicBezTo>
                    <a:pt x="2067" y="33"/>
                    <a:pt x="366" y="1635"/>
                    <a:pt x="199" y="3703"/>
                  </a:cubicBezTo>
                  <a:cubicBezTo>
                    <a:pt x="1" y="5685"/>
                    <a:pt x="1570" y="7406"/>
                    <a:pt x="3577" y="7406"/>
                  </a:cubicBezTo>
                  <a:cubicBezTo>
                    <a:pt x="3596" y="7406"/>
                    <a:pt x="3616" y="7406"/>
                    <a:pt x="3635" y="7405"/>
                  </a:cubicBezTo>
                  <a:cubicBezTo>
                    <a:pt x="5703" y="7372"/>
                    <a:pt x="7404" y="5771"/>
                    <a:pt x="7571" y="3703"/>
                  </a:cubicBezTo>
                  <a:cubicBezTo>
                    <a:pt x="7738" y="1701"/>
                    <a:pt x="6137" y="0"/>
                    <a:pt x="4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a:extLst>
                <a:ext uri="{FF2B5EF4-FFF2-40B4-BE49-F238E27FC236}">
                  <a16:creationId xmlns:a16="http://schemas.microsoft.com/office/drawing/2014/main" id="{B239DDFF-8D4A-CF9A-925D-9D0E8B6A00C1}"/>
                </a:ext>
              </a:extLst>
            </p:cNvPr>
            <p:cNvSpPr/>
            <p:nvPr/>
          </p:nvSpPr>
          <p:spPr>
            <a:xfrm flipH="1">
              <a:off x="6555880" y="3167705"/>
              <a:ext cx="108382" cy="102917"/>
            </a:xfrm>
            <a:custGeom>
              <a:avLst/>
              <a:gdLst/>
              <a:ahLst/>
              <a:cxnLst/>
              <a:rect l="l" t="t" r="r" b="b"/>
              <a:pathLst>
                <a:path w="3867" h="3672" extrusionOk="0">
                  <a:moveTo>
                    <a:pt x="2123" y="0"/>
                  </a:moveTo>
                  <a:cubicBezTo>
                    <a:pt x="2104" y="0"/>
                    <a:pt x="2086" y="0"/>
                    <a:pt x="2067" y="1"/>
                  </a:cubicBezTo>
                  <a:cubicBezTo>
                    <a:pt x="1033" y="1"/>
                    <a:pt x="165" y="802"/>
                    <a:pt x="99" y="1836"/>
                  </a:cubicBezTo>
                  <a:cubicBezTo>
                    <a:pt x="1" y="2818"/>
                    <a:pt x="770" y="3671"/>
                    <a:pt x="1744" y="3671"/>
                  </a:cubicBezTo>
                  <a:cubicBezTo>
                    <a:pt x="1763" y="3671"/>
                    <a:pt x="1781" y="3671"/>
                    <a:pt x="1800" y="3670"/>
                  </a:cubicBezTo>
                  <a:cubicBezTo>
                    <a:pt x="2834" y="3670"/>
                    <a:pt x="3701" y="2870"/>
                    <a:pt x="3801" y="1836"/>
                  </a:cubicBezTo>
                  <a:cubicBezTo>
                    <a:pt x="3867" y="854"/>
                    <a:pt x="3097" y="0"/>
                    <a:pt x="2123"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a:extLst>
                <a:ext uri="{FF2B5EF4-FFF2-40B4-BE49-F238E27FC236}">
                  <a16:creationId xmlns:a16="http://schemas.microsoft.com/office/drawing/2014/main" id="{90DBB5E4-0F63-D6C5-2A04-F46CB222C396}"/>
                </a:ext>
              </a:extLst>
            </p:cNvPr>
            <p:cNvSpPr/>
            <p:nvPr/>
          </p:nvSpPr>
          <p:spPr>
            <a:xfrm flipH="1">
              <a:off x="7090701" y="3072328"/>
              <a:ext cx="432801" cy="529215"/>
            </a:xfrm>
            <a:custGeom>
              <a:avLst/>
              <a:gdLst/>
              <a:ahLst/>
              <a:cxnLst/>
              <a:rect l="l" t="t" r="r" b="b"/>
              <a:pathLst>
                <a:path w="15442" h="18882" extrusionOk="0">
                  <a:moveTo>
                    <a:pt x="8188" y="401"/>
                  </a:moveTo>
                  <a:cubicBezTo>
                    <a:pt x="12003" y="401"/>
                    <a:pt x="15008" y="3676"/>
                    <a:pt x="14678" y="7474"/>
                  </a:cubicBezTo>
                  <a:cubicBezTo>
                    <a:pt x="14444" y="9642"/>
                    <a:pt x="13610" y="11710"/>
                    <a:pt x="12243" y="13411"/>
                  </a:cubicBezTo>
                  <a:cubicBezTo>
                    <a:pt x="11275" y="14679"/>
                    <a:pt x="10575" y="16113"/>
                    <a:pt x="10174" y="17648"/>
                  </a:cubicBezTo>
                  <a:cubicBezTo>
                    <a:pt x="10041" y="18115"/>
                    <a:pt x="9607" y="18448"/>
                    <a:pt x="9107" y="18448"/>
                  </a:cubicBezTo>
                  <a:lnTo>
                    <a:pt x="4537" y="18448"/>
                  </a:lnTo>
                  <a:cubicBezTo>
                    <a:pt x="4070" y="18448"/>
                    <a:pt x="3703" y="18115"/>
                    <a:pt x="3636" y="17681"/>
                  </a:cubicBezTo>
                  <a:cubicBezTo>
                    <a:pt x="3436" y="16180"/>
                    <a:pt x="2936" y="14712"/>
                    <a:pt x="2102" y="13411"/>
                  </a:cubicBezTo>
                  <a:cubicBezTo>
                    <a:pt x="1001" y="11677"/>
                    <a:pt x="434" y="9609"/>
                    <a:pt x="501" y="7507"/>
                  </a:cubicBezTo>
                  <a:cubicBezTo>
                    <a:pt x="834" y="3538"/>
                    <a:pt x="4137" y="502"/>
                    <a:pt x="8106" y="435"/>
                  </a:cubicBezTo>
                  <a:lnTo>
                    <a:pt x="8073" y="402"/>
                  </a:lnTo>
                  <a:cubicBezTo>
                    <a:pt x="8111" y="401"/>
                    <a:pt x="8150" y="401"/>
                    <a:pt x="8188" y="401"/>
                  </a:cubicBezTo>
                  <a:close/>
                  <a:moveTo>
                    <a:pt x="8222" y="1"/>
                  </a:moveTo>
                  <a:cubicBezTo>
                    <a:pt x="8183" y="1"/>
                    <a:pt x="8145" y="1"/>
                    <a:pt x="8106" y="2"/>
                  </a:cubicBezTo>
                  <a:cubicBezTo>
                    <a:pt x="3903" y="68"/>
                    <a:pt x="434" y="3304"/>
                    <a:pt x="101" y="7507"/>
                  </a:cubicBezTo>
                  <a:cubicBezTo>
                    <a:pt x="0" y="9675"/>
                    <a:pt x="601" y="11843"/>
                    <a:pt x="1768" y="13645"/>
                  </a:cubicBezTo>
                  <a:cubicBezTo>
                    <a:pt x="2536" y="14912"/>
                    <a:pt x="3036" y="16280"/>
                    <a:pt x="3236" y="17748"/>
                  </a:cubicBezTo>
                  <a:cubicBezTo>
                    <a:pt x="3303" y="18415"/>
                    <a:pt x="3870" y="18882"/>
                    <a:pt x="4537" y="18882"/>
                  </a:cubicBezTo>
                  <a:lnTo>
                    <a:pt x="9140" y="18882"/>
                  </a:lnTo>
                  <a:cubicBezTo>
                    <a:pt x="9807" y="18882"/>
                    <a:pt x="10408" y="18415"/>
                    <a:pt x="10575" y="17748"/>
                  </a:cubicBezTo>
                  <a:cubicBezTo>
                    <a:pt x="10975" y="16247"/>
                    <a:pt x="11675" y="14879"/>
                    <a:pt x="12609" y="13645"/>
                  </a:cubicBezTo>
                  <a:cubicBezTo>
                    <a:pt x="14010" y="11877"/>
                    <a:pt x="14878" y="9742"/>
                    <a:pt x="15111" y="7507"/>
                  </a:cubicBezTo>
                  <a:cubicBezTo>
                    <a:pt x="15442" y="3476"/>
                    <a:pt x="12270" y="1"/>
                    <a:pt x="8222"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a:extLst>
                <a:ext uri="{FF2B5EF4-FFF2-40B4-BE49-F238E27FC236}">
                  <a16:creationId xmlns:a16="http://schemas.microsoft.com/office/drawing/2014/main" id="{6CF1CEB1-FBD5-F01E-BE9B-9BF19B69661E}"/>
                </a:ext>
              </a:extLst>
            </p:cNvPr>
            <p:cNvSpPr/>
            <p:nvPr/>
          </p:nvSpPr>
          <p:spPr>
            <a:xfrm flipH="1">
              <a:off x="7180361" y="3246266"/>
              <a:ext cx="271166" cy="421674"/>
            </a:xfrm>
            <a:custGeom>
              <a:avLst/>
              <a:gdLst/>
              <a:ahLst/>
              <a:cxnLst/>
              <a:rect l="l" t="t" r="r" b="b"/>
              <a:pathLst>
                <a:path w="9675" h="15045" extrusionOk="0">
                  <a:moveTo>
                    <a:pt x="4971" y="367"/>
                  </a:moveTo>
                  <a:cubicBezTo>
                    <a:pt x="4971" y="367"/>
                    <a:pt x="5205" y="500"/>
                    <a:pt x="5171" y="1901"/>
                  </a:cubicBezTo>
                  <a:cubicBezTo>
                    <a:pt x="5205" y="2769"/>
                    <a:pt x="5038" y="3636"/>
                    <a:pt x="4671" y="4437"/>
                  </a:cubicBezTo>
                  <a:lnTo>
                    <a:pt x="4638" y="4437"/>
                  </a:lnTo>
                  <a:cubicBezTo>
                    <a:pt x="4471" y="4036"/>
                    <a:pt x="4371" y="3636"/>
                    <a:pt x="4337" y="3202"/>
                  </a:cubicBezTo>
                  <a:cubicBezTo>
                    <a:pt x="4237" y="1801"/>
                    <a:pt x="4771" y="434"/>
                    <a:pt x="4971" y="367"/>
                  </a:cubicBezTo>
                  <a:close/>
                  <a:moveTo>
                    <a:pt x="1035" y="1768"/>
                  </a:moveTo>
                  <a:cubicBezTo>
                    <a:pt x="1369" y="1768"/>
                    <a:pt x="1702" y="1901"/>
                    <a:pt x="1902" y="2168"/>
                  </a:cubicBezTo>
                  <a:cubicBezTo>
                    <a:pt x="2269" y="2602"/>
                    <a:pt x="2603" y="3403"/>
                    <a:pt x="2703" y="4970"/>
                  </a:cubicBezTo>
                  <a:cubicBezTo>
                    <a:pt x="1569" y="4470"/>
                    <a:pt x="368" y="3036"/>
                    <a:pt x="368" y="2235"/>
                  </a:cubicBezTo>
                  <a:lnTo>
                    <a:pt x="335" y="2235"/>
                  </a:lnTo>
                  <a:cubicBezTo>
                    <a:pt x="335" y="2068"/>
                    <a:pt x="401" y="1801"/>
                    <a:pt x="935" y="1768"/>
                  </a:cubicBezTo>
                  <a:close/>
                  <a:moveTo>
                    <a:pt x="8974" y="1901"/>
                  </a:moveTo>
                  <a:cubicBezTo>
                    <a:pt x="9141" y="2002"/>
                    <a:pt x="9274" y="2602"/>
                    <a:pt x="9074" y="3369"/>
                  </a:cubicBezTo>
                  <a:cubicBezTo>
                    <a:pt x="8807" y="4303"/>
                    <a:pt x="8073" y="5037"/>
                    <a:pt x="7139" y="5304"/>
                  </a:cubicBezTo>
                  <a:cubicBezTo>
                    <a:pt x="7373" y="4303"/>
                    <a:pt x="7807" y="3336"/>
                    <a:pt x="8307" y="2435"/>
                  </a:cubicBezTo>
                  <a:cubicBezTo>
                    <a:pt x="8607" y="2035"/>
                    <a:pt x="8807" y="1901"/>
                    <a:pt x="8907" y="1901"/>
                  </a:cubicBezTo>
                  <a:close/>
                  <a:moveTo>
                    <a:pt x="5038" y="0"/>
                  </a:moveTo>
                  <a:cubicBezTo>
                    <a:pt x="4471" y="0"/>
                    <a:pt x="4104" y="1401"/>
                    <a:pt x="4004" y="2335"/>
                  </a:cubicBezTo>
                  <a:cubicBezTo>
                    <a:pt x="3870" y="3169"/>
                    <a:pt x="4037" y="4003"/>
                    <a:pt x="4404" y="4770"/>
                  </a:cubicBezTo>
                  <a:cubicBezTo>
                    <a:pt x="4204" y="4970"/>
                    <a:pt x="3904" y="5104"/>
                    <a:pt x="3570" y="5104"/>
                  </a:cubicBezTo>
                  <a:cubicBezTo>
                    <a:pt x="3521" y="5114"/>
                    <a:pt x="3472" y="5118"/>
                    <a:pt x="3424" y="5118"/>
                  </a:cubicBezTo>
                  <a:cubicBezTo>
                    <a:pt x="3309" y="5118"/>
                    <a:pt x="3198" y="5094"/>
                    <a:pt x="3103" y="5070"/>
                  </a:cubicBezTo>
                  <a:cubicBezTo>
                    <a:pt x="3003" y="3536"/>
                    <a:pt x="2703" y="2469"/>
                    <a:pt x="2203" y="1901"/>
                  </a:cubicBezTo>
                  <a:cubicBezTo>
                    <a:pt x="1897" y="1565"/>
                    <a:pt x="1479" y="1397"/>
                    <a:pt x="1052" y="1397"/>
                  </a:cubicBezTo>
                  <a:cubicBezTo>
                    <a:pt x="1013" y="1397"/>
                    <a:pt x="974" y="1398"/>
                    <a:pt x="935" y="1401"/>
                  </a:cubicBezTo>
                  <a:cubicBezTo>
                    <a:pt x="101" y="1434"/>
                    <a:pt x="1" y="2035"/>
                    <a:pt x="1" y="2268"/>
                  </a:cubicBezTo>
                  <a:cubicBezTo>
                    <a:pt x="1" y="3236"/>
                    <a:pt x="1335" y="4904"/>
                    <a:pt x="2736" y="5371"/>
                  </a:cubicBezTo>
                  <a:cubicBezTo>
                    <a:pt x="2836" y="7339"/>
                    <a:pt x="2603" y="10307"/>
                    <a:pt x="1769" y="14877"/>
                  </a:cubicBezTo>
                  <a:lnTo>
                    <a:pt x="1736" y="15044"/>
                  </a:lnTo>
                  <a:lnTo>
                    <a:pt x="2102" y="15044"/>
                  </a:lnTo>
                  <a:lnTo>
                    <a:pt x="2102" y="14944"/>
                  </a:lnTo>
                  <a:cubicBezTo>
                    <a:pt x="2870" y="10875"/>
                    <a:pt x="3203" y="7706"/>
                    <a:pt x="3103" y="5471"/>
                  </a:cubicBezTo>
                  <a:cubicBezTo>
                    <a:pt x="3270" y="5471"/>
                    <a:pt x="3403" y="5504"/>
                    <a:pt x="3570" y="5504"/>
                  </a:cubicBezTo>
                  <a:cubicBezTo>
                    <a:pt x="3970" y="5471"/>
                    <a:pt x="4337" y="5337"/>
                    <a:pt x="4604" y="5037"/>
                  </a:cubicBezTo>
                  <a:cubicBezTo>
                    <a:pt x="4971" y="5471"/>
                    <a:pt x="5538" y="5738"/>
                    <a:pt x="6105" y="5738"/>
                  </a:cubicBezTo>
                  <a:lnTo>
                    <a:pt x="6572" y="5738"/>
                  </a:lnTo>
                  <a:cubicBezTo>
                    <a:pt x="5672" y="8973"/>
                    <a:pt x="5271" y="13176"/>
                    <a:pt x="5972" y="15044"/>
                  </a:cubicBezTo>
                  <a:lnTo>
                    <a:pt x="6372" y="15044"/>
                  </a:lnTo>
                  <a:cubicBezTo>
                    <a:pt x="5605" y="13376"/>
                    <a:pt x="6072" y="8973"/>
                    <a:pt x="6973" y="5704"/>
                  </a:cubicBezTo>
                  <a:cubicBezTo>
                    <a:pt x="8140" y="5471"/>
                    <a:pt x="9074" y="4603"/>
                    <a:pt x="9408" y="3436"/>
                  </a:cubicBezTo>
                  <a:cubicBezTo>
                    <a:pt x="9675" y="2569"/>
                    <a:pt x="9541" y="1735"/>
                    <a:pt x="9107" y="1568"/>
                  </a:cubicBezTo>
                  <a:cubicBezTo>
                    <a:pt x="9051" y="1544"/>
                    <a:pt x="8986" y="1527"/>
                    <a:pt x="8914" y="1527"/>
                  </a:cubicBezTo>
                  <a:cubicBezTo>
                    <a:pt x="8688" y="1527"/>
                    <a:pt x="8386" y="1687"/>
                    <a:pt x="8007" y="2268"/>
                  </a:cubicBezTo>
                  <a:cubicBezTo>
                    <a:pt x="7440" y="3236"/>
                    <a:pt x="6973" y="4270"/>
                    <a:pt x="6706" y="5371"/>
                  </a:cubicBezTo>
                  <a:cubicBezTo>
                    <a:pt x="6622" y="5387"/>
                    <a:pt x="6531" y="5396"/>
                    <a:pt x="6439" y="5396"/>
                  </a:cubicBezTo>
                  <a:cubicBezTo>
                    <a:pt x="6347" y="5396"/>
                    <a:pt x="6255" y="5387"/>
                    <a:pt x="6172" y="5371"/>
                  </a:cubicBezTo>
                  <a:cubicBezTo>
                    <a:pt x="5672" y="5371"/>
                    <a:pt x="5205" y="5137"/>
                    <a:pt x="4871" y="4770"/>
                  </a:cubicBezTo>
                  <a:cubicBezTo>
                    <a:pt x="5271" y="4236"/>
                    <a:pt x="5538" y="3336"/>
                    <a:pt x="5572" y="1868"/>
                  </a:cubicBezTo>
                  <a:cubicBezTo>
                    <a:pt x="5605" y="601"/>
                    <a:pt x="5438" y="0"/>
                    <a:pt x="5038"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a:extLst>
                <a:ext uri="{FF2B5EF4-FFF2-40B4-BE49-F238E27FC236}">
                  <a16:creationId xmlns:a16="http://schemas.microsoft.com/office/drawing/2014/main" id="{06F404CE-51AD-EF8B-01D8-95439F035BAD}"/>
                </a:ext>
              </a:extLst>
            </p:cNvPr>
            <p:cNvSpPr/>
            <p:nvPr/>
          </p:nvSpPr>
          <p:spPr>
            <a:xfrm flipH="1">
              <a:off x="7249533" y="3636129"/>
              <a:ext cx="173939" cy="48628"/>
            </a:xfrm>
            <a:custGeom>
              <a:avLst/>
              <a:gdLst/>
              <a:ahLst/>
              <a:cxnLst/>
              <a:rect l="l" t="t" r="r" b="b"/>
              <a:pathLst>
                <a:path w="6206" h="1735" extrusionOk="0">
                  <a:moveTo>
                    <a:pt x="668" y="0"/>
                  </a:moveTo>
                  <a:cubicBezTo>
                    <a:pt x="368" y="0"/>
                    <a:pt x="101" y="234"/>
                    <a:pt x="67" y="567"/>
                  </a:cubicBezTo>
                  <a:lnTo>
                    <a:pt x="34" y="1168"/>
                  </a:lnTo>
                  <a:cubicBezTo>
                    <a:pt x="1" y="1468"/>
                    <a:pt x="234" y="1735"/>
                    <a:pt x="568" y="1735"/>
                  </a:cubicBezTo>
                  <a:lnTo>
                    <a:pt x="5571" y="1735"/>
                  </a:lnTo>
                  <a:cubicBezTo>
                    <a:pt x="5872" y="1735"/>
                    <a:pt x="6138" y="1468"/>
                    <a:pt x="6172" y="1168"/>
                  </a:cubicBezTo>
                  <a:lnTo>
                    <a:pt x="6205" y="567"/>
                  </a:lnTo>
                  <a:cubicBezTo>
                    <a:pt x="6205" y="267"/>
                    <a:pt x="5972" y="0"/>
                    <a:pt x="5671"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a:extLst>
                <a:ext uri="{FF2B5EF4-FFF2-40B4-BE49-F238E27FC236}">
                  <a16:creationId xmlns:a16="http://schemas.microsoft.com/office/drawing/2014/main" id="{4F2C82AC-6E7A-F629-BBC5-CD6DBAEEC92B}"/>
                </a:ext>
              </a:extLst>
            </p:cNvPr>
            <p:cNvSpPr/>
            <p:nvPr/>
          </p:nvSpPr>
          <p:spPr>
            <a:xfrm flipH="1">
              <a:off x="7243927" y="3630495"/>
              <a:ext cx="185150" cy="60820"/>
            </a:xfrm>
            <a:custGeom>
              <a:avLst/>
              <a:gdLst/>
              <a:ahLst/>
              <a:cxnLst/>
              <a:rect l="l" t="t" r="r" b="b"/>
              <a:pathLst>
                <a:path w="6606" h="2170" extrusionOk="0">
                  <a:moveTo>
                    <a:pt x="5838" y="435"/>
                  </a:moveTo>
                  <a:cubicBezTo>
                    <a:pt x="5938" y="435"/>
                    <a:pt x="6038" y="468"/>
                    <a:pt x="6072" y="535"/>
                  </a:cubicBezTo>
                  <a:cubicBezTo>
                    <a:pt x="6138" y="601"/>
                    <a:pt x="6172" y="668"/>
                    <a:pt x="6172" y="768"/>
                  </a:cubicBezTo>
                  <a:lnTo>
                    <a:pt x="6138" y="1369"/>
                  </a:lnTo>
                  <a:cubicBezTo>
                    <a:pt x="6105" y="1569"/>
                    <a:pt x="5938" y="1735"/>
                    <a:pt x="5738" y="1735"/>
                  </a:cubicBezTo>
                  <a:lnTo>
                    <a:pt x="734" y="1735"/>
                  </a:lnTo>
                  <a:cubicBezTo>
                    <a:pt x="634" y="1735"/>
                    <a:pt x="568" y="1702"/>
                    <a:pt x="501" y="1635"/>
                  </a:cubicBezTo>
                  <a:cubicBezTo>
                    <a:pt x="434" y="1569"/>
                    <a:pt x="401" y="1502"/>
                    <a:pt x="401" y="1402"/>
                  </a:cubicBezTo>
                  <a:lnTo>
                    <a:pt x="468" y="801"/>
                  </a:lnTo>
                  <a:cubicBezTo>
                    <a:pt x="468" y="601"/>
                    <a:pt x="634" y="435"/>
                    <a:pt x="834" y="435"/>
                  </a:cubicBezTo>
                  <a:close/>
                  <a:moveTo>
                    <a:pt x="868" y="1"/>
                  </a:moveTo>
                  <a:cubicBezTo>
                    <a:pt x="434" y="34"/>
                    <a:pt x="101" y="334"/>
                    <a:pt x="67" y="768"/>
                  </a:cubicBezTo>
                  <a:lnTo>
                    <a:pt x="34" y="1369"/>
                  </a:lnTo>
                  <a:cubicBezTo>
                    <a:pt x="1" y="1569"/>
                    <a:pt x="67" y="1769"/>
                    <a:pt x="201" y="1936"/>
                  </a:cubicBezTo>
                  <a:cubicBezTo>
                    <a:pt x="367" y="2069"/>
                    <a:pt x="534" y="2169"/>
                    <a:pt x="768" y="2169"/>
                  </a:cubicBezTo>
                  <a:lnTo>
                    <a:pt x="5771" y="2169"/>
                  </a:lnTo>
                  <a:cubicBezTo>
                    <a:pt x="6172" y="2136"/>
                    <a:pt x="6505" y="1802"/>
                    <a:pt x="6572" y="1402"/>
                  </a:cubicBezTo>
                  <a:lnTo>
                    <a:pt x="6605" y="801"/>
                  </a:lnTo>
                  <a:cubicBezTo>
                    <a:pt x="6605" y="601"/>
                    <a:pt x="6539" y="401"/>
                    <a:pt x="6405" y="234"/>
                  </a:cubicBezTo>
                  <a:cubicBezTo>
                    <a:pt x="6272" y="101"/>
                    <a:pt x="6072" y="1"/>
                    <a:pt x="587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a:extLst>
                <a:ext uri="{FF2B5EF4-FFF2-40B4-BE49-F238E27FC236}">
                  <a16:creationId xmlns:a16="http://schemas.microsoft.com/office/drawing/2014/main" id="{DAE9B871-2A5B-BE28-B6E3-36415450D884}"/>
                </a:ext>
              </a:extLst>
            </p:cNvPr>
            <p:cNvSpPr/>
            <p:nvPr/>
          </p:nvSpPr>
          <p:spPr>
            <a:xfrm flipH="1">
              <a:off x="5463845" y="2614246"/>
              <a:ext cx="190755" cy="196361"/>
            </a:xfrm>
            <a:custGeom>
              <a:avLst/>
              <a:gdLst/>
              <a:ahLst/>
              <a:cxnLst/>
              <a:rect l="l" t="t" r="r" b="b"/>
              <a:pathLst>
                <a:path w="6806" h="7006" extrusionOk="0">
                  <a:moveTo>
                    <a:pt x="2802" y="1"/>
                  </a:moveTo>
                  <a:lnTo>
                    <a:pt x="0" y="1735"/>
                  </a:lnTo>
                  <a:lnTo>
                    <a:pt x="4904" y="7006"/>
                  </a:lnTo>
                  <a:lnTo>
                    <a:pt x="6805" y="4337"/>
                  </a:lnTo>
                  <a:lnTo>
                    <a:pt x="2802"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a:extLst>
                <a:ext uri="{FF2B5EF4-FFF2-40B4-BE49-F238E27FC236}">
                  <a16:creationId xmlns:a16="http://schemas.microsoft.com/office/drawing/2014/main" id="{55B602D6-9CF2-6BC0-8BCB-04AA025E3603}"/>
                </a:ext>
              </a:extLst>
            </p:cNvPr>
            <p:cNvSpPr/>
            <p:nvPr/>
          </p:nvSpPr>
          <p:spPr>
            <a:xfrm flipH="1">
              <a:off x="5478811" y="2631091"/>
              <a:ext cx="160822" cy="161747"/>
            </a:xfrm>
            <a:custGeom>
              <a:avLst/>
              <a:gdLst/>
              <a:ahLst/>
              <a:cxnLst/>
              <a:rect l="l" t="t" r="r" b="b"/>
              <a:pathLst>
                <a:path w="5738" h="5771" extrusionOk="0">
                  <a:moveTo>
                    <a:pt x="3136" y="0"/>
                  </a:moveTo>
                  <a:lnTo>
                    <a:pt x="0" y="2368"/>
                  </a:lnTo>
                  <a:lnTo>
                    <a:pt x="3202" y="5771"/>
                  </a:lnTo>
                  <a:lnTo>
                    <a:pt x="5738" y="2802"/>
                  </a:lnTo>
                  <a:lnTo>
                    <a:pt x="3136"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a:extLst>
                <a:ext uri="{FF2B5EF4-FFF2-40B4-BE49-F238E27FC236}">
                  <a16:creationId xmlns:a16="http://schemas.microsoft.com/office/drawing/2014/main" id="{411987D7-1275-37C1-8700-7F4AFC91489A}"/>
                </a:ext>
              </a:extLst>
            </p:cNvPr>
            <p:cNvSpPr/>
            <p:nvPr/>
          </p:nvSpPr>
          <p:spPr>
            <a:xfrm flipH="1">
              <a:off x="5450756" y="2473632"/>
              <a:ext cx="229097" cy="126628"/>
            </a:xfrm>
            <a:custGeom>
              <a:avLst/>
              <a:gdLst/>
              <a:ahLst/>
              <a:cxnLst/>
              <a:rect l="l" t="t" r="r" b="b"/>
              <a:pathLst>
                <a:path w="8174" h="4518" extrusionOk="0">
                  <a:moveTo>
                    <a:pt x="6266" y="0"/>
                  </a:moveTo>
                  <a:cubicBezTo>
                    <a:pt x="2937" y="0"/>
                    <a:pt x="1336" y="3154"/>
                    <a:pt x="1" y="4517"/>
                  </a:cubicBezTo>
                  <a:cubicBezTo>
                    <a:pt x="1" y="4517"/>
                    <a:pt x="1529" y="3990"/>
                    <a:pt x="2525" y="3990"/>
                  </a:cubicBezTo>
                  <a:cubicBezTo>
                    <a:pt x="2650" y="3990"/>
                    <a:pt x="2766" y="3998"/>
                    <a:pt x="2869" y="4017"/>
                  </a:cubicBezTo>
                  <a:cubicBezTo>
                    <a:pt x="2973" y="4034"/>
                    <a:pt x="3076" y="4042"/>
                    <a:pt x="3178" y="4042"/>
                  </a:cubicBezTo>
                  <a:cubicBezTo>
                    <a:pt x="3671" y="4042"/>
                    <a:pt x="4145" y="3848"/>
                    <a:pt x="4504" y="3517"/>
                  </a:cubicBezTo>
                  <a:lnTo>
                    <a:pt x="8173" y="314"/>
                  </a:lnTo>
                  <a:cubicBezTo>
                    <a:pt x="7480" y="96"/>
                    <a:pt x="6847" y="0"/>
                    <a:pt x="626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a:extLst>
                <a:ext uri="{FF2B5EF4-FFF2-40B4-BE49-F238E27FC236}">
                  <a16:creationId xmlns:a16="http://schemas.microsoft.com/office/drawing/2014/main" id="{E1CBF9A8-9DD7-BE8D-570B-77A40B1B9F5D}"/>
                </a:ext>
              </a:extLst>
            </p:cNvPr>
            <p:cNvSpPr/>
            <p:nvPr/>
          </p:nvSpPr>
          <p:spPr>
            <a:xfrm flipH="1">
              <a:off x="5291840" y="2619852"/>
              <a:ext cx="164549" cy="219736"/>
            </a:xfrm>
            <a:custGeom>
              <a:avLst/>
              <a:gdLst/>
              <a:ahLst/>
              <a:cxnLst/>
              <a:rect l="l" t="t" r="r" b="b"/>
              <a:pathLst>
                <a:path w="5871" h="7840" extrusionOk="0">
                  <a:moveTo>
                    <a:pt x="4737" y="1"/>
                  </a:moveTo>
                  <a:cubicBezTo>
                    <a:pt x="4737" y="1"/>
                    <a:pt x="2902" y="1835"/>
                    <a:pt x="1301" y="3437"/>
                  </a:cubicBezTo>
                  <a:cubicBezTo>
                    <a:pt x="867" y="3837"/>
                    <a:pt x="634" y="4404"/>
                    <a:pt x="667" y="5004"/>
                  </a:cubicBezTo>
                  <a:cubicBezTo>
                    <a:pt x="801" y="5972"/>
                    <a:pt x="0" y="7840"/>
                    <a:pt x="0" y="7840"/>
                  </a:cubicBezTo>
                  <a:cubicBezTo>
                    <a:pt x="1701" y="6405"/>
                    <a:pt x="5871" y="4737"/>
                    <a:pt x="473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a:extLst>
                <a:ext uri="{FF2B5EF4-FFF2-40B4-BE49-F238E27FC236}">
                  <a16:creationId xmlns:a16="http://schemas.microsoft.com/office/drawing/2014/main" id="{2D2FD7BE-328D-7EB7-A18D-07C447E94E90}"/>
                </a:ext>
              </a:extLst>
            </p:cNvPr>
            <p:cNvSpPr/>
            <p:nvPr/>
          </p:nvSpPr>
          <p:spPr>
            <a:xfrm flipH="1">
              <a:off x="5135699" y="2330243"/>
              <a:ext cx="465621" cy="426382"/>
            </a:xfrm>
            <a:custGeom>
              <a:avLst/>
              <a:gdLst/>
              <a:ahLst/>
              <a:cxnLst/>
              <a:rect l="l" t="t" r="r" b="b"/>
              <a:pathLst>
                <a:path w="16613" h="15213" extrusionOk="0">
                  <a:moveTo>
                    <a:pt x="13811" y="1"/>
                  </a:moveTo>
                  <a:cubicBezTo>
                    <a:pt x="12303" y="1"/>
                    <a:pt x="10198" y="924"/>
                    <a:pt x="8140" y="2662"/>
                  </a:cubicBezTo>
                  <a:lnTo>
                    <a:pt x="701" y="8933"/>
                  </a:lnTo>
                  <a:cubicBezTo>
                    <a:pt x="101" y="9400"/>
                    <a:pt x="1" y="10300"/>
                    <a:pt x="501" y="10901"/>
                  </a:cubicBezTo>
                  <a:lnTo>
                    <a:pt x="4170" y="14804"/>
                  </a:lnTo>
                  <a:cubicBezTo>
                    <a:pt x="4429" y="15079"/>
                    <a:pt x="4775" y="15213"/>
                    <a:pt x="5123" y="15213"/>
                  </a:cubicBezTo>
                  <a:cubicBezTo>
                    <a:pt x="5492" y="15213"/>
                    <a:pt x="5864" y="15062"/>
                    <a:pt x="6138" y="14770"/>
                  </a:cubicBezTo>
                  <a:lnTo>
                    <a:pt x="12877" y="7732"/>
                  </a:lnTo>
                  <a:cubicBezTo>
                    <a:pt x="15579" y="4897"/>
                    <a:pt x="16613" y="1828"/>
                    <a:pt x="15445" y="593"/>
                  </a:cubicBezTo>
                  <a:cubicBezTo>
                    <a:pt x="15068" y="195"/>
                    <a:pt x="14502" y="1"/>
                    <a:pt x="13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a:extLst>
                <a:ext uri="{FF2B5EF4-FFF2-40B4-BE49-F238E27FC236}">
                  <a16:creationId xmlns:a16="http://schemas.microsoft.com/office/drawing/2014/main" id="{3838A680-CB57-4D07-C118-C96AE54B9CE6}"/>
                </a:ext>
              </a:extLst>
            </p:cNvPr>
            <p:cNvSpPr/>
            <p:nvPr/>
          </p:nvSpPr>
          <p:spPr>
            <a:xfrm flipH="1">
              <a:off x="5128215" y="2324638"/>
              <a:ext cx="474954" cy="437369"/>
            </a:xfrm>
            <a:custGeom>
              <a:avLst/>
              <a:gdLst/>
              <a:ahLst/>
              <a:cxnLst/>
              <a:rect l="l" t="t" r="r" b="b"/>
              <a:pathLst>
                <a:path w="16946" h="15605" extrusionOk="0">
                  <a:moveTo>
                    <a:pt x="13998" y="390"/>
                  </a:moveTo>
                  <a:cubicBezTo>
                    <a:pt x="14515" y="390"/>
                    <a:pt x="14973" y="586"/>
                    <a:pt x="15344" y="927"/>
                  </a:cubicBezTo>
                  <a:cubicBezTo>
                    <a:pt x="16445" y="2128"/>
                    <a:pt x="15344" y="5130"/>
                    <a:pt x="12776" y="7798"/>
                  </a:cubicBezTo>
                  <a:lnTo>
                    <a:pt x="6071" y="14803"/>
                  </a:lnTo>
                  <a:cubicBezTo>
                    <a:pt x="5804" y="15037"/>
                    <a:pt x="5504" y="15170"/>
                    <a:pt x="5170" y="15204"/>
                  </a:cubicBezTo>
                  <a:cubicBezTo>
                    <a:pt x="4870" y="15170"/>
                    <a:pt x="4570" y="15070"/>
                    <a:pt x="4403" y="14870"/>
                  </a:cubicBezTo>
                  <a:lnTo>
                    <a:pt x="734" y="10934"/>
                  </a:lnTo>
                  <a:cubicBezTo>
                    <a:pt x="534" y="10701"/>
                    <a:pt x="434" y="10434"/>
                    <a:pt x="467" y="10133"/>
                  </a:cubicBezTo>
                  <a:cubicBezTo>
                    <a:pt x="467" y="9800"/>
                    <a:pt x="634" y="9466"/>
                    <a:pt x="901" y="9266"/>
                  </a:cubicBezTo>
                  <a:lnTo>
                    <a:pt x="8339" y="2995"/>
                  </a:lnTo>
                  <a:cubicBezTo>
                    <a:pt x="10307" y="1361"/>
                    <a:pt x="12442" y="393"/>
                    <a:pt x="13877" y="393"/>
                  </a:cubicBezTo>
                  <a:cubicBezTo>
                    <a:pt x="13918" y="391"/>
                    <a:pt x="13958" y="390"/>
                    <a:pt x="13998" y="390"/>
                  </a:cubicBezTo>
                  <a:close/>
                  <a:moveTo>
                    <a:pt x="13892" y="0"/>
                  </a:moveTo>
                  <a:cubicBezTo>
                    <a:pt x="12314" y="0"/>
                    <a:pt x="10139" y="969"/>
                    <a:pt x="8072" y="2695"/>
                  </a:cubicBezTo>
                  <a:lnTo>
                    <a:pt x="634" y="8966"/>
                  </a:lnTo>
                  <a:cubicBezTo>
                    <a:pt x="300" y="9233"/>
                    <a:pt x="67" y="9666"/>
                    <a:pt x="33" y="10133"/>
                  </a:cubicBezTo>
                  <a:cubicBezTo>
                    <a:pt x="0" y="10534"/>
                    <a:pt x="133" y="10934"/>
                    <a:pt x="434" y="11234"/>
                  </a:cubicBezTo>
                  <a:lnTo>
                    <a:pt x="4103" y="15137"/>
                  </a:lnTo>
                  <a:cubicBezTo>
                    <a:pt x="4370" y="15437"/>
                    <a:pt x="4770" y="15604"/>
                    <a:pt x="5170" y="15604"/>
                  </a:cubicBezTo>
                  <a:cubicBezTo>
                    <a:pt x="5604" y="15604"/>
                    <a:pt x="6038" y="15404"/>
                    <a:pt x="6371" y="15070"/>
                  </a:cubicBezTo>
                  <a:lnTo>
                    <a:pt x="13076" y="8099"/>
                  </a:lnTo>
                  <a:cubicBezTo>
                    <a:pt x="15845" y="5230"/>
                    <a:pt x="16945" y="2028"/>
                    <a:pt x="15645" y="660"/>
                  </a:cubicBezTo>
                  <a:cubicBezTo>
                    <a:pt x="15240" y="213"/>
                    <a:pt x="14632" y="0"/>
                    <a:pt x="13892"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a:extLst>
                <a:ext uri="{FF2B5EF4-FFF2-40B4-BE49-F238E27FC236}">
                  <a16:creationId xmlns:a16="http://schemas.microsoft.com/office/drawing/2014/main" id="{882548AE-7F28-7291-6B41-9FA4406A35FB}"/>
                </a:ext>
              </a:extLst>
            </p:cNvPr>
            <p:cNvSpPr/>
            <p:nvPr/>
          </p:nvSpPr>
          <p:spPr>
            <a:xfrm flipH="1">
              <a:off x="5244137" y="2419427"/>
              <a:ext cx="142015" cy="132234"/>
            </a:xfrm>
            <a:custGeom>
              <a:avLst/>
              <a:gdLst/>
              <a:ahLst/>
              <a:cxnLst/>
              <a:rect l="l" t="t" r="r" b="b"/>
              <a:pathLst>
                <a:path w="5067" h="4718" extrusionOk="0">
                  <a:moveTo>
                    <a:pt x="2476" y="0"/>
                  </a:moveTo>
                  <a:cubicBezTo>
                    <a:pt x="1324" y="0"/>
                    <a:pt x="206" y="855"/>
                    <a:pt x="96" y="2215"/>
                  </a:cubicBezTo>
                  <a:cubicBezTo>
                    <a:pt x="0" y="3671"/>
                    <a:pt x="1204" y="4718"/>
                    <a:pt x="2471" y="4718"/>
                  </a:cubicBezTo>
                  <a:cubicBezTo>
                    <a:pt x="2974" y="4718"/>
                    <a:pt x="3486" y="4553"/>
                    <a:pt x="3932" y="4183"/>
                  </a:cubicBezTo>
                  <a:cubicBezTo>
                    <a:pt x="4966" y="3282"/>
                    <a:pt x="5066" y="1748"/>
                    <a:pt x="4166" y="747"/>
                  </a:cubicBezTo>
                  <a:cubicBezTo>
                    <a:pt x="3685" y="233"/>
                    <a:pt x="3076" y="0"/>
                    <a:pt x="247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a:extLst>
                <a:ext uri="{FF2B5EF4-FFF2-40B4-BE49-F238E27FC236}">
                  <a16:creationId xmlns:a16="http://schemas.microsoft.com/office/drawing/2014/main" id="{AB1E95B1-C703-ABD6-4EA3-B26818200B1F}"/>
                </a:ext>
              </a:extLst>
            </p:cNvPr>
            <p:cNvSpPr/>
            <p:nvPr/>
          </p:nvSpPr>
          <p:spPr>
            <a:xfrm flipH="1">
              <a:off x="5267512" y="2440756"/>
              <a:ext cx="98348" cy="91286"/>
            </a:xfrm>
            <a:custGeom>
              <a:avLst/>
              <a:gdLst/>
              <a:ahLst/>
              <a:cxnLst/>
              <a:rect l="l" t="t" r="r" b="b"/>
              <a:pathLst>
                <a:path w="3509" h="3257" extrusionOk="0">
                  <a:moveTo>
                    <a:pt x="1696" y="0"/>
                  </a:moveTo>
                  <a:cubicBezTo>
                    <a:pt x="903" y="0"/>
                    <a:pt x="138" y="582"/>
                    <a:pt x="72" y="1521"/>
                  </a:cubicBezTo>
                  <a:cubicBezTo>
                    <a:pt x="1" y="2526"/>
                    <a:pt x="822" y="3256"/>
                    <a:pt x="1710" y="3256"/>
                  </a:cubicBezTo>
                  <a:cubicBezTo>
                    <a:pt x="2060" y="3256"/>
                    <a:pt x="2421" y="3143"/>
                    <a:pt x="2741" y="2888"/>
                  </a:cubicBezTo>
                  <a:cubicBezTo>
                    <a:pt x="3442" y="2288"/>
                    <a:pt x="3508" y="1220"/>
                    <a:pt x="2874" y="520"/>
                  </a:cubicBezTo>
                  <a:cubicBezTo>
                    <a:pt x="2540" y="163"/>
                    <a:pt x="2114" y="0"/>
                    <a:pt x="16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a:extLst>
                <a:ext uri="{FF2B5EF4-FFF2-40B4-BE49-F238E27FC236}">
                  <a16:creationId xmlns:a16="http://schemas.microsoft.com/office/drawing/2014/main" id="{143B7011-6F78-7F55-1678-0CB77B1B93BE}"/>
                </a:ext>
              </a:extLst>
            </p:cNvPr>
            <p:cNvSpPr/>
            <p:nvPr/>
          </p:nvSpPr>
          <p:spPr>
            <a:xfrm flipH="1">
              <a:off x="5717213" y="3219444"/>
              <a:ext cx="488043" cy="437902"/>
            </a:xfrm>
            <a:custGeom>
              <a:avLst/>
              <a:gdLst/>
              <a:ahLst/>
              <a:cxnLst/>
              <a:rect l="l" t="t" r="r" b="b"/>
              <a:pathLst>
                <a:path w="17413" h="15624" extrusionOk="0">
                  <a:moveTo>
                    <a:pt x="9267" y="1"/>
                  </a:moveTo>
                  <a:cubicBezTo>
                    <a:pt x="7214" y="1"/>
                    <a:pt x="5110" y="802"/>
                    <a:pt x="3469" y="2391"/>
                  </a:cubicBezTo>
                  <a:cubicBezTo>
                    <a:pt x="267" y="5494"/>
                    <a:pt x="0" y="10431"/>
                    <a:pt x="2902" y="13433"/>
                  </a:cubicBezTo>
                  <a:cubicBezTo>
                    <a:pt x="4317" y="14897"/>
                    <a:pt x="6217" y="15623"/>
                    <a:pt x="8163" y="15623"/>
                  </a:cubicBezTo>
                  <a:cubicBezTo>
                    <a:pt x="10207" y="15623"/>
                    <a:pt x="12303" y="14822"/>
                    <a:pt x="13943" y="13233"/>
                  </a:cubicBezTo>
                  <a:cubicBezTo>
                    <a:pt x="17179" y="10130"/>
                    <a:pt x="17412" y="5193"/>
                    <a:pt x="14544" y="2191"/>
                  </a:cubicBezTo>
                  <a:cubicBezTo>
                    <a:pt x="13128" y="727"/>
                    <a:pt x="11221" y="1"/>
                    <a:pt x="926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a:extLst>
                <a:ext uri="{FF2B5EF4-FFF2-40B4-BE49-F238E27FC236}">
                  <a16:creationId xmlns:a16="http://schemas.microsoft.com/office/drawing/2014/main" id="{FA4A5C58-BF86-6FDD-0318-3F8C20264B94}"/>
                </a:ext>
              </a:extLst>
            </p:cNvPr>
            <p:cNvSpPr/>
            <p:nvPr/>
          </p:nvSpPr>
          <p:spPr>
            <a:xfrm flipH="1">
              <a:off x="5754714" y="3241558"/>
              <a:ext cx="405670" cy="393674"/>
            </a:xfrm>
            <a:custGeom>
              <a:avLst/>
              <a:gdLst/>
              <a:ahLst/>
              <a:cxnLst/>
              <a:rect l="l" t="t" r="r" b="b"/>
              <a:pathLst>
                <a:path w="14474" h="14046" extrusionOk="0">
                  <a:moveTo>
                    <a:pt x="7721" y="0"/>
                  </a:moveTo>
                  <a:cubicBezTo>
                    <a:pt x="7683" y="0"/>
                    <a:pt x="7644" y="1"/>
                    <a:pt x="7606" y="1"/>
                  </a:cubicBezTo>
                  <a:cubicBezTo>
                    <a:pt x="3669" y="35"/>
                    <a:pt x="400" y="3104"/>
                    <a:pt x="100" y="7006"/>
                  </a:cubicBezTo>
                  <a:cubicBezTo>
                    <a:pt x="0" y="8174"/>
                    <a:pt x="234" y="9308"/>
                    <a:pt x="701" y="10342"/>
                  </a:cubicBezTo>
                  <a:cubicBezTo>
                    <a:pt x="1789" y="12617"/>
                    <a:pt x="4051" y="14045"/>
                    <a:pt x="6552" y="14045"/>
                  </a:cubicBezTo>
                  <a:cubicBezTo>
                    <a:pt x="6581" y="14045"/>
                    <a:pt x="6609" y="14045"/>
                    <a:pt x="6638" y="14045"/>
                  </a:cubicBezTo>
                  <a:cubicBezTo>
                    <a:pt x="9273" y="14011"/>
                    <a:pt x="11709" y="12610"/>
                    <a:pt x="13043" y="10342"/>
                  </a:cubicBezTo>
                  <a:cubicBezTo>
                    <a:pt x="13677" y="9341"/>
                    <a:pt x="14044" y="8207"/>
                    <a:pt x="14144" y="7006"/>
                  </a:cubicBezTo>
                  <a:cubicBezTo>
                    <a:pt x="14474" y="3242"/>
                    <a:pt x="11502" y="0"/>
                    <a:pt x="7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a:extLst>
                <a:ext uri="{FF2B5EF4-FFF2-40B4-BE49-F238E27FC236}">
                  <a16:creationId xmlns:a16="http://schemas.microsoft.com/office/drawing/2014/main" id="{40F54C9F-8768-46E6-3BA7-4E3BD9ED4465}"/>
                </a:ext>
              </a:extLst>
            </p:cNvPr>
            <p:cNvSpPr/>
            <p:nvPr/>
          </p:nvSpPr>
          <p:spPr>
            <a:xfrm flipH="1">
              <a:off x="5794821" y="3479063"/>
              <a:ext cx="345943" cy="156169"/>
            </a:xfrm>
            <a:custGeom>
              <a:avLst/>
              <a:gdLst/>
              <a:ahLst/>
              <a:cxnLst/>
              <a:rect l="l" t="t" r="r" b="b"/>
              <a:pathLst>
                <a:path w="12343" h="5572" extrusionOk="0">
                  <a:moveTo>
                    <a:pt x="6305" y="0"/>
                  </a:moveTo>
                  <a:cubicBezTo>
                    <a:pt x="4070" y="33"/>
                    <a:pt x="1902" y="667"/>
                    <a:pt x="1" y="1868"/>
                  </a:cubicBezTo>
                  <a:cubicBezTo>
                    <a:pt x="1089" y="4143"/>
                    <a:pt x="3351" y="5571"/>
                    <a:pt x="5852" y="5571"/>
                  </a:cubicBezTo>
                  <a:cubicBezTo>
                    <a:pt x="5881" y="5571"/>
                    <a:pt x="5909" y="5571"/>
                    <a:pt x="5938" y="5571"/>
                  </a:cubicBezTo>
                  <a:cubicBezTo>
                    <a:pt x="8573" y="5537"/>
                    <a:pt x="11009" y="4136"/>
                    <a:pt x="12343" y="1868"/>
                  </a:cubicBezTo>
                  <a:cubicBezTo>
                    <a:pt x="10575" y="634"/>
                    <a:pt x="8473" y="0"/>
                    <a:pt x="630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a:extLst>
                <a:ext uri="{FF2B5EF4-FFF2-40B4-BE49-F238E27FC236}">
                  <a16:creationId xmlns:a16="http://schemas.microsoft.com/office/drawing/2014/main" id="{527034AC-0E54-18DE-4CC1-F74C6F9F8850}"/>
                </a:ext>
              </a:extLst>
            </p:cNvPr>
            <p:cNvSpPr/>
            <p:nvPr/>
          </p:nvSpPr>
          <p:spPr>
            <a:xfrm flipH="1">
              <a:off x="5864974" y="3283627"/>
              <a:ext cx="183188" cy="174892"/>
            </a:xfrm>
            <a:custGeom>
              <a:avLst/>
              <a:gdLst/>
              <a:ahLst/>
              <a:cxnLst/>
              <a:rect l="l" t="t" r="r" b="b"/>
              <a:pathLst>
                <a:path w="6536" h="6240" extrusionOk="0">
                  <a:moveTo>
                    <a:pt x="3560" y="1"/>
                  </a:moveTo>
                  <a:cubicBezTo>
                    <a:pt x="3540" y="1"/>
                    <a:pt x="3521" y="1"/>
                    <a:pt x="3502" y="1"/>
                  </a:cubicBezTo>
                  <a:cubicBezTo>
                    <a:pt x="1734" y="1"/>
                    <a:pt x="299" y="1369"/>
                    <a:pt x="166" y="3104"/>
                  </a:cubicBezTo>
                  <a:cubicBezTo>
                    <a:pt x="1" y="4786"/>
                    <a:pt x="1336" y="6240"/>
                    <a:pt x="3011" y="6240"/>
                  </a:cubicBezTo>
                  <a:cubicBezTo>
                    <a:pt x="3030" y="6240"/>
                    <a:pt x="3049" y="6240"/>
                    <a:pt x="3068" y="6239"/>
                  </a:cubicBezTo>
                  <a:cubicBezTo>
                    <a:pt x="4802" y="6206"/>
                    <a:pt x="6270" y="4872"/>
                    <a:pt x="6404" y="3104"/>
                  </a:cubicBezTo>
                  <a:cubicBezTo>
                    <a:pt x="6536" y="1422"/>
                    <a:pt x="5233" y="1"/>
                    <a:pt x="35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a:extLst>
                <a:ext uri="{FF2B5EF4-FFF2-40B4-BE49-F238E27FC236}">
                  <a16:creationId xmlns:a16="http://schemas.microsoft.com/office/drawing/2014/main" id="{9969F988-ADA6-9701-5B1A-3B30E18862BF}"/>
                </a:ext>
              </a:extLst>
            </p:cNvPr>
            <p:cNvSpPr/>
            <p:nvPr/>
          </p:nvSpPr>
          <p:spPr>
            <a:xfrm flipH="1">
              <a:off x="6384744" y="2451574"/>
              <a:ext cx="240308" cy="358107"/>
            </a:xfrm>
            <a:custGeom>
              <a:avLst/>
              <a:gdLst/>
              <a:ahLst/>
              <a:cxnLst/>
              <a:rect l="l" t="t" r="r" b="b"/>
              <a:pathLst>
                <a:path w="8574" h="12777" extrusionOk="0">
                  <a:moveTo>
                    <a:pt x="7139" y="0"/>
                  </a:moveTo>
                  <a:lnTo>
                    <a:pt x="1" y="4771"/>
                  </a:lnTo>
                  <a:lnTo>
                    <a:pt x="1602" y="12776"/>
                  </a:lnTo>
                  <a:cubicBezTo>
                    <a:pt x="2302" y="12609"/>
                    <a:pt x="3003" y="12309"/>
                    <a:pt x="3670" y="11942"/>
                  </a:cubicBezTo>
                  <a:cubicBezTo>
                    <a:pt x="4304" y="11575"/>
                    <a:pt x="4938" y="11142"/>
                    <a:pt x="5471" y="10641"/>
                  </a:cubicBezTo>
                  <a:cubicBezTo>
                    <a:pt x="6939" y="9274"/>
                    <a:pt x="7906" y="7472"/>
                    <a:pt x="8240" y="5471"/>
                  </a:cubicBezTo>
                  <a:cubicBezTo>
                    <a:pt x="8573" y="3570"/>
                    <a:pt x="8173" y="1635"/>
                    <a:pt x="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a:extLst>
                <a:ext uri="{FF2B5EF4-FFF2-40B4-BE49-F238E27FC236}">
                  <a16:creationId xmlns:a16="http://schemas.microsoft.com/office/drawing/2014/main" id="{01E71D7A-31FE-FCD4-7CE3-81B79B23FE63}"/>
                </a:ext>
              </a:extLst>
            </p:cNvPr>
            <p:cNvSpPr/>
            <p:nvPr/>
          </p:nvSpPr>
          <p:spPr>
            <a:xfrm flipH="1">
              <a:off x="6385697" y="2450650"/>
              <a:ext cx="239355" cy="359032"/>
            </a:xfrm>
            <a:custGeom>
              <a:avLst/>
              <a:gdLst/>
              <a:ahLst/>
              <a:cxnLst/>
              <a:rect l="l" t="t" r="r" b="b"/>
              <a:pathLst>
                <a:path w="8540" h="12810" extrusionOk="0">
                  <a:moveTo>
                    <a:pt x="7139" y="0"/>
                  </a:moveTo>
                  <a:cubicBezTo>
                    <a:pt x="7142" y="5"/>
                    <a:pt x="7146" y="11"/>
                    <a:pt x="7149" y="16"/>
                  </a:cubicBezTo>
                  <a:lnTo>
                    <a:pt x="7149" y="16"/>
                  </a:lnTo>
                  <a:lnTo>
                    <a:pt x="7172" y="0"/>
                  </a:lnTo>
                  <a:close/>
                  <a:moveTo>
                    <a:pt x="7015" y="617"/>
                  </a:moveTo>
                  <a:lnTo>
                    <a:pt x="7015" y="617"/>
                  </a:lnTo>
                  <a:cubicBezTo>
                    <a:pt x="7842" y="2114"/>
                    <a:pt x="8106" y="3809"/>
                    <a:pt x="7840" y="5437"/>
                  </a:cubicBezTo>
                  <a:cubicBezTo>
                    <a:pt x="7539" y="7339"/>
                    <a:pt x="6605" y="9073"/>
                    <a:pt x="5204" y="10374"/>
                  </a:cubicBezTo>
                  <a:cubicBezTo>
                    <a:pt x="4704" y="10841"/>
                    <a:pt x="4104" y="11275"/>
                    <a:pt x="3470" y="11608"/>
                  </a:cubicBezTo>
                  <a:cubicBezTo>
                    <a:pt x="3003" y="11875"/>
                    <a:pt x="2469" y="12109"/>
                    <a:pt x="1935" y="12276"/>
                  </a:cubicBezTo>
                  <a:lnTo>
                    <a:pt x="501" y="4970"/>
                  </a:lnTo>
                  <a:lnTo>
                    <a:pt x="7015" y="617"/>
                  </a:lnTo>
                  <a:close/>
                  <a:moveTo>
                    <a:pt x="7149" y="16"/>
                  </a:moveTo>
                  <a:lnTo>
                    <a:pt x="1" y="4804"/>
                  </a:lnTo>
                  <a:lnTo>
                    <a:pt x="1602" y="12809"/>
                  </a:lnTo>
                  <a:cubicBezTo>
                    <a:pt x="2302" y="12642"/>
                    <a:pt x="3003" y="12342"/>
                    <a:pt x="3670" y="11975"/>
                  </a:cubicBezTo>
                  <a:cubicBezTo>
                    <a:pt x="4304" y="11608"/>
                    <a:pt x="4938" y="11175"/>
                    <a:pt x="5471" y="10674"/>
                  </a:cubicBezTo>
                  <a:cubicBezTo>
                    <a:pt x="6939" y="9307"/>
                    <a:pt x="7906" y="7472"/>
                    <a:pt x="8240" y="5504"/>
                  </a:cubicBezTo>
                  <a:cubicBezTo>
                    <a:pt x="8539" y="3609"/>
                    <a:pt x="8176" y="1647"/>
                    <a:pt x="7149" y="1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a:extLst>
                <a:ext uri="{FF2B5EF4-FFF2-40B4-BE49-F238E27FC236}">
                  <a16:creationId xmlns:a16="http://schemas.microsoft.com/office/drawing/2014/main" id="{A47109FF-8CF5-78D1-417C-C919223EF04E}"/>
                </a:ext>
              </a:extLst>
            </p:cNvPr>
            <p:cNvSpPr/>
            <p:nvPr/>
          </p:nvSpPr>
          <p:spPr>
            <a:xfrm flipH="1">
              <a:off x="6424936" y="2352469"/>
              <a:ext cx="404857" cy="232824"/>
            </a:xfrm>
            <a:custGeom>
              <a:avLst/>
              <a:gdLst/>
              <a:ahLst/>
              <a:cxnLst/>
              <a:rect l="l" t="t" r="r" b="b"/>
              <a:pathLst>
                <a:path w="14445" h="8307" extrusionOk="0">
                  <a:moveTo>
                    <a:pt x="7873" y="1"/>
                  </a:moveTo>
                  <a:cubicBezTo>
                    <a:pt x="5738" y="1"/>
                    <a:pt x="3553" y="801"/>
                    <a:pt x="1835" y="2402"/>
                  </a:cubicBezTo>
                  <a:cubicBezTo>
                    <a:pt x="1101" y="3103"/>
                    <a:pt x="467" y="3903"/>
                    <a:pt x="0" y="4771"/>
                  </a:cubicBezTo>
                  <a:lnTo>
                    <a:pt x="7306" y="8307"/>
                  </a:lnTo>
                  <a:lnTo>
                    <a:pt x="14444" y="3536"/>
                  </a:lnTo>
                  <a:cubicBezTo>
                    <a:pt x="14177" y="3136"/>
                    <a:pt x="13910" y="2769"/>
                    <a:pt x="13610" y="2402"/>
                  </a:cubicBezTo>
                  <a:cubicBezTo>
                    <a:pt x="12092" y="801"/>
                    <a:pt x="10008" y="1"/>
                    <a:pt x="7873"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a:extLst>
                <a:ext uri="{FF2B5EF4-FFF2-40B4-BE49-F238E27FC236}">
                  <a16:creationId xmlns:a16="http://schemas.microsoft.com/office/drawing/2014/main" id="{6968E798-905A-9302-2819-7234D1942853}"/>
                </a:ext>
              </a:extLst>
            </p:cNvPr>
            <p:cNvSpPr/>
            <p:nvPr/>
          </p:nvSpPr>
          <p:spPr>
            <a:xfrm flipH="1">
              <a:off x="6580152" y="2486160"/>
              <a:ext cx="296391" cy="331902"/>
            </a:xfrm>
            <a:custGeom>
              <a:avLst/>
              <a:gdLst/>
              <a:ahLst/>
              <a:cxnLst/>
              <a:rect l="l" t="t" r="r" b="b"/>
              <a:pathLst>
                <a:path w="10575" h="11842" extrusionOk="0">
                  <a:moveTo>
                    <a:pt x="1668" y="1"/>
                  </a:moveTo>
                  <a:lnTo>
                    <a:pt x="1668" y="1"/>
                  </a:lnTo>
                  <a:cubicBezTo>
                    <a:pt x="1" y="3136"/>
                    <a:pt x="401" y="6939"/>
                    <a:pt x="2703" y="9407"/>
                  </a:cubicBezTo>
                  <a:cubicBezTo>
                    <a:pt x="4200" y="10979"/>
                    <a:pt x="6275" y="11842"/>
                    <a:pt x="8413" y="11842"/>
                  </a:cubicBezTo>
                  <a:cubicBezTo>
                    <a:pt x="9133" y="11842"/>
                    <a:pt x="9860" y="11744"/>
                    <a:pt x="10575" y="11542"/>
                  </a:cubicBezTo>
                  <a:lnTo>
                    <a:pt x="8974" y="3537"/>
                  </a:lnTo>
                  <a:lnTo>
                    <a:pt x="16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a:extLst>
                <a:ext uri="{FF2B5EF4-FFF2-40B4-BE49-F238E27FC236}">
                  <a16:creationId xmlns:a16="http://schemas.microsoft.com/office/drawing/2014/main" id="{FB50CD58-CA9A-1BC1-7B30-CA196E974217}"/>
                </a:ext>
              </a:extLst>
            </p:cNvPr>
            <p:cNvSpPr/>
            <p:nvPr/>
          </p:nvSpPr>
          <p:spPr>
            <a:xfrm flipH="1">
              <a:off x="7285072" y="2970448"/>
              <a:ext cx="12192" cy="24328"/>
            </a:xfrm>
            <a:custGeom>
              <a:avLst/>
              <a:gdLst/>
              <a:ahLst/>
              <a:cxnLst/>
              <a:rect l="l" t="t" r="r" b="b"/>
              <a:pathLst>
                <a:path w="435" h="868" extrusionOk="0">
                  <a:moveTo>
                    <a:pt x="34" y="1"/>
                  </a:moveTo>
                  <a:cubicBezTo>
                    <a:pt x="1" y="301"/>
                    <a:pt x="1" y="568"/>
                    <a:pt x="34" y="868"/>
                  </a:cubicBezTo>
                  <a:lnTo>
                    <a:pt x="435" y="801"/>
                  </a:lnTo>
                  <a:cubicBezTo>
                    <a:pt x="435" y="534"/>
                    <a:pt x="435" y="268"/>
                    <a:pt x="43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a:extLst>
                <a:ext uri="{FF2B5EF4-FFF2-40B4-BE49-F238E27FC236}">
                  <a16:creationId xmlns:a16="http://schemas.microsoft.com/office/drawing/2014/main" id="{08357433-CDB3-AF13-57A5-9698E8B9902F}"/>
                </a:ext>
              </a:extLst>
            </p:cNvPr>
            <p:cNvSpPr/>
            <p:nvPr/>
          </p:nvSpPr>
          <p:spPr>
            <a:xfrm flipH="1">
              <a:off x="6996192" y="2578735"/>
              <a:ext cx="292635" cy="344066"/>
            </a:xfrm>
            <a:custGeom>
              <a:avLst/>
              <a:gdLst/>
              <a:ahLst/>
              <a:cxnLst/>
              <a:rect l="l" t="t" r="r" b="b"/>
              <a:pathLst>
                <a:path w="10441" h="12276" extrusionOk="0">
                  <a:moveTo>
                    <a:pt x="10241" y="0"/>
                  </a:moveTo>
                  <a:cubicBezTo>
                    <a:pt x="9707" y="267"/>
                    <a:pt x="9173" y="567"/>
                    <a:pt x="8673" y="901"/>
                  </a:cubicBezTo>
                  <a:lnTo>
                    <a:pt x="8906" y="1268"/>
                  </a:lnTo>
                  <a:cubicBezTo>
                    <a:pt x="9407" y="934"/>
                    <a:pt x="9907" y="634"/>
                    <a:pt x="10441" y="367"/>
                  </a:cubicBezTo>
                  <a:lnTo>
                    <a:pt x="10241" y="0"/>
                  </a:lnTo>
                  <a:close/>
                  <a:moveTo>
                    <a:pt x="7205" y="1968"/>
                  </a:moveTo>
                  <a:cubicBezTo>
                    <a:pt x="6738" y="2335"/>
                    <a:pt x="6305" y="2735"/>
                    <a:pt x="5838" y="3169"/>
                  </a:cubicBezTo>
                  <a:lnTo>
                    <a:pt x="6138" y="3469"/>
                  </a:lnTo>
                  <a:cubicBezTo>
                    <a:pt x="6605" y="3036"/>
                    <a:pt x="7005" y="2669"/>
                    <a:pt x="7472" y="2302"/>
                  </a:cubicBezTo>
                  <a:lnTo>
                    <a:pt x="7205" y="1968"/>
                  </a:lnTo>
                  <a:close/>
                  <a:moveTo>
                    <a:pt x="4603" y="4437"/>
                  </a:moveTo>
                  <a:cubicBezTo>
                    <a:pt x="4170" y="4904"/>
                    <a:pt x="3803" y="5371"/>
                    <a:pt x="3436" y="5838"/>
                  </a:cubicBezTo>
                  <a:lnTo>
                    <a:pt x="3736" y="6071"/>
                  </a:lnTo>
                  <a:cubicBezTo>
                    <a:pt x="4103" y="5637"/>
                    <a:pt x="4503" y="5170"/>
                    <a:pt x="4904" y="4737"/>
                  </a:cubicBezTo>
                  <a:lnTo>
                    <a:pt x="4603" y="4437"/>
                  </a:lnTo>
                  <a:close/>
                  <a:moveTo>
                    <a:pt x="2368" y="7305"/>
                  </a:moveTo>
                  <a:cubicBezTo>
                    <a:pt x="2035" y="7806"/>
                    <a:pt x="1701" y="8306"/>
                    <a:pt x="1434" y="8840"/>
                  </a:cubicBezTo>
                  <a:lnTo>
                    <a:pt x="1768" y="9040"/>
                  </a:lnTo>
                  <a:cubicBezTo>
                    <a:pt x="2068" y="8539"/>
                    <a:pt x="2368" y="8039"/>
                    <a:pt x="2702" y="7539"/>
                  </a:cubicBezTo>
                  <a:lnTo>
                    <a:pt x="2368" y="7305"/>
                  </a:lnTo>
                  <a:close/>
                  <a:moveTo>
                    <a:pt x="601" y="10474"/>
                  </a:moveTo>
                  <a:cubicBezTo>
                    <a:pt x="367" y="11008"/>
                    <a:pt x="167" y="11575"/>
                    <a:pt x="0" y="12175"/>
                  </a:cubicBezTo>
                  <a:lnTo>
                    <a:pt x="434" y="12275"/>
                  </a:lnTo>
                  <a:cubicBezTo>
                    <a:pt x="567" y="11708"/>
                    <a:pt x="767" y="11175"/>
                    <a:pt x="1001" y="10641"/>
                  </a:cubicBezTo>
                  <a:lnTo>
                    <a:pt x="601" y="10474"/>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a:extLst>
                <a:ext uri="{FF2B5EF4-FFF2-40B4-BE49-F238E27FC236}">
                  <a16:creationId xmlns:a16="http://schemas.microsoft.com/office/drawing/2014/main" id="{FFEB5A99-3858-D036-5845-C799E1B03D28}"/>
                </a:ext>
              </a:extLst>
            </p:cNvPr>
            <p:cNvSpPr/>
            <p:nvPr/>
          </p:nvSpPr>
          <p:spPr>
            <a:xfrm flipH="1">
              <a:off x="6928870" y="2552558"/>
              <a:ext cx="25281" cy="17769"/>
            </a:xfrm>
            <a:custGeom>
              <a:avLst/>
              <a:gdLst/>
              <a:ahLst/>
              <a:cxnLst/>
              <a:rect l="l" t="t" r="r" b="b"/>
              <a:pathLst>
                <a:path w="902" h="634" extrusionOk="0">
                  <a:moveTo>
                    <a:pt x="835" y="0"/>
                  </a:moveTo>
                  <a:cubicBezTo>
                    <a:pt x="535" y="67"/>
                    <a:pt x="268" y="133"/>
                    <a:pt x="1" y="234"/>
                  </a:cubicBezTo>
                  <a:lnTo>
                    <a:pt x="101" y="634"/>
                  </a:lnTo>
                  <a:cubicBezTo>
                    <a:pt x="368" y="534"/>
                    <a:pt x="635" y="467"/>
                    <a:pt x="902" y="400"/>
                  </a:cubicBezTo>
                  <a:lnTo>
                    <a:pt x="835"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a:extLst>
                <a:ext uri="{FF2B5EF4-FFF2-40B4-BE49-F238E27FC236}">
                  <a16:creationId xmlns:a16="http://schemas.microsoft.com/office/drawing/2014/main" id="{E50DB536-542A-65E0-42A4-EFF3ED0CFFDE}"/>
                </a:ext>
              </a:extLst>
            </p:cNvPr>
            <p:cNvSpPr/>
            <p:nvPr/>
          </p:nvSpPr>
          <p:spPr>
            <a:xfrm flipH="1">
              <a:off x="5335759" y="2869493"/>
              <a:ext cx="14995" cy="25253"/>
            </a:xfrm>
            <a:custGeom>
              <a:avLst/>
              <a:gdLst/>
              <a:ahLst/>
              <a:cxnLst/>
              <a:rect l="l" t="t" r="r" b="b"/>
              <a:pathLst>
                <a:path w="535" h="901" extrusionOk="0">
                  <a:moveTo>
                    <a:pt x="434" y="0"/>
                  </a:moveTo>
                  <a:lnTo>
                    <a:pt x="0" y="100"/>
                  </a:lnTo>
                  <a:cubicBezTo>
                    <a:pt x="67" y="334"/>
                    <a:pt x="101" y="601"/>
                    <a:pt x="134" y="901"/>
                  </a:cubicBezTo>
                  <a:lnTo>
                    <a:pt x="534" y="834"/>
                  </a:lnTo>
                  <a:cubicBezTo>
                    <a:pt x="501" y="567"/>
                    <a:pt x="467" y="267"/>
                    <a:pt x="4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a:extLst>
                <a:ext uri="{FF2B5EF4-FFF2-40B4-BE49-F238E27FC236}">
                  <a16:creationId xmlns:a16="http://schemas.microsoft.com/office/drawing/2014/main" id="{A6FE1E09-550E-C69F-01E1-7AF30CF80F98}"/>
                </a:ext>
              </a:extLst>
            </p:cNvPr>
            <p:cNvSpPr/>
            <p:nvPr/>
          </p:nvSpPr>
          <p:spPr>
            <a:xfrm flipH="1">
              <a:off x="5334834" y="2938664"/>
              <a:ext cx="244035" cy="406707"/>
            </a:xfrm>
            <a:custGeom>
              <a:avLst/>
              <a:gdLst/>
              <a:ahLst/>
              <a:cxnLst/>
              <a:rect l="l" t="t" r="r" b="b"/>
              <a:pathLst>
                <a:path w="8707" h="14511" extrusionOk="0">
                  <a:moveTo>
                    <a:pt x="8306" y="1"/>
                  </a:moveTo>
                  <a:cubicBezTo>
                    <a:pt x="8273" y="501"/>
                    <a:pt x="8240" y="1035"/>
                    <a:pt x="8173" y="1535"/>
                  </a:cubicBezTo>
                  <a:lnTo>
                    <a:pt x="8573" y="1602"/>
                  </a:lnTo>
                  <a:lnTo>
                    <a:pt x="8573" y="1568"/>
                  </a:lnTo>
                  <a:cubicBezTo>
                    <a:pt x="8673" y="1035"/>
                    <a:pt x="8707" y="501"/>
                    <a:pt x="8707" y="1"/>
                  </a:cubicBezTo>
                  <a:close/>
                  <a:moveTo>
                    <a:pt x="7873" y="3069"/>
                  </a:moveTo>
                  <a:cubicBezTo>
                    <a:pt x="7773" y="3570"/>
                    <a:pt x="7606" y="4070"/>
                    <a:pt x="7472" y="4571"/>
                  </a:cubicBezTo>
                  <a:lnTo>
                    <a:pt x="7873" y="4704"/>
                  </a:lnTo>
                  <a:lnTo>
                    <a:pt x="7873" y="4671"/>
                  </a:lnTo>
                  <a:cubicBezTo>
                    <a:pt x="8039" y="4170"/>
                    <a:pt x="8173" y="3670"/>
                    <a:pt x="8306" y="3169"/>
                  </a:cubicBezTo>
                  <a:lnTo>
                    <a:pt x="7873" y="3069"/>
                  </a:lnTo>
                  <a:close/>
                  <a:moveTo>
                    <a:pt x="6939" y="6005"/>
                  </a:moveTo>
                  <a:cubicBezTo>
                    <a:pt x="6738" y="6505"/>
                    <a:pt x="6505" y="6972"/>
                    <a:pt x="6271" y="7439"/>
                  </a:cubicBezTo>
                  <a:lnTo>
                    <a:pt x="6638" y="7606"/>
                  </a:lnTo>
                  <a:cubicBezTo>
                    <a:pt x="6905" y="7139"/>
                    <a:pt x="7139" y="6672"/>
                    <a:pt x="7339" y="6172"/>
                  </a:cubicBezTo>
                  <a:lnTo>
                    <a:pt x="6939" y="6005"/>
                  </a:lnTo>
                  <a:close/>
                  <a:moveTo>
                    <a:pt x="5504" y="8774"/>
                  </a:moveTo>
                  <a:cubicBezTo>
                    <a:pt x="5237" y="9207"/>
                    <a:pt x="4937" y="9641"/>
                    <a:pt x="4604" y="10041"/>
                  </a:cubicBezTo>
                  <a:lnTo>
                    <a:pt x="4937" y="10308"/>
                  </a:lnTo>
                  <a:cubicBezTo>
                    <a:pt x="5271" y="9874"/>
                    <a:pt x="5571" y="9441"/>
                    <a:pt x="5871" y="9007"/>
                  </a:cubicBezTo>
                  <a:lnTo>
                    <a:pt x="5504" y="8774"/>
                  </a:lnTo>
                  <a:close/>
                  <a:moveTo>
                    <a:pt x="3603" y="11242"/>
                  </a:moveTo>
                  <a:cubicBezTo>
                    <a:pt x="3236" y="11609"/>
                    <a:pt x="2869" y="11976"/>
                    <a:pt x="2502" y="12309"/>
                  </a:cubicBezTo>
                  <a:lnTo>
                    <a:pt x="2769" y="12643"/>
                  </a:lnTo>
                  <a:cubicBezTo>
                    <a:pt x="3169" y="12276"/>
                    <a:pt x="3536" y="11909"/>
                    <a:pt x="3903" y="11509"/>
                  </a:cubicBezTo>
                  <a:lnTo>
                    <a:pt x="3603" y="11242"/>
                  </a:lnTo>
                  <a:close/>
                  <a:moveTo>
                    <a:pt x="1268" y="13277"/>
                  </a:moveTo>
                  <a:cubicBezTo>
                    <a:pt x="868" y="13610"/>
                    <a:pt x="434" y="13877"/>
                    <a:pt x="0" y="14144"/>
                  </a:cubicBezTo>
                  <a:lnTo>
                    <a:pt x="200" y="14511"/>
                  </a:lnTo>
                  <a:cubicBezTo>
                    <a:pt x="667" y="14244"/>
                    <a:pt x="1101" y="13944"/>
                    <a:pt x="1535" y="13644"/>
                  </a:cubicBezTo>
                  <a:lnTo>
                    <a:pt x="1268" y="13277"/>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a:extLst>
                <a:ext uri="{FF2B5EF4-FFF2-40B4-BE49-F238E27FC236}">
                  <a16:creationId xmlns:a16="http://schemas.microsoft.com/office/drawing/2014/main" id="{29B8A2A2-87A7-7814-098B-C23EC8963E58}"/>
                </a:ext>
              </a:extLst>
            </p:cNvPr>
            <p:cNvSpPr/>
            <p:nvPr/>
          </p:nvSpPr>
          <p:spPr>
            <a:xfrm flipH="1">
              <a:off x="5612502" y="3355630"/>
              <a:ext cx="26206" cy="20600"/>
            </a:xfrm>
            <a:custGeom>
              <a:avLst/>
              <a:gdLst/>
              <a:ahLst/>
              <a:cxnLst/>
              <a:rect l="l" t="t" r="r" b="b"/>
              <a:pathLst>
                <a:path w="935" h="735" extrusionOk="0">
                  <a:moveTo>
                    <a:pt x="734" y="1"/>
                  </a:moveTo>
                  <a:cubicBezTo>
                    <a:pt x="501" y="134"/>
                    <a:pt x="267" y="234"/>
                    <a:pt x="0" y="334"/>
                  </a:cubicBezTo>
                  <a:lnTo>
                    <a:pt x="167" y="735"/>
                  </a:lnTo>
                  <a:cubicBezTo>
                    <a:pt x="434" y="635"/>
                    <a:pt x="668" y="501"/>
                    <a:pt x="934" y="401"/>
                  </a:cubicBezTo>
                  <a:lnTo>
                    <a:pt x="734"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a:extLst>
                <a:ext uri="{FF2B5EF4-FFF2-40B4-BE49-F238E27FC236}">
                  <a16:creationId xmlns:a16="http://schemas.microsoft.com/office/drawing/2014/main" id="{3BC6DF01-1D0E-8893-EF17-D0861CE59490}"/>
                </a:ext>
              </a:extLst>
            </p:cNvPr>
            <p:cNvSpPr/>
            <p:nvPr/>
          </p:nvSpPr>
          <p:spPr>
            <a:xfrm flipH="1">
              <a:off x="6276306" y="2537591"/>
              <a:ext cx="25253" cy="15920"/>
            </a:xfrm>
            <a:custGeom>
              <a:avLst/>
              <a:gdLst/>
              <a:ahLst/>
              <a:cxnLst/>
              <a:rect l="l" t="t" r="r" b="b"/>
              <a:pathLst>
                <a:path w="901" h="568" extrusionOk="0">
                  <a:moveTo>
                    <a:pt x="67" y="0"/>
                  </a:moveTo>
                  <a:lnTo>
                    <a:pt x="0" y="401"/>
                  </a:lnTo>
                  <a:cubicBezTo>
                    <a:pt x="234" y="434"/>
                    <a:pt x="501" y="501"/>
                    <a:pt x="767" y="567"/>
                  </a:cubicBezTo>
                  <a:lnTo>
                    <a:pt x="901" y="167"/>
                  </a:lnTo>
                  <a:cubicBezTo>
                    <a:pt x="601" y="100"/>
                    <a:pt x="334" y="34"/>
                    <a:pt x="67"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a:extLst>
                <a:ext uri="{FF2B5EF4-FFF2-40B4-BE49-F238E27FC236}">
                  <a16:creationId xmlns:a16="http://schemas.microsoft.com/office/drawing/2014/main" id="{9FBC1BE9-CDE0-4A85-926B-5E3D3BACB501}"/>
                </a:ext>
              </a:extLst>
            </p:cNvPr>
            <p:cNvSpPr/>
            <p:nvPr/>
          </p:nvSpPr>
          <p:spPr>
            <a:xfrm flipH="1">
              <a:off x="5921954" y="2558163"/>
              <a:ext cx="312310" cy="523582"/>
            </a:xfrm>
            <a:custGeom>
              <a:avLst/>
              <a:gdLst/>
              <a:ahLst/>
              <a:cxnLst/>
              <a:rect l="l" t="t" r="r" b="b"/>
              <a:pathLst>
                <a:path w="11143" h="18681" extrusionOk="0">
                  <a:moveTo>
                    <a:pt x="168" y="0"/>
                  </a:moveTo>
                  <a:lnTo>
                    <a:pt x="1" y="400"/>
                  </a:lnTo>
                  <a:cubicBezTo>
                    <a:pt x="501" y="601"/>
                    <a:pt x="1035" y="867"/>
                    <a:pt x="1502" y="1168"/>
                  </a:cubicBezTo>
                  <a:lnTo>
                    <a:pt x="1736" y="801"/>
                  </a:lnTo>
                  <a:cubicBezTo>
                    <a:pt x="1235" y="501"/>
                    <a:pt x="701" y="234"/>
                    <a:pt x="168" y="0"/>
                  </a:cubicBezTo>
                  <a:close/>
                  <a:moveTo>
                    <a:pt x="3170" y="1801"/>
                  </a:moveTo>
                  <a:lnTo>
                    <a:pt x="2903" y="2135"/>
                  </a:lnTo>
                  <a:cubicBezTo>
                    <a:pt x="3370" y="2469"/>
                    <a:pt x="3804" y="2836"/>
                    <a:pt x="4204" y="3236"/>
                  </a:cubicBezTo>
                  <a:lnTo>
                    <a:pt x="4504" y="2936"/>
                  </a:lnTo>
                  <a:cubicBezTo>
                    <a:pt x="4071" y="2535"/>
                    <a:pt x="3637" y="2168"/>
                    <a:pt x="3170" y="1801"/>
                  </a:cubicBezTo>
                  <a:close/>
                  <a:moveTo>
                    <a:pt x="5705" y="4237"/>
                  </a:moveTo>
                  <a:lnTo>
                    <a:pt x="5371" y="4503"/>
                  </a:lnTo>
                  <a:cubicBezTo>
                    <a:pt x="5738" y="4937"/>
                    <a:pt x="6105" y="5371"/>
                    <a:pt x="6439" y="5838"/>
                  </a:cubicBezTo>
                  <a:lnTo>
                    <a:pt x="6806" y="5604"/>
                  </a:lnTo>
                  <a:cubicBezTo>
                    <a:pt x="6439" y="5137"/>
                    <a:pt x="6072" y="4637"/>
                    <a:pt x="5705" y="4237"/>
                  </a:cubicBezTo>
                  <a:close/>
                  <a:moveTo>
                    <a:pt x="7773" y="7039"/>
                  </a:moveTo>
                  <a:lnTo>
                    <a:pt x="7440" y="7272"/>
                  </a:lnTo>
                  <a:cubicBezTo>
                    <a:pt x="7706" y="7739"/>
                    <a:pt x="8007" y="8239"/>
                    <a:pt x="8274" y="8773"/>
                  </a:cubicBezTo>
                  <a:lnTo>
                    <a:pt x="8640" y="8573"/>
                  </a:lnTo>
                  <a:cubicBezTo>
                    <a:pt x="8374" y="8039"/>
                    <a:pt x="8073" y="7539"/>
                    <a:pt x="7773" y="7039"/>
                  </a:cubicBezTo>
                  <a:close/>
                  <a:moveTo>
                    <a:pt x="9374" y="10141"/>
                  </a:moveTo>
                  <a:lnTo>
                    <a:pt x="9007" y="10308"/>
                  </a:lnTo>
                  <a:cubicBezTo>
                    <a:pt x="9208" y="10841"/>
                    <a:pt x="9441" y="11375"/>
                    <a:pt x="9608" y="11909"/>
                  </a:cubicBezTo>
                  <a:lnTo>
                    <a:pt x="10008" y="11775"/>
                  </a:lnTo>
                  <a:cubicBezTo>
                    <a:pt x="9808" y="11242"/>
                    <a:pt x="9608" y="10674"/>
                    <a:pt x="9374" y="10141"/>
                  </a:cubicBezTo>
                  <a:close/>
                  <a:moveTo>
                    <a:pt x="10542" y="13476"/>
                  </a:moveTo>
                  <a:lnTo>
                    <a:pt x="10108" y="13577"/>
                  </a:lnTo>
                  <a:cubicBezTo>
                    <a:pt x="10275" y="14144"/>
                    <a:pt x="10375" y="14711"/>
                    <a:pt x="10475" y="15244"/>
                  </a:cubicBezTo>
                  <a:lnTo>
                    <a:pt x="10909" y="15211"/>
                  </a:lnTo>
                  <a:cubicBezTo>
                    <a:pt x="10809" y="14644"/>
                    <a:pt x="10675" y="14044"/>
                    <a:pt x="10542" y="13476"/>
                  </a:cubicBezTo>
                  <a:close/>
                  <a:moveTo>
                    <a:pt x="10675" y="16946"/>
                  </a:moveTo>
                  <a:cubicBezTo>
                    <a:pt x="10709" y="17279"/>
                    <a:pt x="10709" y="17613"/>
                    <a:pt x="10709" y="17946"/>
                  </a:cubicBezTo>
                  <a:cubicBezTo>
                    <a:pt x="10709" y="18180"/>
                    <a:pt x="10709" y="18413"/>
                    <a:pt x="10709" y="18680"/>
                  </a:cubicBezTo>
                  <a:lnTo>
                    <a:pt x="11109" y="18680"/>
                  </a:lnTo>
                  <a:cubicBezTo>
                    <a:pt x="11142" y="18447"/>
                    <a:pt x="11142" y="18180"/>
                    <a:pt x="11142" y="17946"/>
                  </a:cubicBezTo>
                  <a:cubicBezTo>
                    <a:pt x="11142" y="17613"/>
                    <a:pt x="11142" y="17279"/>
                    <a:pt x="11109" y="1694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a:extLst>
                <a:ext uri="{FF2B5EF4-FFF2-40B4-BE49-F238E27FC236}">
                  <a16:creationId xmlns:a16="http://schemas.microsoft.com/office/drawing/2014/main" id="{30FCF69F-235C-4D37-FC8C-9CA886FB930A}"/>
                </a:ext>
              </a:extLst>
            </p:cNvPr>
            <p:cNvSpPr/>
            <p:nvPr/>
          </p:nvSpPr>
          <p:spPr>
            <a:xfrm flipH="1">
              <a:off x="5929437" y="3128467"/>
              <a:ext cx="16873" cy="26206"/>
            </a:xfrm>
            <a:custGeom>
              <a:avLst/>
              <a:gdLst/>
              <a:ahLst/>
              <a:cxnLst/>
              <a:rect l="l" t="t" r="r" b="b"/>
              <a:pathLst>
                <a:path w="602" h="935" extrusionOk="0">
                  <a:moveTo>
                    <a:pt x="201" y="0"/>
                  </a:moveTo>
                  <a:cubicBezTo>
                    <a:pt x="134" y="267"/>
                    <a:pt x="68" y="534"/>
                    <a:pt x="1" y="801"/>
                  </a:cubicBezTo>
                  <a:lnTo>
                    <a:pt x="401" y="934"/>
                  </a:lnTo>
                  <a:cubicBezTo>
                    <a:pt x="468" y="667"/>
                    <a:pt x="535" y="367"/>
                    <a:pt x="601" y="100"/>
                  </a:cubicBezTo>
                  <a:lnTo>
                    <a:pt x="201"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a:extLst>
                <a:ext uri="{FF2B5EF4-FFF2-40B4-BE49-F238E27FC236}">
                  <a16:creationId xmlns:a16="http://schemas.microsoft.com/office/drawing/2014/main" id="{522C449D-6409-10D6-EE84-842F04C366B0}"/>
                </a:ext>
              </a:extLst>
            </p:cNvPr>
            <p:cNvSpPr/>
            <p:nvPr/>
          </p:nvSpPr>
          <p:spPr>
            <a:xfrm flipH="1">
              <a:off x="7019567" y="2106584"/>
              <a:ext cx="454354" cy="244091"/>
            </a:xfrm>
            <a:custGeom>
              <a:avLst/>
              <a:gdLst/>
              <a:ahLst/>
              <a:cxnLst/>
              <a:rect l="l" t="t" r="r" b="b"/>
              <a:pathLst>
                <a:path w="16211" h="8709" extrusionOk="0">
                  <a:moveTo>
                    <a:pt x="8139" y="1"/>
                  </a:moveTo>
                  <a:cubicBezTo>
                    <a:pt x="6471" y="34"/>
                    <a:pt x="5036" y="1135"/>
                    <a:pt x="4569" y="2736"/>
                  </a:cubicBezTo>
                  <a:cubicBezTo>
                    <a:pt x="2968" y="2869"/>
                    <a:pt x="1701" y="4137"/>
                    <a:pt x="1567" y="5738"/>
                  </a:cubicBezTo>
                  <a:lnTo>
                    <a:pt x="1567" y="5938"/>
                  </a:lnTo>
                  <a:cubicBezTo>
                    <a:pt x="767" y="5938"/>
                    <a:pt x="133" y="6539"/>
                    <a:pt x="66" y="7339"/>
                  </a:cubicBezTo>
                  <a:cubicBezTo>
                    <a:pt x="1" y="8055"/>
                    <a:pt x="571" y="8708"/>
                    <a:pt x="1312" y="8708"/>
                  </a:cubicBezTo>
                  <a:cubicBezTo>
                    <a:pt x="1330" y="8708"/>
                    <a:pt x="1349" y="8708"/>
                    <a:pt x="1367" y="8707"/>
                  </a:cubicBezTo>
                  <a:lnTo>
                    <a:pt x="13876" y="8707"/>
                  </a:lnTo>
                  <a:cubicBezTo>
                    <a:pt x="15077" y="8707"/>
                    <a:pt x="16044" y="7773"/>
                    <a:pt x="16144" y="6605"/>
                  </a:cubicBezTo>
                  <a:cubicBezTo>
                    <a:pt x="16211" y="5738"/>
                    <a:pt x="15711" y="4938"/>
                    <a:pt x="14910" y="4604"/>
                  </a:cubicBezTo>
                  <a:cubicBezTo>
                    <a:pt x="15042" y="3088"/>
                    <a:pt x="13839" y="1768"/>
                    <a:pt x="12299" y="1768"/>
                  </a:cubicBezTo>
                  <a:cubicBezTo>
                    <a:pt x="12280" y="1768"/>
                    <a:pt x="12261" y="1768"/>
                    <a:pt x="12241" y="1769"/>
                  </a:cubicBezTo>
                  <a:cubicBezTo>
                    <a:pt x="11875" y="1769"/>
                    <a:pt x="11474" y="1835"/>
                    <a:pt x="11141" y="1969"/>
                  </a:cubicBezTo>
                  <a:cubicBezTo>
                    <a:pt x="10640" y="768"/>
                    <a:pt x="9439" y="1"/>
                    <a:pt x="8139"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a:extLst>
                <a:ext uri="{FF2B5EF4-FFF2-40B4-BE49-F238E27FC236}">
                  <a16:creationId xmlns:a16="http://schemas.microsoft.com/office/drawing/2014/main" id="{1F263571-5A0F-946A-A903-702C84FAAFD2}"/>
                </a:ext>
              </a:extLst>
            </p:cNvPr>
            <p:cNvSpPr/>
            <p:nvPr/>
          </p:nvSpPr>
          <p:spPr>
            <a:xfrm flipH="1">
              <a:off x="5509670" y="2122448"/>
              <a:ext cx="397374" cy="213233"/>
            </a:xfrm>
            <a:custGeom>
              <a:avLst/>
              <a:gdLst/>
              <a:ahLst/>
              <a:cxnLst/>
              <a:rect l="l" t="t" r="r" b="b"/>
              <a:pathLst>
                <a:path w="14178" h="7608" extrusionOk="0">
                  <a:moveTo>
                    <a:pt x="7184" y="1"/>
                  </a:moveTo>
                  <a:cubicBezTo>
                    <a:pt x="7158" y="1"/>
                    <a:pt x="7132" y="1"/>
                    <a:pt x="7106" y="2"/>
                  </a:cubicBezTo>
                  <a:cubicBezTo>
                    <a:pt x="5672" y="35"/>
                    <a:pt x="4404" y="1002"/>
                    <a:pt x="4004" y="2370"/>
                  </a:cubicBezTo>
                  <a:cubicBezTo>
                    <a:pt x="2603" y="2470"/>
                    <a:pt x="1469" y="3604"/>
                    <a:pt x="1369" y="5005"/>
                  </a:cubicBezTo>
                  <a:lnTo>
                    <a:pt x="1369" y="5172"/>
                  </a:lnTo>
                  <a:cubicBezTo>
                    <a:pt x="668" y="5205"/>
                    <a:pt x="101" y="5706"/>
                    <a:pt x="68" y="6406"/>
                  </a:cubicBezTo>
                  <a:cubicBezTo>
                    <a:pt x="1" y="7040"/>
                    <a:pt x="535" y="7607"/>
                    <a:pt x="1202" y="7607"/>
                  </a:cubicBezTo>
                  <a:lnTo>
                    <a:pt x="12143" y="7607"/>
                  </a:lnTo>
                  <a:cubicBezTo>
                    <a:pt x="13177" y="7607"/>
                    <a:pt x="14044" y="6807"/>
                    <a:pt x="14111" y="5739"/>
                  </a:cubicBezTo>
                  <a:cubicBezTo>
                    <a:pt x="14178" y="5005"/>
                    <a:pt x="13744" y="4305"/>
                    <a:pt x="13044" y="4038"/>
                  </a:cubicBezTo>
                  <a:cubicBezTo>
                    <a:pt x="13142" y="2689"/>
                    <a:pt x="12073" y="1535"/>
                    <a:pt x="10732" y="1535"/>
                  </a:cubicBezTo>
                  <a:cubicBezTo>
                    <a:pt x="10713" y="1535"/>
                    <a:pt x="10694" y="1536"/>
                    <a:pt x="10675" y="1536"/>
                  </a:cubicBezTo>
                  <a:cubicBezTo>
                    <a:pt x="10375" y="1536"/>
                    <a:pt x="10041" y="1570"/>
                    <a:pt x="9741" y="1703"/>
                  </a:cubicBezTo>
                  <a:cubicBezTo>
                    <a:pt x="9285" y="693"/>
                    <a:pt x="8287" y="1"/>
                    <a:pt x="7184"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a:extLst>
                <a:ext uri="{FF2B5EF4-FFF2-40B4-BE49-F238E27FC236}">
                  <a16:creationId xmlns:a16="http://schemas.microsoft.com/office/drawing/2014/main" id="{9C967ECD-AED2-C8A6-DA95-73C1714B3AF0}"/>
                </a:ext>
              </a:extLst>
            </p:cNvPr>
            <p:cNvSpPr/>
            <p:nvPr/>
          </p:nvSpPr>
          <p:spPr>
            <a:xfrm flipH="1">
              <a:off x="6069687" y="1988756"/>
              <a:ext cx="299194" cy="160878"/>
            </a:xfrm>
            <a:custGeom>
              <a:avLst/>
              <a:gdLst/>
              <a:ahLst/>
              <a:cxnLst/>
              <a:rect l="l" t="t" r="r" b="b"/>
              <a:pathLst>
                <a:path w="10675" h="5740" extrusionOk="0">
                  <a:moveTo>
                    <a:pt x="6005" y="1"/>
                  </a:moveTo>
                  <a:cubicBezTo>
                    <a:pt x="5983" y="1"/>
                    <a:pt x="5961" y="1"/>
                    <a:pt x="5938" y="2"/>
                  </a:cubicBezTo>
                  <a:cubicBezTo>
                    <a:pt x="5037" y="2"/>
                    <a:pt x="4204" y="502"/>
                    <a:pt x="3770" y="1269"/>
                  </a:cubicBezTo>
                  <a:cubicBezTo>
                    <a:pt x="3570" y="1202"/>
                    <a:pt x="3303" y="1136"/>
                    <a:pt x="3069" y="1136"/>
                  </a:cubicBezTo>
                  <a:cubicBezTo>
                    <a:pt x="2002" y="1169"/>
                    <a:pt x="1135" y="1970"/>
                    <a:pt x="1035" y="3037"/>
                  </a:cubicBezTo>
                  <a:cubicBezTo>
                    <a:pt x="501" y="3237"/>
                    <a:pt x="101" y="3738"/>
                    <a:pt x="67" y="4338"/>
                  </a:cubicBezTo>
                  <a:cubicBezTo>
                    <a:pt x="1" y="5105"/>
                    <a:pt x="601" y="5739"/>
                    <a:pt x="1368" y="5739"/>
                  </a:cubicBezTo>
                  <a:lnTo>
                    <a:pt x="9641" y="5739"/>
                  </a:lnTo>
                  <a:cubicBezTo>
                    <a:pt x="10141" y="5739"/>
                    <a:pt x="10575" y="5339"/>
                    <a:pt x="10608" y="4838"/>
                  </a:cubicBezTo>
                  <a:cubicBezTo>
                    <a:pt x="10675" y="4305"/>
                    <a:pt x="10275" y="3904"/>
                    <a:pt x="9774" y="3904"/>
                  </a:cubicBezTo>
                  <a:cubicBezTo>
                    <a:pt x="9774" y="3871"/>
                    <a:pt x="9774" y="3804"/>
                    <a:pt x="9774" y="3771"/>
                  </a:cubicBezTo>
                  <a:cubicBezTo>
                    <a:pt x="9841" y="2737"/>
                    <a:pt x="9074" y="1836"/>
                    <a:pt x="8040" y="1803"/>
                  </a:cubicBezTo>
                  <a:cubicBezTo>
                    <a:pt x="7909" y="758"/>
                    <a:pt x="7043" y="1"/>
                    <a:pt x="600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a:extLst>
                <a:ext uri="{FF2B5EF4-FFF2-40B4-BE49-F238E27FC236}">
                  <a16:creationId xmlns:a16="http://schemas.microsoft.com/office/drawing/2014/main" id="{CA119CD6-1B67-2CD7-8ADB-C2FFA849A6D9}"/>
                </a:ext>
              </a:extLst>
            </p:cNvPr>
            <p:cNvSpPr/>
            <p:nvPr/>
          </p:nvSpPr>
          <p:spPr>
            <a:xfrm flipH="1">
              <a:off x="8410964" y="2023567"/>
              <a:ext cx="341011" cy="678350"/>
            </a:xfrm>
            <a:custGeom>
              <a:avLst/>
              <a:gdLst/>
              <a:ahLst/>
              <a:cxnLst/>
              <a:rect l="l" t="t" r="r" b="b"/>
              <a:pathLst>
                <a:path w="12167" h="24203" extrusionOk="0">
                  <a:moveTo>
                    <a:pt x="9434" y="1"/>
                  </a:moveTo>
                  <a:cubicBezTo>
                    <a:pt x="8929" y="1"/>
                    <a:pt x="8408" y="214"/>
                    <a:pt x="7973" y="728"/>
                  </a:cubicBezTo>
                  <a:cubicBezTo>
                    <a:pt x="7139" y="1728"/>
                    <a:pt x="6371" y="2729"/>
                    <a:pt x="5638" y="3763"/>
                  </a:cubicBezTo>
                  <a:cubicBezTo>
                    <a:pt x="4870" y="4797"/>
                    <a:pt x="4170" y="5865"/>
                    <a:pt x="3503" y="6966"/>
                  </a:cubicBezTo>
                  <a:cubicBezTo>
                    <a:pt x="2836" y="8066"/>
                    <a:pt x="2202" y="9200"/>
                    <a:pt x="1635" y="10368"/>
                  </a:cubicBezTo>
                  <a:cubicBezTo>
                    <a:pt x="1034" y="11569"/>
                    <a:pt x="534" y="12770"/>
                    <a:pt x="134" y="14037"/>
                  </a:cubicBezTo>
                  <a:lnTo>
                    <a:pt x="100" y="14137"/>
                  </a:lnTo>
                  <a:cubicBezTo>
                    <a:pt x="34" y="14337"/>
                    <a:pt x="0" y="14538"/>
                    <a:pt x="34" y="14738"/>
                  </a:cubicBezTo>
                  <a:cubicBezTo>
                    <a:pt x="134" y="15738"/>
                    <a:pt x="367" y="16739"/>
                    <a:pt x="734" y="17673"/>
                  </a:cubicBezTo>
                  <a:cubicBezTo>
                    <a:pt x="1068" y="18607"/>
                    <a:pt x="1568" y="19474"/>
                    <a:pt x="2135" y="20308"/>
                  </a:cubicBezTo>
                  <a:cubicBezTo>
                    <a:pt x="2702" y="21076"/>
                    <a:pt x="3336" y="21776"/>
                    <a:pt x="4070" y="22443"/>
                  </a:cubicBezTo>
                  <a:cubicBezTo>
                    <a:pt x="4437" y="22743"/>
                    <a:pt x="4804" y="23044"/>
                    <a:pt x="5171" y="23311"/>
                  </a:cubicBezTo>
                  <a:cubicBezTo>
                    <a:pt x="5571" y="23611"/>
                    <a:pt x="6004" y="23878"/>
                    <a:pt x="6438" y="24078"/>
                  </a:cubicBezTo>
                  <a:cubicBezTo>
                    <a:pt x="6601" y="24164"/>
                    <a:pt x="6762" y="24203"/>
                    <a:pt x="6913" y="24203"/>
                  </a:cubicBezTo>
                  <a:cubicBezTo>
                    <a:pt x="7696" y="24203"/>
                    <a:pt x="8237" y="23186"/>
                    <a:pt x="7539" y="22543"/>
                  </a:cubicBezTo>
                  <a:lnTo>
                    <a:pt x="7472" y="22477"/>
                  </a:lnTo>
                  <a:cubicBezTo>
                    <a:pt x="7339" y="22343"/>
                    <a:pt x="7205" y="22176"/>
                    <a:pt x="7039" y="22076"/>
                  </a:cubicBezTo>
                  <a:cubicBezTo>
                    <a:pt x="6905" y="21943"/>
                    <a:pt x="6772" y="21809"/>
                    <a:pt x="6638" y="21643"/>
                  </a:cubicBezTo>
                  <a:cubicBezTo>
                    <a:pt x="6371" y="21342"/>
                    <a:pt x="6105" y="21042"/>
                    <a:pt x="5871" y="20742"/>
                  </a:cubicBezTo>
                  <a:cubicBezTo>
                    <a:pt x="5404" y="20108"/>
                    <a:pt x="4970" y="19441"/>
                    <a:pt x="4637" y="18774"/>
                  </a:cubicBezTo>
                  <a:cubicBezTo>
                    <a:pt x="4303" y="18107"/>
                    <a:pt x="4036" y="17406"/>
                    <a:pt x="3836" y="16672"/>
                  </a:cubicBezTo>
                  <a:cubicBezTo>
                    <a:pt x="3704" y="16115"/>
                    <a:pt x="3613" y="15537"/>
                    <a:pt x="3565" y="14971"/>
                  </a:cubicBezTo>
                  <a:lnTo>
                    <a:pt x="3565" y="14971"/>
                  </a:lnTo>
                  <a:cubicBezTo>
                    <a:pt x="3972" y="13986"/>
                    <a:pt x="4411" y="13028"/>
                    <a:pt x="4937" y="12069"/>
                  </a:cubicBezTo>
                  <a:cubicBezTo>
                    <a:pt x="5504" y="11068"/>
                    <a:pt x="6105" y="10034"/>
                    <a:pt x="6772" y="9034"/>
                  </a:cubicBezTo>
                  <a:cubicBezTo>
                    <a:pt x="7405" y="8033"/>
                    <a:pt x="8106" y="7066"/>
                    <a:pt x="8806" y="6098"/>
                  </a:cubicBezTo>
                  <a:cubicBezTo>
                    <a:pt x="9507" y="5131"/>
                    <a:pt x="10274" y="4130"/>
                    <a:pt x="10975" y="3263"/>
                  </a:cubicBezTo>
                  <a:lnTo>
                    <a:pt x="11008" y="3196"/>
                  </a:lnTo>
                  <a:cubicBezTo>
                    <a:pt x="12167" y="1717"/>
                    <a:pt x="10865" y="1"/>
                    <a:pt x="9434"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a:extLst>
                <a:ext uri="{FF2B5EF4-FFF2-40B4-BE49-F238E27FC236}">
                  <a16:creationId xmlns:a16="http://schemas.microsoft.com/office/drawing/2014/main" id="{64A1F840-8E15-4782-C105-00B823388EEC}"/>
                </a:ext>
              </a:extLst>
            </p:cNvPr>
            <p:cNvSpPr/>
            <p:nvPr/>
          </p:nvSpPr>
          <p:spPr>
            <a:xfrm flipH="1">
              <a:off x="8463992" y="2642302"/>
              <a:ext cx="156169" cy="89772"/>
            </a:xfrm>
            <a:custGeom>
              <a:avLst/>
              <a:gdLst/>
              <a:ahLst/>
              <a:cxnLst/>
              <a:rect l="l" t="t" r="r" b="b"/>
              <a:pathLst>
                <a:path w="5572" h="3203" extrusionOk="0">
                  <a:moveTo>
                    <a:pt x="1969" y="0"/>
                  </a:moveTo>
                  <a:lnTo>
                    <a:pt x="167" y="267"/>
                  </a:lnTo>
                  <a:cubicBezTo>
                    <a:pt x="1" y="1802"/>
                    <a:pt x="2069" y="3203"/>
                    <a:pt x="2069" y="3203"/>
                  </a:cubicBezTo>
                  <a:lnTo>
                    <a:pt x="5571" y="1535"/>
                  </a:lnTo>
                  <a:lnTo>
                    <a:pt x="1969"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a:extLst>
                <a:ext uri="{FF2B5EF4-FFF2-40B4-BE49-F238E27FC236}">
                  <a16:creationId xmlns:a16="http://schemas.microsoft.com/office/drawing/2014/main" id="{B4867832-78FB-CD5C-27A3-35FC34B4F2FC}"/>
                </a:ext>
              </a:extLst>
            </p:cNvPr>
            <p:cNvSpPr/>
            <p:nvPr/>
          </p:nvSpPr>
          <p:spPr>
            <a:xfrm flipH="1">
              <a:off x="8419120" y="2685296"/>
              <a:ext cx="143080" cy="113147"/>
            </a:xfrm>
            <a:custGeom>
              <a:avLst/>
              <a:gdLst/>
              <a:ahLst/>
              <a:cxnLst/>
              <a:rect l="l" t="t" r="r" b="b"/>
              <a:pathLst>
                <a:path w="5105" h="4037" extrusionOk="0">
                  <a:moveTo>
                    <a:pt x="3503" y="1"/>
                  </a:moveTo>
                  <a:lnTo>
                    <a:pt x="1" y="1669"/>
                  </a:lnTo>
                  <a:lnTo>
                    <a:pt x="2069" y="4037"/>
                  </a:lnTo>
                  <a:lnTo>
                    <a:pt x="5104" y="2803"/>
                  </a:lnTo>
                  <a:lnTo>
                    <a:pt x="350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a:extLst>
                <a:ext uri="{FF2B5EF4-FFF2-40B4-BE49-F238E27FC236}">
                  <a16:creationId xmlns:a16="http://schemas.microsoft.com/office/drawing/2014/main" id="{AD9579F9-8764-4176-C69B-0B617A59FCF0}"/>
                </a:ext>
              </a:extLst>
            </p:cNvPr>
            <p:cNvSpPr/>
            <p:nvPr/>
          </p:nvSpPr>
          <p:spPr>
            <a:xfrm flipH="1">
              <a:off x="8140527" y="1789649"/>
              <a:ext cx="237477" cy="356230"/>
            </a:xfrm>
            <a:custGeom>
              <a:avLst/>
              <a:gdLst/>
              <a:ahLst/>
              <a:cxnLst/>
              <a:rect l="l" t="t" r="r" b="b"/>
              <a:pathLst>
                <a:path w="8473" h="12710" extrusionOk="0">
                  <a:moveTo>
                    <a:pt x="701" y="1"/>
                  </a:moveTo>
                  <a:lnTo>
                    <a:pt x="701" y="1"/>
                  </a:lnTo>
                  <a:cubicBezTo>
                    <a:pt x="1134" y="2269"/>
                    <a:pt x="1568" y="6438"/>
                    <a:pt x="0" y="7906"/>
                  </a:cubicBezTo>
                  <a:cubicBezTo>
                    <a:pt x="1268" y="10008"/>
                    <a:pt x="3169" y="11676"/>
                    <a:pt x="5437" y="12710"/>
                  </a:cubicBezTo>
                  <a:cubicBezTo>
                    <a:pt x="8473" y="10908"/>
                    <a:pt x="7038" y="8140"/>
                    <a:pt x="7038" y="8140"/>
                  </a:cubicBezTo>
                  <a:cubicBezTo>
                    <a:pt x="4503" y="7439"/>
                    <a:pt x="4570" y="5571"/>
                    <a:pt x="5037" y="3837"/>
                  </a:cubicBezTo>
                  <a:lnTo>
                    <a:pt x="701"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a:extLst>
                <a:ext uri="{FF2B5EF4-FFF2-40B4-BE49-F238E27FC236}">
                  <a16:creationId xmlns:a16="http://schemas.microsoft.com/office/drawing/2014/main" id="{B7FDC2D9-51C4-31FF-11A6-2390A85C81F2}"/>
                </a:ext>
              </a:extLst>
            </p:cNvPr>
            <p:cNvSpPr/>
            <p:nvPr/>
          </p:nvSpPr>
          <p:spPr>
            <a:xfrm flipH="1">
              <a:off x="8133968" y="1978134"/>
              <a:ext cx="279574" cy="65837"/>
            </a:xfrm>
            <a:custGeom>
              <a:avLst/>
              <a:gdLst/>
              <a:ahLst/>
              <a:cxnLst/>
              <a:rect l="l" t="t" r="r" b="b"/>
              <a:pathLst>
                <a:path w="9975" h="2349" extrusionOk="0">
                  <a:moveTo>
                    <a:pt x="5680" y="1"/>
                  </a:moveTo>
                  <a:cubicBezTo>
                    <a:pt x="3345" y="1"/>
                    <a:pt x="134" y="381"/>
                    <a:pt x="134" y="381"/>
                  </a:cubicBezTo>
                  <a:cubicBezTo>
                    <a:pt x="0" y="714"/>
                    <a:pt x="0" y="1081"/>
                    <a:pt x="101" y="1448"/>
                  </a:cubicBezTo>
                  <a:lnTo>
                    <a:pt x="9974" y="2349"/>
                  </a:lnTo>
                  <a:cubicBezTo>
                    <a:pt x="9974" y="2349"/>
                    <a:pt x="9307" y="581"/>
                    <a:pt x="7539" y="147"/>
                  </a:cubicBezTo>
                  <a:cubicBezTo>
                    <a:pt x="7106" y="41"/>
                    <a:pt x="6439" y="1"/>
                    <a:pt x="568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a:extLst>
                <a:ext uri="{FF2B5EF4-FFF2-40B4-BE49-F238E27FC236}">
                  <a16:creationId xmlns:a16="http://schemas.microsoft.com/office/drawing/2014/main" id="{53E69D99-157C-3FC8-A962-61CB76857F33}"/>
                </a:ext>
              </a:extLst>
            </p:cNvPr>
            <p:cNvSpPr/>
            <p:nvPr/>
          </p:nvSpPr>
          <p:spPr>
            <a:xfrm flipH="1">
              <a:off x="8084416" y="1684013"/>
              <a:ext cx="20600" cy="31811"/>
            </a:xfrm>
            <a:custGeom>
              <a:avLst/>
              <a:gdLst/>
              <a:ahLst/>
              <a:cxnLst/>
              <a:rect l="l" t="t" r="r" b="b"/>
              <a:pathLst>
                <a:path w="735" h="1135" extrusionOk="0">
                  <a:moveTo>
                    <a:pt x="367" y="0"/>
                  </a:moveTo>
                  <a:cubicBezTo>
                    <a:pt x="167" y="0"/>
                    <a:pt x="0" y="234"/>
                    <a:pt x="0" y="567"/>
                  </a:cubicBezTo>
                  <a:cubicBezTo>
                    <a:pt x="0" y="867"/>
                    <a:pt x="167" y="1101"/>
                    <a:pt x="367" y="1134"/>
                  </a:cubicBezTo>
                  <a:cubicBezTo>
                    <a:pt x="567" y="1134"/>
                    <a:pt x="734" y="867"/>
                    <a:pt x="734" y="567"/>
                  </a:cubicBezTo>
                  <a:cubicBezTo>
                    <a:pt x="734" y="267"/>
                    <a:pt x="567"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a:extLst>
                <a:ext uri="{FF2B5EF4-FFF2-40B4-BE49-F238E27FC236}">
                  <a16:creationId xmlns:a16="http://schemas.microsoft.com/office/drawing/2014/main" id="{3BE0BDFA-0029-B51E-C980-2F777E37571B}"/>
                </a:ext>
              </a:extLst>
            </p:cNvPr>
            <p:cNvSpPr/>
            <p:nvPr/>
          </p:nvSpPr>
          <p:spPr>
            <a:xfrm flipH="1">
              <a:off x="8076933" y="1679333"/>
              <a:ext cx="20600" cy="8717"/>
            </a:xfrm>
            <a:custGeom>
              <a:avLst/>
              <a:gdLst/>
              <a:ahLst/>
              <a:cxnLst/>
              <a:rect l="l" t="t" r="r" b="b"/>
              <a:pathLst>
                <a:path w="735" h="311" extrusionOk="0">
                  <a:moveTo>
                    <a:pt x="734" y="0"/>
                  </a:moveTo>
                  <a:lnTo>
                    <a:pt x="0" y="167"/>
                  </a:lnTo>
                  <a:cubicBezTo>
                    <a:pt x="96" y="272"/>
                    <a:pt x="192" y="310"/>
                    <a:pt x="281" y="310"/>
                  </a:cubicBezTo>
                  <a:cubicBezTo>
                    <a:pt x="534" y="310"/>
                    <a:pt x="7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a:extLst>
                <a:ext uri="{FF2B5EF4-FFF2-40B4-BE49-F238E27FC236}">
                  <a16:creationId xmlns:a16="http://schemas.microsoft.com/office/drawing/2014/main" id="{42F1154A-4D1E-9FFB-4840-20F5DC098363}"/>
                </a:ext>
              </a:extLst>
            </p:cNvPr>
            <p:cNvSpPr/>
            <p:nvPr/>
          </p:nvSpPr>
          <p:spPr>
            <a:xfrm flipH="1">
              <a:off x="8072280" y="1719524"/>
              <a:ext cx="30858" cy="62081"/>
            </a:xfrm>
            <a:custGeom>
              <a:avLst/>
              <a:gdLst/>
              <a:ahLst/>
              <a:cxnLst/>
              <a:rect l="l" t="t" r="r" b="b"/>
              <a:pathLst>
                <a:path w="1101" h="2215" extrusionOk="0">
                  <a:moveTo>
                    <a:pt x="0" y="1"/>
                  </a:moveTo>
                  <a:lnTo>
                    <a:pt x="0" y="2169"/>
                  </a:lnTo>
                  <a:cubicBezTo>
                    <a:pt x="124" y="2200"/>
                    <a:pt x="248" y="2215"/>
                    <a:pt x="369" y="2215"/>
                  </a:cubicBezTo>
                  <a:cubicBezTo>
                    <a:pt x="639" y="2215"/>
                    <a:pt x="894" y="2140"/>
                    <a:pt x="1101" y="2002"/>
                  </a:cubicBezTo>
                  <a:cubicBezTo>
                    <a:pt x="667" y="1368"/>
                    <a:pt x="300" y="701"/>
                    <a:pt x="0" y="1"/>
                  </a:cubicBez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a:extLst>
                <a:ext uri="{FF2B5EF4-FFF2-40B4-BE49-F238E27FC236}">
                  <a16:creationId xmlns:a16="http://schemas.microsoft.com/office/drawing/2014/main" id="{61D60CF8-DE2E-8E74-8579-986662706911}"/>
                </a:ext>
              </a:extLst>
            </p:cNvPr>
            <p:cNvSpPr/>
            <p:nvPr/>
          </p:nvSpPr>
          <p:spPr>
            <a:xfrm flipH="1">
              <a:off x="8087219" y="1625015"/>
              <a:ext cx="47731" cy="27243"/>
            </a:xfrm>
            <a:custGeom>
              <a:avLst/>
              <a:gdLst/>
              <a:ahLst/>
              <a:cxnLst/>
              <a:rect l="l" t="t" r="r" b="b"/>
              <a:pathLst>
                <a:path w="1703" h="972" extrusionOk="0">
                  <a:moveTo>
                    <a:pt x="1423" y="1"/>
                  </a:moveTo>
                  <a:cubicBezTo>
                    <a:pt x="869" y="1"/>
                    <a:pt x="378" y="233"/>
                    <a:pt x="34" y="671"/>
                  </a:cubicBezTo>
                  <a:cubicBezTo>
                    <a:pt x="1" y="738"/>
                    <a:pt x="1" y="871"/>
                    <a:pt x="68" y="938"/>
                  </a:cubicBezTo>
                  <a:cubicBezTo>
                    <a:pt x="101" y="971"/>
                    <a:pt x="168" y="971"/>
                    <a:pt x="201" y="971"/>
                  </a:cubicBezTo>
                  <a:cubicBezTo>
                    <a:pt x="268" y="971"/>
                    <a:pt x="301" y="938"/>
                    <a:pt x="334" y="904"/>
                  </a:cubicBezTo>
                  <a:cubicBezTo>
                    <a:pt x="582" y="564"/>
                    <a:pt x="973" y="367"/>
                    <a:pt x="1401" y="367"/>
                  </a:cubicBezTo>
                  <a:cubicBezTo>
                    <a:pt x="1435" y="367"/>
                    <a:pt x="1468" y="368"/>
                    <a:pt x="1502" y="371"/>
                  </a:cubicBezTo>
                  <a:cubicBezTo>
                    <a:pt x="1602" y="371"/>
                    <a:pt x="1669" y="304"/>
                    <a:pt x="1669" y="204"/>
                  </a:cubicBezTo>
                  <a:cubicBezTo>
                    <a:pt x="1702" y="104"/>
                    <a:pt x="1635" y="4"/>
                    <a:pt x="1535" y="4"/>
                  </a:cubicBezTo>
                  <a:cubicBezTo>
                    <a:pt x="1498" y="2"/>
                    <a:pt x="1460" y="1"/>
                    <a:pt x="14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a:extLst>
                <a:ext uri="{FF2B5EF4-FFF2-40B4-BE49-F238E27FC236}">
                  <a16:creationId xmlns:a16="http://schemas.microsoft.com/office/drawing/2014/main" id="{CC17043B-F448-C071-B3AF-856175DE7A8C}"/>
                </a:ext>
              </a:extLst>
            </p:cNvPr>
            <p:cNvSpPr/>
            <p:nvPr/>
          </p:nvSpPr>
          <p:spPr>
            <a:xfrm flipH="1">
              <a:off x="8076933" y="1503236"/>
              <a:ext cx="324446" cy="410575"/>
            </a:xfrm>
            <a:custGeom>
              <a:avLst/>
              <a:gdLst/>
              <a:ahLst/>
              <a:cxnLst/>
              <a:rect l="l" t="t" r="r" b="b"/>
              <a:pathLst>
                <a:path w="11576" h="14649" extrusionOk="0">
                  <a:moveTo>
                    <a:pt x="5230" y="0"/>
                  </a:moveTo>
                  <a:cubicBezTo>
                    <a:pt x="2460" y="0"/>
                    <a:pt x="0" y="2384"/>
                    <a:pt x="267" y="5449"/>
                  </a:cubicBezTo>
                  <a:cubicBezTo>
                    <a:pt x="500" y="9252"/>
                    <a:pt x="534" y="10887"/>
                    <a:pt x="2435" y="12888"/>
                  </a:cubicBezTo>
                  <a:cubicBezTo>
                    <a:pt x="3582" y="14088"/>
                    <a:pt x="5000" y="14648"/>
                    <a:pt x="6347" y="14648"/>
                  </a:cubicBezTo>
                  <a:cubicBezTo>
                    <a:pt x="8370" y="14648"/>
                    <a:pt x="10234" y="13383"/>
                    <a:pt x="10774" y="11120"/>
                  </a:cubicBezTo>
                  <a:cubicBezTo>
                    <a:pt x="11575" y="7751"/>
                    <a:pt x="11041" y="2080"/>
                    <a:pt x="7339" y="479"/>
                  </a:cubicBezTo>
                  <a:cubicBezTo>
                    <a:pt x="6642" y="151"/>
                    <a:pt x="5926" y="0"/>
                    <a:pt x="5230"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a:extLst>
                <a:ext uri="{FF2B5EF4-FFF2-40B4-BE49-F238E27FC236}">
                  <a16:creationId xmlns:a16="http://schemas.microsoft.com/office/drawing/2014/main" id="{904BEF65-5A2F-4076-489B-86EA0082BB0E}"/>
                </a:ext>
              </a:extLst>
            </p:cNvPr>
            <p:cNvSpPr/>
            <p:nvPr/>
          </p:nvSpPr>
          <p:spPr>
            <a:xfrm flipH="1">
              <a:off x="8026455" y="1471229"/>
              <a:ext cx="549759" cy="483783"/>
            </a:xfrm>
            <a:custGeom>
              <a:avLst/>
              <a:gdLst/>
              <a:ahLst/>
              <a:cxnLst/>
              <a:rect l="l" t="t" r="r" b="b"/>
              <a:pathLst>
                <a:path w="19615" h="17261" extrusionOk="0">
                  <a:moveTo>
                    <a:pt x="15559" y="1"/>
                  </a:moveTo>
                  <a:cubicBezTo>
                    <a:pt x="15210" y="1"/>
                    <a:pt x="14816" y="108"/>
                    <a:pt x="14377" y="354"/>
                  </a:cubicBezTo>
                  <a:cubicBezTo>
                    <a:pt x="13712" y="720"/>
                    <a:pt x="12783" y="822"/>
                    <a:pt x="11792" y="822"/>
                  </a:cubicBezTo>
                  <a:cubicBezTo>
                    <a:pt x="10529" y="822"/>
                    <a:pt x="9166" y="655"/>
                    <a:pt x="8120" y="655"/>
                  </a:cubicBezTo>
                  <a:cubicBezTo>
                    <a:pt x="6698" y="655"/>
                    <a:pt x="5864" y="964"/>
                    <a:pt x="6672" y="2422"/>
                  </a:cubicBezTo>
                  <a:cubicBezTo>
                    <a:pt x="5171" y="2789"/>
                    <a:pt x="3303" y="5891"/>
                    <a:pt x="3736" y="8093"/>
                  </a:cubicBezTo>
                  <a:cubicBezTo>
                    <a:pt x="4203" y="10394"/>
                    <a:pt x="0" y="13697"/>
                    <a:pt x="3236" y="14797"/>
                  </a:cubicBezTo>
                  <a:cubicBezTo>
                    <a:pt x="6158" y="15799"/>
                    <a:pt x="6600" y="17261"/>
                    <a:pt x="8942" y="17261"/>
                  </a:cubicBezTo>
                  <a:cubicBezTo>
                    <a:pt x="9487" y="17261"/>
                    <a:pt x="10135" y="17182"/>
                    <a:pt x="10941" y="16999"/>
                  </a:cubicBezTo>
                  <a:cubicBezTo>
                    <a:pt x="13210" y="16499"/>
                    <a:pt x="19614" y="17166"/>
                    <a:pt x="16412" y="11995"/>
                  </a:cubicBezTo>
                  <a:cubicBezTo>
                    <a:pt x="13677" y="7559"/>
                    <a:pt x="15111" y="5724"/>
                    <a:pt x="15111" y="5724"/>
                  </a:cubicBezTo>
                  <a:cubicBezTo>
                    <a:pt x="15978" y="5724"/>
                    <a:pt x="16779" y="5357"/>
                    <a:pt x="17346" y="4723"/>
                  </a:cubicBezTo>
                  <a:cubicBezTo>
                    <a:pt x="18145" y="3753"/>
                    <a:pt x="17626" y="1"/>
                    <a:pt x="15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a:extLst>
                <a:ext uri="{FF2B5EF4-FFF2-40B4-BE49-F238E27FC236}">
                  <a16:creationId xmlns:a16="http://schemas.microsoft.com/office/drawing/2014/main" id="{B1D62047-1152-2F3B-0218-6D0104749B6F}"/>
                </a:ext>
              </a:extLst>
            </p:cNvPr>
            <p:cNvSpPr/>
            <p:nvPr/>
          </p:nvSpPr>
          <p:spPr>
            <a:xfrm flipH="1">
              <a:off x="8122757" y="1673503"/>
              <a:ext cx="66257" cy="94649"/>
            </a:xfrm>
            <a:custGeom>
              <a:avLst/>
              <a:gdLst/>
              <a:ahLst/>
              <a:cxnLst/>
              <a:rect l="l" t="t" r="r" b="b"/>
              <a:pathLst>
                <a:path w="2364" h="3377" extrusionOk="0">
                  <a:moveTo>
                    <a:pt x="1233" y="0"/>
                  </a:moveTo>
                  <a:cubicBezTo>
                    <a:pt x="502" y="0"/>
                    <a:pt x="1" y="790"/>
                    <a:pt x="95" y="1609"/>
                  </a:cubicBezTo>
                  <a:cubicBezTo>
                    <a:pt x="195" y="2343"/>
                    <a:pt x="629" y="2977"/>
                    <a:pt x="1296" y="3311"/>
                  </a:cubicBezTo>
                  <a:cubicBezTo>
                    <a:pt x="1420" y="3356"/>
                    <a:pt x="1528" y="3377"/>
                    <a:pt x="1624" y="3377"/>
                  </a:cubicBezTo>
                  <a:cubicBezTo>
                    <a:pt x="2094" y="3377"/>
                    <a:pt x="2241" y="2859"/>
                    <a:pt x="2297" y="2110"/>
                  </a:cubicBezTo>
                  <a:cubicBezTo>
                    <a:pt x="2364" y="1309"/>
                    <a:pt x="2130" y="108"/>
                    <a:pt x="1363" y="8"/>
                  </a:cubicBezTo>
                  <a:cubicBezTo>
                    <a:pt x="1319" y="3"/>
                    <a:pt x="1275" y="0"/>
                    <a:pt x="1233"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a:extLst>
                <a:ext uri="{FF2B5EF4-FFF2-40B4-BE49-F238E27FC236}">
                  <a16:creationId xmlns:a16="http://schemas.microsoft.com/office/drawing/2014/main" id="{6C67D5F0-3414-249F-8FA9-739507D46F7C}"/>
                </a:ext>
              </a:extLst>
            </p:cNvPr>
            <p:cNvSpPr/>
            <p:nvPr/>
          </p:nvSpPr>
          <p:spPr>
            <a:xfrm flipH="1">
              <a:off x="8046102" y="2679690"/>
              <a:ext cx="343141" cy="2218601"/>
            </a:xfrm>
            <a:custGeom>
              <a:avLst/>
              <a:gdLst/>
              <a:ahLst/>
              <a:cxnLst/>
              <a:rect l="l" t="t" r="r" b="b"/>
              <a:pathLst>
                <a:path w="12243" h="79158" extrusionOk="0">
                  <a:moveTo>
                    <a:pt x="1" y="1"/>
                  </a:moveTo>
                  <a:cubicBezTo>
                    <a:pt x="1" y="1"/>
                    <a:pt x="2669" y="27420"/>
                    <a:pt x="5271" y="40396"/>
                  </a:cubicBezTo>
                  <a:cubicBezTo>
                    <a:pt x="2603" y="55240"/>
                    <a:pt x="2169" y="78624"/>
                    <a:pt x="2169" y="78624"/>
                  </a:cubicBezTo>
                  <a:lnTo>
                    <a:pt x="4237" y="79157"/>
                  </a:lnTo>
                  <a:cubicBezTo>
                    <a:pt x="4237" y="79157"/>
                    <a:pt x="8407" y="62212"/>
                    <a:pt x="12109" y="41997"/>
                  </a:cubicBezTo>
                  <a:cubicBezTo>
                    <a:pt x="12209" y="41497"/>
                    <a:pt x="12243" y="41030"/>
                    <a:pt x="12243" y="40530"/>
                  </a:cubicBezTo>
                  <a:cubicBezTo>
                    <a:pt x="12009" y="28454"/>
                    <a:pt x="9841" y="1"/>
                    <a:pt x="9841"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a:extLst>
                <a:ext uri="{FF2B5EF4-FFF2-40B4-BE49-F238E27FC236}">
                  <a16:creationId xmlns:a16="http://schemas.microsoft.com/office/drawing/2014/main" id="{A505E7B5-5635-A6E4-A397-77E9927B5A59}"/>
                </a:ext>
              </a:extLst>
            </p:cNvPr>
            <p:cNvSpPr/>
            <p:nvPr/>
          </p:nvSpPr>
          <p:spPr>
            <a:xfrm flipH="1">
              <a:off x="8150813" y="2679690"/>
              <a:ext cx="496451" cy="2263473"/>
            </a:xfrm>
            <a:custGeom>
              <a:avLst/>
              <a:gdLst/>
              <a:ahLst/>
              <a:cxnLst/>
              <a:rect l="l" t="t" r="r" b="b"/>
              <a:pathLst>
                <a:path w="17713" h="80759" extrusionOk="0">
                  <a:moveTo>
                    <a:pt x="5871" y="1"/>
                  </a:moveTo>
                  <a:cubicBezTo>
                    <a:pt x="5871" y="1"/>
                    <a:pt x="3169" y="27420"/>
                    <a:pt x="3403" y="40396"/>
                  </a:cubicBezTo>
                  <a:cubicBezTo>
                    <a:pt x="0" y="53606"/>
                    <a:pt x="1668" y="80758"/>
                    <a:pt x="1668" y="80758"/>
                  </a:cubicBezTo>
                  <a:lnTo>
                    <a:pt x="3770" y="80758"/>
                  </a:lnTo>
                  <a:cubicBezTo>
                    <a:pt x="3770" y="80758"/>
                    <a:pt x="7839" y="51704"/>
                    <a:pt x="9941" y="39562"/>
                  </a:cubicBezTo>
                  <a:cubicBezTo>
                    <a:pt x="11942" y="27921"/>
                    <a:pt x="17713" y="1"/>
                    <a:pt x="17713"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a:extLst>
                <a:ext uri="{FF2B5EF4-FFF2-40B4-BE49-F238E27FC236}">
                  <a16:creationId xmlns:a16="http://schemas.microsoft.com/office/drawing/2014/main" id="{EE39F80F-7FA6-DF93-8229-D8F523B232BD}"/>
                </a:ext>
              </a:extLst>
            </p:cNvPr>
            <p:cNvSpPr/>
            <p:nvPr/>
          </p:nvSpPr>
          <p:spPr>
            <a:xfrm flipH="1">
              <a:off x="7993747" y="2002350"/>
              <a:ext cx="661953" cy="1592663"/>
            </a:xfrm>
            <a:custGeom>
              <a:avLst/>
              <a:gdLst/>
              <a:ahLst/>
              <a:cxnLst/>
              <a:rect l="l" t="t" r="r" b="b"/>
              <a:pathLst>
                <a:path w="23618" h="56825" extrusionOk="0">
                  <a:moveTo>
                    <a:pt x="12647" y="0"/>
                  </a:moveTo>
                  <a:cubicBezTo>
                    <a:pt x="11476" y="0"/>
                    <a:pt x="10308" y="50"/>
                    <a:pt x="9141" y="150"/>
                  </a:cubicBezTo>
                  <a:cubicBezTo>
                    <a:pt x="8240" y="184"/>
                    <a:pt x="7340" y="250"/>
                    <a:pt x="6572" y="351"/>
                  </a:cubicBezTo>
                  <a:cubicBezTo>
                    <a:pt x="4571" y="584"/>
                    <a:pt x="3270" y="2485"/>
                    <a:pt x="3770" y="4420"/>
                  </a:cubicBezTo>
                  <a:cubicBezTo>
                    <a:pt x="6272" y="14661"/>
                    <a:pt x="6139" y="18464"/>
                    <a:pt x="6072" y="24168"/>
                  </a:cubicBezTo>
                  <a:cubicBezTo>
                    <a:pt x="1" y="33508"/>
                    <a:pt x="2236" y="42814"/>
                    <a:pt x="1435" y="56024"/>
                  </a:cubicBezTo>
                  <a:cubicBezTo>
                    <a:pt x="3884" y="56480"/>
                    <a:pt x="6482" y="56585"/>
                    <a:pt x="9132" y="56585"/>
                  </a:cubicBezTo>
                  <a:cubicBezTo>
                    <a:pt x="11368" y="56585"/>
                    <a:pt x="13641" y="56511"/>
                    <a:pt x="15893" y="56511"/>
                  </a:cubicBezTo>
                  <a:cubicBezTo>
                    <a:pt x="17991" y="56511"/>
                    <a:pt x="20070" y="56575"/>
                    <a:pt x="22083" y="56824"/>
                  </a:cubicBezTo>
                  <a:cubicBezTo>
                    <a:pt x="23618" y="41046"/>
                    <a:pt x="21683" y="27003"/>
                    <a:pt x="20916" y="24168"/>
                  </a:cubicBezTo>
                  <a:cubicBezTo>
                    <a:pt x="22484" y="12192"/>
                    <a:pt x="23318" y="6455"/>
                    <a:pt x="23184" y="3653"/>
                  </a:cubicBezTo>
                  <a:cubicBezTo>
                    <a:pt x="23084" y="2185"/>
                    <a:pt x="22017" y="984"/>
                    <a:pt x="20549" y="717"/>
                  </a:cubicBezTo>
                  <a:cubicBezTo>
                    <a:pt x="19315" y="517"/>
                    <a:pt x="17680" y="284"/>
                    <a:pt x="16179" y="150"/>
                  </a:cubicBezTo>
                  <a:cubicBezTo>
                    <a:pt x="14995" y="50"/>
                    <a:pt x="13819" y="0"/>
                    <a:pt x="126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a:extLst>
                <a:ext uri="{FF2B5EF4-FFF2-40B4-BE49-F238E27FC236}">
                  <a16:creationId xmlns:a16="http://schemas.microsoft.com/office/drawing/2014/main" id="{25CB9A54-BDDC-D756-55B5-6F9A8D8EA880}"/>
                </a:ext>
              </a:extLst>
            </p:cNvPr>
            <p:cNvSpPr/>
            <p:nvPr/>
          </p:nvSpPr>
          <p:spPr>
            <a:xfrm flipH="1">
              <a:off x="8458387" y="2014962"/>
              <a:ext cx="146808" cy="284255"/>
            </a:xfrm>
            <a:custGeom>
              <a:avLst/>
              <a:gdLst/>
              <a:ahLst/>
              <a:cxnLst/>
              <a:rect l="l" t="t" r="r" b="b"/>
              <a:pathLst>
                <a:path w="5238" h="10142" extrusionOk="0">
                  <a:moveTo>
                    <a:pt x="4237" y="1"/>
                  </a:moveTo>
                  <a:lnTo>
                    <a:pt x="4237" y="1"/>
                  </a:lnTo>
                  <a:cubicBezTo>
                    <a:pt x="1568" y="868"/>
                    <a:pt x="0" y="3436"/>
                    <a:pt x="0" y="3436"/>
                  </a:cubicBezTo>
                  <a:cubicBezTo>
                    <a:pt x="0" y="3436"/>
                    <a:pt x="3403" y="8674"/>
                    <a:pt x="3803" y="10141"/>
                  </a:cubicBezTo>
                  <a:cubicBezTo>
                    <a:pt x="5237" y="6305"/>
                    <a:pt x="4237" y="1"/>
                    <a:pt x="42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a:extLst>
                <a:ext uri="{FF2B5EF4-FFF2-40B4-BE49-F238E27FC236}">
                  <a16:creationId xmlns:a16="http://schemas.microsoft.com/office/drawing/2014/main" id="{7FAF5575-1A90-6417-8B93-372E4A6ED650}"/>
                </a:ext>
              </a:extLst>
            </p:cNvPr>
            <p:cNvSpPr/>
            <p:nvPr/>
          </p:nvSpPr>
          <p:spPr>
            <a:xfrm flipH="1">
              <a:off x="8026455" y="3475307"/>
              <a:ext cx="587148" cy="45012"/>
            </a:xfrm>
            <a:custGeom>
              <a:avLst/>
              <a:gdLst/>
              <a:ahLst/>
              <a:cxnLst/>
              <a:rect l="l" t="t" r="r" b="b"/>
              <a:pathLst>
                <a:path w="20949" h="1606" extrusionOk="0">
                  <a:moveTo>
                    <a:pt x="0" y="1"/>
                  </a:moveTo>
                  <a:lnTo>
                    <a:pt x="0" y="334"/>
                  </a:lnTo>
                  <a:cubicBezTo>
                    <a:pt x="334" y="368"/>
                    <a:pt x="667" y="501"/>
                    <a:pt x="901" y="801"/>
                  </a:cubicBezTo>
                  <a:cubicBezTo>
                    <a:pt x="1168" y="1135"/>
                    <a:pt x="1568" y="1335"/>
                    <a:pt x="2001" y="1335"/>
                  </a:cubicBezTo>
                  <a:cubicBezTo>
                    <a:pt x="2468" y="1335"/>
                    <a:pt x="2869" y="1168"/>
                    <a:pt x="3202" y="835"/>
                  </a:cubicBezTo>
                  <a:cubicBezTo>
                    <a:pt x="3469" y="568"/>
                    <a:pt x="3803" y="434"/>
                    <a:pt x="4170" y="401"/>
                  </a:cubicBezTo>
                  <a:cubicBezTo>
                    <a:pt x="4537" y="434"/>
                    <a:pt x="4870" y="601"/>
                    <a:pt x="5070" y="868"/>
                  </a:cubicBezTo>
                  <a:cubicBezTo>
                    <a:pt x="5337" y="1201"/>
                    <a:pt x="5771" y="1402"/>
                    <a:pt x="6204" y="1402"/>
                  </a:cubicBezTo>
                  <a:lnTo>
                    <a:pt x="6238" y="1402"/>
                  </a:lnTo>
                  <a:cubicBezTo>
                    <a:pt x="6671" y="1402"/>
                    <a:pt x="7072" y="1201"/>
                    <a:pt x="7405" y="901"/>
                  </a:cubicBezTo>
                  <a:cubicBezTo>
                    <a:pt x="7639" y="634"/>
                    <a:pt x="8006" y="501"/>
                    <a:pt x="8373" y="501"/>
                  </a:cubicBezTo>
                  <a:cubicBezTo>
                    <a:pt x="8706" y="501"/>
                    <a:pt x="9040" y="668"/>
                    <a:pt x="9240" y="935"/>
                  </a:cubicBezTo>
                  <a:cubicBezTo>
                    <a:pt x="9540" y="1268"/>
                    <a:pt x="9940" y="1468"/>
                    <a:pt x="10374" y="1468"/>
                  </a:cubicBezTo>
                  <a:cubicBezTo>
                    <a:pt x="10841" y="1468"/>
                    <a:pt x="11275" y="1302"/>
                    <a:pt x="11575" y="968"/>
                  </a:cubicBezTo>
                  <a:cubicBezTo>
                    <a:pt x="11842" y="701"/>
                    <a:pt x="12175" y="568"/>
                    <a:pt x="12542" y="568"/>
                  </a:cubicBezTo>
                  <a:cubicBezTo>
                    <a:pt x="12909" y="568"/>
                    <a:pt x="13209" y="734"/>
                    <a:pt x="13443" y="1001"/>
                  </a:cubicBezTo>
                  <a:cubicBezTo>
                    <a:pt x="13710" y="1335"/>
                    <a:pt x="14110" y="1535"/>
                    <a:pt x="14577" y="1535"/>
                  </a:cubicBezTo>
                  <a:cubicBezTo>
                    <a:pt x="15011" y="1535"/>
                    <a:pt x="15444" y="1368"/>
                    <a:pt x="15745" y="1035"/>
                  </a:cubicBezTo>
                  <a:cubicBezTo>
                    <a:pt x="16011" y="801"/>
                    <a:pt x="16378" y="634"/>
                    <a:pt x="16745" y="634"/>
                  </a:cubicBezTo>
                  <a:cubicBezTo>
                    <a:pt x="17079" y="634"/>
                    <a:pt x="17412" y="801"/>
                    <a:pt x="17613" y="1068"/>
                  </a:cubicBezTo>
                  <a:cubicBezTo>
                    <a:pt x="17913" y="1402"/>
                    <a:pt x="18313" y="1602"/>
                    <a:pt x="18747" y="1602"/>
                  </a:cubicBezTo>
                  <a:lnTo>
                    <a:pt x="18780" y="1602"/>
                  </a:lnTo>
                  <a:cubicBezTo>
                    <a:pt x="18816" y="1605"/>
                    <a:pt x="18853" y="1606"/>
                    <a:pt x="18889" y="1606"/>
                  </a:cubicBezTo>
                  <a:cubicBezTo>
                    <a:pt x="19286" y="1606"/>
                    <a:pt x="19675" y="1440"/>
                    <a:pt x="19981" y="1135"/>
                  </a:cubicBezTo>
                  <a:cubicBezTo>
                    <a:pt x="20248" y="868"/>
                    <a:pt x="20581" y="734"/>
                    <a:pt x="20948" y="734"/>
                  </a:cubicBezTo>
                  <a:lnTo>
                    <a:pt x="20948" y="401"/>
                  </a:lnTo>
                  <a:cubicBezTo>
                    <a:pt x="20515" y="401"/>
                    <a:pt x="20081" y="568"/>
                    <a:pt x="19747" y="901"/>
                  </a:cubicBezTo>
                  <a:cubicBezTo>
                    <a:pt x="19514" y="1168"/>
                    <a:pt x="19147" y="1302"/>
                    <a:pt x="18780" y="1302"/>
                  </a:cubicBezTo>
                  <a:cubicBezTo>
                    <a:pt x="18413" y="1302"/>
                    <a:pt x="18113" y="1135"/>
                    <a:pt x="17879" y="868"/>
                  </a:cubicBezTo>
                  <a:cubicBezTo>
                    <a:pt x="17613" y="534"/>
                    <a:pt x="17212" y="334"/>
                    <a:pt x="16779" y="334"/>
                  </a:cubicBezTo>
                  <a:cubicBezTo>
                    <a:pt x="16745" y="332"/>
                    <a:pt x="16711" y="331"/>
                    <a:pt x="16677" y="331"/>
                  </a:cubicBezTo>
                  <a:cubicBezTo>
                    <a:pt x="16249" y="331"/>
                    <a:pt x="15856" y="523"/>
                    <a:pt x="15578" y="801"/>
                  </a:cubicBezTo>
                  <a:cubicBezTo>
                    <a:pt x="15311" y="1068"/>
                    <a:pt x="14944" y="1235"/>
                    <a:pt x="14577" y="1235"/>
                  </a:cubicBezTo>
                  <a:cubicBezTo>
                    <a:pt x="14244" y="1235"/>
                    <a:pt x="13910" y="1068"/>
                    <a:pt x="13710" y="801"/>
                  </a:cubicBezTo>
                  <a:cubicBezTo>
                    <a:pt x="13410" y="468"/>
                    <a:pt x="13009" y="267"/>
                    <a:pt x="12576" y="267"/>
                  </a:cubicBezTo>
                  <a:lnTo>
                    <a:pt x="12509" y="267"/>
                  </a:lnTo>
                  <a:cubicBezTo>
                    <a:pt x="12075" y="267"/>
                    <a:pt x="11675" y="434"/>
                    <a:pt x="11341" y="734"/>
                  </a:cubicBezTo>
                  <a:cubicBezTo>
                    <a:pt x="11108" y="1001"/>
                    <a:pt x="10741" y="1168"/>
                    <a:pt x="10374" y="1168"/>
                  </a:cubicBezTo>
                  <a:cubicBezTo>
                    <a:pt x="10041" y="1168"/>
                    <a:pt x="9707" y="1001"/>
                    <a:pt x="9473" y="734"/>
                  </a:cubicBezTo>
                  <a:cubicBezTo>
                    <a:pt x="9207" y="368"/>
                    <a:pt x="8806" y="167"/>
                    <a:pt x="8373" y="167"/>
                  </a:cubicBezTo>
                  <a:cubicBezTo>
                    <a:pt x="7906" y="167"/>
                    <a:pt x="7472" y="334"/>
                    <a:pt x="7172" y="668"/>
                  </a:cubicBezTo>
                  <a:cubicBezTo>
                    <a:pt x="6905" y="935"/>
                    <a:pt x="6571" y="1101"/>
                    <a:pt x="6204" y="1101"/>
                  </a:cubicBezTo>
                  <a:cubicBezTo>
                    <a:pt x="5838" y="1068"/>
                    <a:pt x="5504" y="935"/>
                    <a:pt x="5304" y="634"/>
                  </a:cubicBezTo>
                  <a:cubicBezTo>
                    <a:pt x="5037" y="301"/>
                    <a:pt x="4603" y="101"/>
                    <a:pt x="4170" y="101"/>
                  </a:cubicBezTo>
                  <a:cubicBezTo>
                    <a:pt x="3703" y="101"/>
                    <a:pt x="3302" y="301"/>
                    <a:pt x="3002" y="601"/>
                  </a:cubicBezTo>
                  <a:cubicBezTo>
                    <a:pt x="2735" y="868"/>
                    <a:pt x="2368" y="1001"/>
                    <a:pt x="2001" y="1035"/>
                  </a:cubicBezTo>
                  <a:cubicBezTo>
                    <a:pt x="1668" y="1001"/>
                    <a:pt x="1334" y="835"/>
                    <a:pt x="1134" y="534"/>
                  </a:cubicBezTo>
                  <a:cubicBezTo>
                    <a:pt x="834" y="201"/>
                    <a:pt x="43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a:extLst>
                <a:ext uri="{FF2B5EF4-FFF2-40B4-BE49-F238E27FC236}">
                  <a16:creationId xmlns:a16="http://schemas.microsoft.com/office/drawing/2014/main" id="{7162DDA2-90F2-1F52-8F29-ED4358CFE6F2}"/>
                </a:ext>
              </a:extLst>
            </p:cNvPr>
            <p:cNvSpPr/>
            <p:nvPr/>
          </p:nvSpPr>
          <p:spPr>
            <a:xfrm flipH="1">
              <a:off x="8308804" y="3006911"/>
              <a:ext cx="146808" cy="390815"/>
            </a:xfrm>
            <a:custGeom>
              <a:avLst/>
              <a:gdLst/>
              <a:ahLst/>
              <a:cxnLst/>
              <a:rect l="l" t="t" r="r" b="b"/>
              <a:pathLst>
                <a:path w="5238" h="13944" extrusionOk="0">
                  <a:moveTo>
                    <a:pt x="0" y="1"/>
                  </a:moveTo>
                  <a:lnTo>
                    <a:pt x="5237" y="13944"/>
                  </a:lnTo>
                  <a:lnTo>
                    <a:pt x="3870" y="2236"/>
                  </a:lnTo>
                  <a:lnTo>
                    <a:pt x="0" y="1"/>
                  </a:lnTo>
                  <a:close/>
                </a:path>
              </a:pathLst>
            </a:custGeom>
            <a:solidFill>
              <a:srgbClr val="1C2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a:extLst>
                <a:ext uri="{FF2B5EF4-FFF2-40B4-BE49-F238E27FC236}">
                  <a16:creationId xmlns:a16="http://schemas.microsoft.com/office/drawing/2014/main" id="{5F8E35BF-AD4B-2883-F91F-8E0A52C61B3D}"/>
                </a:ext>
              </a:extLst>
            </p:cNvPr>
            <p:cNvSpPr/>
            <p:nvPr/>
          </p:nvSpPr>
          <p:spPr>
            <a:xfrm flipH="1">
              <a:off x="8045149" y="2593674"/>
              <a:ext cx="476832" cy="159897"/>
            </a:xfrm>
            <a:custGeom>
              <a:avLst/>
              <a:gdLst/>
              <a:ahLst/>
              <a:cxnLst/>
              <a:rect l="l" t="t" r="r" b="b"/>
              <a:pathLst>
                <a:path w="17013" h="5705" extrusionOk="0">
                  <a:moveTo>
                    <a:pt x="1168" y="1"/>
                  </a:moveTo>
                  <a:cubicBezTo>
                    <a:pt x="934" y="1"/>
                    <a:pt x="767" y="301"/>
                    <a:pt x="734" y="735"/>
                  </a:cubicBezTo>
                  <a:lnTo>
                    <a:pt x="33" y="3303"/>
                  </a:lnTo>
                  <a:cubicBezTo>
                    <a:pt x="0" y="3803"/>
                    <a:pt x="234" y="4304"/>
                    <a:pt x="500" y="4337"/>
                  </a:cubicBezTo>
                  <a:lnTo>
                    <a:pt x="16512" y="5705"/>
                  </a:lnTo>
                  <a:cubicBezTo>
                    <a:pt x="16745" y="5705"/>
                    <a:pt x="16912" y="5405"/>
                    <a:pt x="16945" y="4971"/>
                  </a:cubicBezTo>
                  <a:lnTo>
                    <a:pt x="17012" y="2302"/>
                  </a:lnTo>
                  <a:cubicBezTo>
                    <a:pt x="17012" y="1769"/>
                    <a:pt x="16779" y="1268"/>
                    <a:pt x="16512" y="1235"/>
                  </a:cubicBezTo>
                  <a:lnTo>
                    <a:pt x="1168"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a:extLst>
                <a:ext uri="{FF2B5EF4-FFF2-40B4-BE49-F238E27FC236}">
                  <a16:creationId xmlns:a16="http://schemas.microsoft.com/office/drawing/2014/main" id="{9CC74F73-72C2-FB25-ABED-4C4BE7B2A4FA}"/>
                </a:ext>
              </a:extLst>
            </p:cNvPr>
            <p:cNvSpPr/>
            <p:nvPr/>
          </p:nvSpPr>
          <p:spPr>
            <a:xfrm flipH="1">
              <a:off x="7714845" y="2044279"/>
              <a:ext cx="397542" cy="798447"/>
            </a:xfrm>
            <a:custGeom>
              <a:avLst/>
              <a:gdLst/>
              <a:ahLst/>
              <a:cxnLst/>
              <a:rect l="l" t="t" r="r" b="b"/>
              <a:pathLst>
                <a:path w="14184" h="28488" extrusionOk="0">
                  <a:moveTo>
                    <a:pt x="2117" y="0"/>
                  </a:moveTo>
                  <a:cubicBezTo>
                    <a:pt x="1062" y="0"/>
                    <a:pt x="1" y="765"/>
                    <a:pt x="163" y="2157"/>
                  </a:cubicBezTo>
                  <a:cubicBezTo>
                    <a:pt x="263" y="3391"/>
                    <a:pt x="397" y="4592"/>
                    <a:pt x="564" y="5760"/>
                  </a:cubicBezTo>
                  <a:cubicBezTo>
                    <a:pt x="730" y="6960"/>
                    <a:pt x="930" y="8161"/>
                    <a:pt x="1131" y="9362"/>
                  </a:cubicBezTo>
                  <a:cubicBezTo>
                    <a:pt x="1498" y="11730"/>
                    <a:pt x="1965" y="14132"/>
                    <a:pt x="2532" y="16534"/>
                  </a:cubicBezTo>
                  <a:lnTo>
                    <a:pt x="2532" y="16634"/>
                  </a:lnTo>
                  <a:lnTo>
                    <a:pt x="2532" y="16667"/>
                  </a:lnTo>
                  <a:cubicBezTo>
                    <a:pt x="2765" y="17334"/>
                    <a:pt x="3099" y="18002"/>
                    <a:pt x="3499" y="18635"/>
                  </a:cubicBezTo>
                  <a:cubicBezTo>
                    <a:pt x="3833" y="19202"/>
                    <a:pt x="4199" y="19736"/>
                    <a:pt x="4600" y="20270"/>
                  </a:cubicBezTo>
                  <a:cubicBezTo>
                    <a:pt x="5334" y="21271"/>
                    <a:pt x="6134" y="22238"/>
                    <a:pt x="6968" y="23139"/>
                  </a:cubicBezTo>
                  <a:cubicBezTo>
                    <a:pt x="7802" y="24039"/>
                    <a:pt x="8636" y="24940"/>
                    <a:pt x="9537" y="25774"/>
                  </a:cubicBezTo>
                  <a:cubicBezTo>
                    <a:pt x="10404" y="26608"/>
                    <a:pt x="11305" y="27442"/>
                    <a:pt x="12239" y="28242"/>
                  </a:cubicBezTo>
                  <a:cubicBezTo>
                    <a:pt x="12440" y="28414"/>
                    <a:pt x="12657" y="28487"/>
                    <a:pt x="12864" y="28487"/>
                  </a:cubicBezTo>
                  <a:cubicBezTo>
                    <a:pt x="13581" y="28487"/>
                    <a:pt x="14183" y="27607"/>
                    <a:pt x="13640" y="26908"/>
                  </a:cubicBezTo>
                  <a:cubicBezTo>
                    <a:pt x="12906" y="25974"/>
                    <a:pt x="12138" y="25040"/>
                    <a:pt x="11405" y="24106"/>
                  </a:cubicBezTo>
                  <a:cubicBezTo>
                    <a:pt x="10671" y="23172"/>
                    <a:pt x="9937" y="22238"/>
                    <a:pt x="9236" y="21271"/>
                  </a:cubicBezTo>
                  <a:cubicBezTo>
                    <a:pt x="8569" y="20337"/>
                    <a:pt x="7902" y="19369"/>
                    <a:pt x="7268" y="18402"/>
                  </a:cubicBezTo>
                  <a:cubicBezTo>
                    <a:pt x="6968" y="17935"/>
                    <a:pt x="6701" y="17468"/>
                    <a:pt x="6434" y="16968"/>
                  </a:cubicBezTo>
                  <a:cubicBezTo>
                    <a:pt x="6246" y="16592"/>
                    <a:pt x="6088" y="16187"/>
                    <a:pt x="5959" y="15752"/>
                  </a:cubicBezTo>
                  <a:lnTo>
                    <a:pt x="5959" y="15752"/>
                  </a:lnTo>
                  <a:cubicBezTo>
                    <a:pt x="5762" y="14633"/>
                    <a:pt x="5565" y="13482"/>
                    <a:pt x="5400" y="12331"/>
                  </a:cubicBezTo>
                  <a:lnTo>
                    <a:pt x="4900" y="8795"/>
                  </a:lnTo>
                  <a:lnTo>
                    <a:pt x="3999" y="1723"/>
                  </a:lnTo>
                  <a:lnTo>
                    <a:pt x="4033" y="1723"/>
                  </a:lnTo>
                  <a:cubicBezTo>
                    <a:pt x="3895" y="547"/>
                    <a:pt x="3009" y="0"/>
                    <a:pt x="2117"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a:extLst>
                <a:ext uri="{FF2B5EF4-FFF2-40B4-BE49-F238E27FC236}">
                  <a16:creationId xmlns:a16="http://schemas.microsoft.com/office/drawing/2014/main" id="{2A873E2C-A603-700A-CB19-0FB927A0C0F5}"/>
                </a:ext>
              </a:extLst>
            </p:cNvPr>
            <p:cNvSpPr/>
            <p:nvPr/>
          </p:nvSpPr>
          <p:spPr>
            <a:xfrm flipH="1">
              <a:off x="7976902" y="2022445"/>
              <a:ext cx="187952" cy="276772"/>
            </a:xfrm>
            <a:custGeom>
              <a:avLst/>
              <a:gdLst/>
              <a:ahLst/>
              <a:cxnLst/>
              <a:rect l="l" t="t" r="r" b="b"/>
              <a:pathLst>
                <a:path w="6706" h="9875" extrusionOk="0">
                  <a:moveTo>
                    <a:pt x="2969" y="0"/>
                  </a:moveTo>
                  <a:cubicBezTo>
                    <a:pt x="2969" y="0"/>
                    <a:pt x="0" y="2836"/>
                    <a:pt x="2169" y="9874"/>
                  </a:cubicBezTo>
                  <a:cubicBezTo>
                    <a:pt x="3003" y="7339"/>
                    <a:pt x="6705" y="2869"/>
                    <a:pt x="6705" y="2869"/>
                  </a:cubicBezTo>
                  <a:cubicBezTo>
                    <a:pt x="6705" y="2869"/>
                    <a:pt x="6105" y="367"/>
                    <a:pt x="2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a:extLst>
                <a:ext uri="{FF2B5EF4-FFF2-40B4-BE49-F238E27FC236}">
                  <a16:creationId xmlns:a16="http://schemas.microsoft.com/office/drawing/2014/main" id="{F8DB6432-C9DC-D42C-199C-7430C08B1CE2}"/>
                </a:ext>
              </a:extLst>
            </p:cNvPr>
            <p:cNvSpPr/>
            <p:nvPr/>
          </p:nvSpPr>
          <p:spPr>
            <a:xfrm flipH="1">
              <a:off x="6851262" y="2393614"/>
              <a:ext cx="953664" cy="529187"/>
            </a:xfrm>
            <a:custGeom>
              <a:avLst/>
              <a:gdLst/>
              <a:ahLst/>
              <a:cxnLst/>
              <a:rect l="l" t="t" r="r" b="b"/>
              <a:pathLst>
                <a:path w="34026" h="18881" extrusionOk="0">
                  <a:moveTo>
                    <a:pt x="33792" y="0"/>
                  </a:moveTo>
                  <a:lnTo>
                    <a:pt x="1" y="18047"/>
                  </a:lnTo>
                  <a:lnTo>
                    <a:pt x="435" y="18880"/>
                  </a:lnTo>
                  <a:lnTo>
                    <a:pt x="34025" y="401"/>
                  </a:lnTo>
                  <a:lnTo>
                    <a:pt x="337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a:extLst>
                <a:ext uri="{FF2B5EF4-FFF2-40B4-BE49-F238E27FC236}">
                  <a16:creationId xmlns:a16="http://schemas.microsoft.com/office/drawing/2014/main" id="{F7BF7082-6A02-FAC0-BDA2-9968D4B59644}"/>
                </a:ext>
              </a:extLst>
            </p:cNvPr>
            <p:cNvSpPr/>
            <p:nvPr/>
          </p:nvSpPr>
          <p:spPr>
            <a:xfrm flipH="1">
              <a:off x="7650634" y="2777871"/>
              <a:ext cx="150536" cy="88847"/>
            </a:xfrm>
            <a:custGeom>
              <a:avLst/>
              <a:gdLst/>
              <a:ahLst/>
              <a:cxnLst/>
              <a:rect l="l" t="t" r="r" b="b"/>
              <a:pathLst>
                <a:path w="5371" h="3170" extrusionOk="0">
                  <a:moveTo>
                    <a:pt x="1602" y="0"/>
                  </a:moveTo>
                  <a:lnTo>
                    <a:pt x="0" y="734"/>
                  </a:lnTo>
                  <a:cubicBezTo>
                    <a:pt x="167" y="2302"/>
                    <a:pt x="2435" y="3169"/>
                    <a:pt x="2435" y="3169"/>
                  </a:cubicBezTo>
                  <a:lnTo>
                    <a:pt x="5371" y="601"/>
                  </a:lnTo>
                  <a:lnTo>
                    <a:pt x="160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a:extLst>
                <a:ext uri="{FF2B5EF4-FFF2-40B4-BE49-F238E27FC236}">
                  <a16:creationId xmlns:a16="http://schemas.microsoft.com/office/drawing/2014/main" id="{265E59F8-C676-8FC0-F239-9F60B3E2C390}"/>
                </a:ext>
              </a:extLst>
            </p:cNvPr>
            <p:cNvSpPr/>
            <p:nvPr/>
          </p:nvSpPr>
          <p:spPr>
            <a:xfrm flipH="1">
              <a:off x="7717452" y="2765230"/>
              <a:ext cx="53813" cy="40836"/>
            </a:xfrm>
            <a:custGeom>
              <a:avLst/>
              <a:gdLst/>
              <a:ahLst/>
              <a:cxnLst/>
              <a:rect l="l" t="t" r="r" b="b"/>
              <a:pathLst>
                <a:path w="1920" h="1457" extrusionOk="0">
                  <a:moveTo>
                    <a:pt x="975" y="0"/>
                  </a:moveTo>
                  <a:cubicBezTo>
                    <a:pt x="810" y="0"/>
                    <a:pt x="643" y="51"/>
                    <a:pt x="501" y="151"/>
                  </a:cubicBezTo>
                  <a:cubicBezTo>
                    <a:pt x="1" y="585"/>
                    <a:pt x="234" y="1385"/>
                    <a:pt x="868" y="1452"/>
                  </a:cubicBezTo>
                  <a:cubicBezTo>
                    <a:pt x="896" y="1455"/>
                    <a:pt x="924" y="1456"/>
                    <a:pt x="952" y="1456"/>
                  </a:cubicBezTo>
                  <a:cubicBezTo>
                    <a:pt x="1539" y="1456"/>
                    <a:pt x="1919" y="794"/>
                    <a:pt x="1569" y="284"/>
                  </a:cubicBezTo>
                  <a:cubicBezTo>
                    <a:pt x="1415" y="93"/>
                    <a:pt x="1196" y="0"/>
                    <a:pt x="9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a:extLst>
                <a:ext uri="{FF2B5EF4-FFF2-40B4-BE49-F238E27FC236}">
                  <a16:creationId xmlns:a16="http://schemas.microsoft.com/office/drawing/2014/main" id="{9F6D48F0-16C5-5E21-9CE4-8484CB71657D}"/>
                </a:ext>
              </a:extLst>
            </p:cNvPr>
            <p:cNvSpPr/>
            <p:nvPr/>
          </p:nvSpPr>
          <p:spPr>
            <a:xfrm flipH="1">
              <a:off x="7736623" y="2773134"/>
              <a:ext cx="71106" cy="44031"/>
            </a:xfrm>
            <a:custGeom>
              <a:avLst/>
              <a:gdLst/>
              <a:ahLst/>
              <a:cxnLst/>
              <a:rect l="l" t="t" r="r" b="b"/>
              <a:pathLst>
                <a:path w="2537" h="1571" extrusionOk="0">
                  <a:moveTo>
                    <a:pt x="2321" y="1"/>
                  </a:moveTo>
                  <a:cubicBezTo>
                    <a:pt x="2250" y="1"/>
                    <a:pt x="2179" y="38"/>
                    <a:pt x="2136" y="102"/>
                  </a:cubicBezTo>
                  <a:cubicBezTo>
                    <a:pt x="1556" y="1034"/>
                    <a:pt x="825" y="1148"/>
                    <a:pt x="473" y="1148"/>
                  </a:cubicBezTo>
                  <a:cubicBezTo>
                    <a:pt x="358" y="1148"/>
                    <a:pt x="284" y="1136"/>
                    <a:pt x="268" y="1136"/>
                  </a:cubicBezTo>
                  <a:cubicBezTo>
                    <a:pt x="250" y="1131"/>
                    <a:pt x="231" y="1128"/>
                    <a:pt x="212" y="1128"/>
                  </a:cubicBezTo>
                  <a:cubicBezTo>
                    <a:pt x="125" y="1128"/>
                    <a:pt x="34" y="1188"/>
                    <a:pt x="34" y="1270"/>
                  </a:cubicBezTo>
                  <a:cubicBezTo>
                    <a:pt x="1" y="1370"/>
                    <a:pt x="68" y="1503"/>
                    <a:pt x="168" y="1537"/>
                  </a:cubicBezTo>
                  <a:cubicBezTo>
                    <a:pt x="268" y="1537"/>
                    <a:pt x="401" y="1570"/>
                    <a:pt x="501" y="1570"/>
                  </a:cubicBezTo>
                  <a:cubicBezTo>
                    <a:pt x="1335" y="1537"/>
                    <a:pt x="2102" y="1070"/>
                    <a:pt x="2503" y="303"/>
                  </a:cubicBezTo>
                  <a:cubicBezTo>
                    <a:pt x="2536" y="202"/>
                    <a:pt x="2503" y="69"/>
                    <a:pt x="2436" y="36"/>
                  </a:cubicBezTo>
                  <a:cubicBezTo>
                    <a:pt x="2401" y="12"/>
                    <a:pt x="2361" y="1"/>
                    <a:pt x="2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a:extLst>
                <a:ext uri="{FF2B5EF4-FFF2-40B4-BE49-F238E27FC236}">
                  <a16:creationId xmlns:a16="http://schemas.microsoft.com/office/drawing/2014/main" id="{C68D1D1D-70CF-8DB1-D991-B73E15419AE5}"/>
                </a:ext>
              </a:extLst>
            </p:cNvPr>
            <p:cNvSpPr/>
            <p:nvPr/>
          </p:nvSpPr>
          <p:spPr>
            <a:xfrm flipH="1">
              <a:off x="7604388" y="2794687"/>
              <a:ext cx="130916" cy="115277"/>
            </a:xfrm>
            <a:custGeom>
              <a:avLst/>
              <a:gdLst/>
              <a:ahLst/>
              <a:cxnLst/>
              <a:rect l="l" t="t" r="r" b="b"/>
              <a:pathLst>
                <a:path w="4671" h="4113" extrusionOk="0">
                  <a:moveTo>
                    <a:pt x="2936" y="1"/>
                  </a:moveTo>
                  <a:lnTo>
                    <a:pt x="0" y="2569"/>
                  </a:lnTo>
                  <a:lnTo>
                    <a:pt x="1768" y="3903"/>
                  </a:lnTo>
                  <a:cubicBezTo>
                    <a:pt x="1973" y="4045"/>
                    <a:pt x="2200" y="4113"/>
                    <a:pt x="2425" y="4113"/>
                  </a:cubicBezTo>
                  <a:cubicBezTo>
                    <a:pt x="2676" y="4113"/>
                    <a:pt x="2925" y="4028"/>
                    <a:pt x="3136" y="3870"/>
                  </a:cubicBezTo>
                  <a:lnTo>
                    <a:pt x="4103" y="3103"/>
                  </a:lnTo>
                  <a:cubicBezTo>
                    <a:pt x="4604" y="2702"/>
                    <a:pt x="4670" y="1969"/>
                    <a:pt x="4237" y="1502"/>
                  </a:cubicBezTo>
                  <a:lnTo>
                    <a:pt x="2936"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a:extLst>
                <a:ext uri="{FF2B5EF4-FFF2-40B4-BE49-F238E27FC236}">
                  <a16:creationId xmlns:a16="http://schemas.microsoft.com/office/drawing/2014/main" id="{6C81FFDE-263D-5E1F-5B4E-4D8A3A3F8A56}"/>
                </a:ext>
              </a:extLst>
            </p:cNvPr>
            <p:cNvSpPr/>
            <p:nvPr/>
          </p:nvSpPr>
          <p:spPr>
            <a:xfrm flipH="1">
              <a:off x="8123234" y="4872674"/>
              <a:ext cx="248240" cy="145351"/>
            </a:xfrm>
            <a:custGeom>
              <a:avLst/>
              <a:gdLst/>
              <a:ahLst/>
              <a:cxnLst/>
              <a:rect l="l" t="t" r="r" b="b"/>
              <a:pathLst>
                <a:path w="8857" h="5186" extrusionOk="0">
                  <a:moveTo>
                    <a:pt x="1408" y="1"/>
                  </a:moveTo>
                  <a:cubicBezTo>
                    <a:pt x="1309" y="1"/>
                    <a:pt x="1219" y="44"/>
                    <a:pt x="1168" y="146"/>
                  </a:cubicBezTo>
                  <a:lnTo>
                    <a:pt x="134" y="2348"/>
                  </a:lnTo>
                  <a:cubicBezTo>
                    <a:pt x="1" y="2648"/>
                    <a:pt x="134" y="2981"/>
                    <a:pt x="468" y="3082"/>
                  </a:cubicBezTo>
                  <a:cubicBezTo>
                    <a:pt x="1768" y="3415"/>
                    <a:pt x="2135" y="3382"/>
                    <a:pt x="3770" y="3882"/>
                  </a:cubicBezTo>
                  <a:cubicBezTo>
                    <a:pt x="5171" y="4282"/>
                    <a:pt x="5171" y="5016"/>
                    <a:pt x="7473" y="5183"/>
                  </a:cubicBezTo>
                  <a:cubicBezTo>
                    <a:pt x="7512" y="5185"/>
                    <a:pt x="7551" y="5186"/>
                    <a:pt x="7588" y="5186"/>
                  </a:cubicBezTo>
                  <a:cubicBezTo>
                    <a:pt x="8856" y="5186"/>
                    <a:pt x="8556" y="4112"/>
                    <a:pt x="7973" y="3982"/>
                  </a:cubicBezTo>
                  <a:cubicBezTo>
                    <a:pt x="5905" y="3549"/>
                    <a:pt x="5705" y="2848"/>
                    <a:pt x="4504" y="1314"/>
                  </a:cubicBezTo>
                  <a:cubicBezTo>
                    <a:pt x="4370" y="1080"/>
                    <a:pt x="4237" y="746"/>
                    <a:pt x="3937" y="680"/>
                  </a:cubicBezTo>
                  <a:lnTo>
                    <a:pt x="1502" y="13"/>
                  </a:lnTo>
                  <a:cubicBezTo>
                    <a:pt x="1470" y="5"/>
                    <a:pt x="1439" y="1"/>
                    <a:pt x="1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a:extLst>
                <a:ext uri="{FF2B5EF4-FFF2-40B4-BE49-F238E27FC236}">
                  <a16:creationId xmlns:a16="http://schemas.microsoft.com/office/drawing/2014/main" id="{FEAB0C22-737F-6B61-97B2-752F0058C8C9}"/>
                </a:ext>
              </a:extLst>
            </p:cNvPr>
            <p:cNvSpPr/>
            <p:nvPr/>
          </p:nvSpPr>
          <p:spPr>
            <a:xfrm flipH="1">
              <a:off x="8425679" y="4925226"/>
              <a:ext cx="194483" cy="91790"/>
            </a:xfrm>
            <a:custGeom>
              <a:avLst/>
              <a:gdLst/>
              <a:ahLst/>
              <a:cxnLst/>
              <a:rect l="l" t="t" r="r" b="b"/>
              <a:pathLst>
                <a:path w="6939" h="3275" extrusionOk="0">
                  <a:moveTo>
                    <a:pt x="560" y="0"/>
                  </a:moveTo>
                  <a:cubicBezTo>
                    <a:pt x="447" y="0"/>
                    <a:pt x="364" y="120"/>
                    <a:pt x="334" y="239"/>
                  </a:cubicBezTo>
                  <a:lnTo>
                    <a:pt x="34" y="2674"/>
                  </a:lnTo>
                  <a:cubicBezTo>
                    <a:pt x="1" y="2974"/>
                    <a:pt x="234" y="3275"/>
                    <a:pt x="568" y="3275"/>
                  </a:cubicBezTo>
                  <a:cubicBezTo>
                    <a:pt x="1012" y="3264"/>
                    <a:pt x="1261" y="3260"/>
                    <a:pt x="1457" y="3260"/>
                  </a:cubicBezTo>
                  <a:cubicBezTo>
                    <a:pt x="1850" y="3260"/>
                    <a:pt x="2035" y="3275"/>
                    <a:pt x="3169" y="3275"/>
                  </a:cubicBezTo>
                  <a:lnTo>
                    <a:pt x="5571" y="3275"/>
                  </a:lnTo>
                  <a:cubicBezTo>
                    <a:pt x="6939" y="3275"/>
                    <a:pt x="6505" y="2174"/>
                    <a:pt x="5905" y="2040"/>
                  </a:cubicBezTo>
                  <a:cubicBezTo>
                    <a:pt x="4737" y="1774"/>
                    <a:pt x="4437" y="1373"/>
                    <a:pt x="3837" y="473"/>
                  </a:cubicBezTo>
                  <a:cubicBezTo>
                    <a:pt x="3703" y="206"/>
                    <a:pt x="3403" y="39"/>
                    <a:pt x="3103" y="6"/>
                  </a:cubicBezTo>
                  <a:lnTo>
                    <a:pt x="601" y="6"/>
                  </a:lnTo>
                  <a:cubicBezTo>
                    <a:pt x="587" y="2"/>
                    <a:pt x="573" y="0"/>
                    <a:pt x="5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30">
            <a:extLst>
              <a:ext uri="{FF2B5EF4-FFF2-40B4-BE49-F238E27FC236}">
                <a16:creationId xmlns:a16="http://schemas.microsoft.com/office/drawing/2014/main" id="{E3E80076-8E88-A99A-178D-C8E1E849AFD4}"/>
              </a:ext>
            </a:extLst>
          </p:cNvPr>
          <p:cNvSpPr/>
          <p:nvPr/>
        </p:nvSpPr>
        <p:spPr>
          <a:xfrm rot="-10189978" flipH="1">
            <a:off x="4276173" y="1248422"/>
            <a:ext cx="328487" cy="328248"/>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a:extLst>
              <a:ext uri="{FF2B5EF4-FFF2-40B4-BE49-F238E27FC236}">
                <a16:creationId xmlns:a16="http://schemas.microsoft.com/office/drawing/2014/main" id="{9CB3FC4C-8C0B-5064-2F24-F9E09F5CFCD4}"/>
              </a:ext>
            </a:extLst>
          </p:cNvPr>
          <p:cNvSpPr/>
          <p:nvPr/>
        </p:nvSpPr>
        <p:spPr>
          <a:xfrm rot="-10189508" flipH="1">
            <a:off x="4640637" y="839847"/>
            <a:ext cx="513511" cy="51313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9022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BB966-DAB9-414A-7C8E-EC34AEA6E1D7}"/>
              </a:ext>
            </a:extLst>
          </p:cNvPr>
          <p:cNvSpPr>
            <a:spLocks noGrp="1"/>
          </p:cNvSpPr>
          <p:nvPr>
            <p:ph type="title"/>
          </p:nvPr>
        </p:nvSpPr>
        <p:spPr/>
        <p:txBody>
          <a:bodyPr/>
          <a:lstStyle/>
          <a:p>
            <a:r>
              <a:rPr lang="en-US" dirty="0"/>
              <a:t>UI Policies</a:t>
            </a:r>
          </a:p>
        </p:txBody>
      </p:sp>
      <p:sp>
        <p:nvSpPr>
          <p:cNvPr id="3" name="TextBox 2">
            <a:extLst>
              <a:ext uri="{FF2B5EF4-FFF2-40B4-BE49-F238E27FC236}">
                <a16:creationId xmlns:a16="http://schemas.microsoft.com/office/drawing/2014/main" id="{49164803-6BFE-CA62-8A4C-6AE32C8675B9}"/>
              </a:ext>
            </a:extLst>
          </p:cNvPr>
          <p:cNvSpPr txBox="1"/>
          <p:nvPr/>
        </p:nvSpPr>
        <p:spPr>
          <a:xfrm>
            <a:off x="713225" y="1278785"/>
            <a:ext cx="7736700" cy="2031325"/>
          </a:xfrm>
          <a:prstGeom prst="rect">
            <a:avLst/>
          </a:prstGeom>
          <a:noFill/>
        </p:spPr>
        <p:txBody>
          <a:bodyPr wrap="square" rtlCol="0">
            <a:spAutoFit/>
          </a:bodyPr>
          <a:lstStyle/>
          <a:p>
            <a:r>
              <a:rPr lang="en-US" dirty="0">
                <a:solidFill>
                  <a:schemeClr val="bg1"/>
                </a:solidFill>
              </a:rPr>
              <a:t>A </a:t>
            </a:r>
            <a:r>
              <a:rPr lang="en-US" dirty="0">
                <a:solidFill>
                  <a:schemeClr val="accent3"/>
                </a:solidFill>
              </a:rPr>
              <a:t>UI Policy </a:t>
            </a:r>
            <a:r>
              <a:rPr lang="en-US" dirty="0">
                <a:solidFill>
                  <a:schemeClr val="bg1"/>
                </a:solidFill>
              </a:rPr>
              <a:t>runs on the client-side and dynamically changes the properties of a form. </a:t>
            </a:r>
          </a:p>
          <a:p>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We can make fields mandatory or optional</a:t>
            </a:r>
          </a:p>
          <a:p>
            <a:pPr marL="285750" indent="-285750">
              <a:buClr>
                <a:schemeClr val="bg1"/>
              </a:buClr>
              <a:buFont typeface="Arial" panose="020B0604020202020204" pitchFamily="34" charset="0"/>
              <a:buChar char="•"/>
            </a:pPr>
            <a:r>
              <a:rPr lang="en-US" dirty="0">
                <a:solidFill>
                  <a:schemeClr val="bg1"/>
                </a:solidFill>
              </a:rPr>
              <a:t>We can hide fields</a:t>
            </a:r>
          </a:p>
          <a:p>
            <a:pPr marL="285750" indent="-285750">
              <a:buClr>
                <a:schemeClr val="bg1"/>
              </a:buClr>
              <a:buFont typeface="Arial" panose="020B0604020202020204" pitchFamily="34" charset="0"/>
              <a:buChar char="•"/>
            </a:pPr>
            <a:r>
              <a:rPr lang="en-US" dirty="0">
                <a:solidFill>
                  <a:schemeClr val="bg1"/>
                </a:solidFill>
              </a:rPr>
              <a:t>Make a field read-only</a:t>
            </a:r>
          </a:p>
          <a:p>
            <a:pPr marL="285750" indent="-285750">
              <a:buClr>
                <a:schemeClr val="bg1"/>
              </a:buClr>
              <a:buFont typeface="Arial" panose="020B0604020202020204" pitchFamily="34" charset="0"/>
              <a:buChar char="•"/>
            </a:pPr>
            <a:r>
              <a:rPr lang="en-US" dirty="0">
                <a:solidFill>
                  <a:schemeClr val="bg1"/>
                </a:solidFill>
              </a:rPr>
              <a:t>We can hide related lists dynamically </a:t>
            </a:r>
          </a:p>
          <a:p>
            <a:pPr marL="285750" indent="-285750">
              <a:buClr>
                <a:schemeClr val="bg1"/>
              </a:buClr>
              <a:buFont typeface="Arial" panose="020B0604020202020204" pitchFamily="34" charset="0"/>
              <a:buChar char="•"/>
            </a:pPr>
            <a:r>
              <a:rPr lang="en-US" dirty="0">
                <a:solidFill>
                  <a:schemeClr val="bg1"/>
                </a:solidFill>
              </a:rPr>
              <a:t>Has a variation: Catalog UI policies</a:t>
            </a:r>
          </a:p>
          <a:p>
            <a:pPr marL="285750" indent="-285750">
              <a:buClr>
                <a:schemeClr val="bg1"/>
              </a:buClr>
              <a:buFont typeface="Arial" panose="020B0604020202020204" pitchFamily="34" charset="0"/>
              <a:buChar char="•"/>
            </a:pPr>
            <a:r>
              <a:rPr lang="en-US" dirty="0">
                <a:solidFill>
                  <a:schemeClr val="bg1"/>
                </a:solidFill>
              </a:rPr>
              <a:t>To apply a UI policy to all views, we can set its ‘Global’ setting to ‘True’</a:t>
            </a:r>
          </a:p>
          <a:p>
            <a:pPr marL="285750" indent="-285750">
              <a:buClr>
                <a:schemeClr val="bg1"/>
              </a:buClr>
              <a:buFont typeface="Arial" panose="020B0604020202020204" pitchFamily="34" charset="0"/>
              <a:buChar char="•"/>
            </a:pPr>
            <a:r>
              <a:rPr lang="en-US" dirty="0">
                <a:solidFill>
                  <a:schemeClr val="accent3"/>
                </a:solidFill>
              </a:rPr>
              <a:t>UI Policy Actions </a:t>
            </a:r>
            <a:r>
              <a:rPr lang="en-US" dirty="0">
                <a:solidFill>
                  <a:schemeClr val="bg1"/>
                </a:solidFill>
              </a:rPr>
              <a:t>determine what properties are set on a form</a:t>
            </a:r>
          </a:p>
        </p:txBody>
      </p:sp>
    </p:spTree>
    <p:extLst>
      <p:ext uri="{BB962C8B-B14F-4D97-AF65-F5344CB8AC3E}">
        <p14:creationId xmlns:p14="http://schemas.microsoft.com/office/powerpoint/2010/main" val="15078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B890-0CB3-C3A4-0A40-86D75EC34958}"/>
              </a:ext>
            </a:extLst>
          </p:cNvPr>
          <p:cNvSpPr>
            <a:spLocks noGrp="1"/>
          </p:cNvSpPr>
          <p:nvPr>
            <p:ph type="title"/>
          </p:nvPr>
        </p:nvSpPr>
        <p:spPr/>
        <p:txBody>
          <a:bodyPr/>
          <a:lstStyle/>
          <a:p>
            <a:r>
              <a:rPr lang="en-US" dirty="0"/>
              <a:t>ServiceNow Scripts Challenge 1</a:t>
            </a:r>
          </a:p>
        </p:txBody>
      </p:sp>
      <p:sp>
        <p:nvSpPr>
          <p:cNvPr id="3" name="TextBox 2">
            <a:extLst>
              <a:ext uri="{FF2B5EF4-FFF2-40B4-BE49-F238E27FC236}">
                <a16:creationId xmlns:a16="http://schemas.microsoft.com/office/drawing/2014/main" id="{21327513-341F-981E-5D5E-619F62E2C4BC}"/>
              </a:ext>
            </a:extLst>
          </p:cNvPr>
          <p:cNvSpPr txBox="1"/>
          <p:nvPr/>
        </p:nvSpPr>
        <p:spPr>
          <a:xfrm>
            <a:off x="779228" y="1327868"/>
            <a:ext cx="1987826" cy="800219"/>
          </a:xfrm>
          <a:prstGeom prst="rect">
            <a:avLst/>
          </a:prstGeom>
          <a:noFill/>
        </p:spPr>
        <p:txBody>
          <a:bodyPr wrap="square" rtlCol="0">
            <a:spAutoFit/>
          </a:bodyPr>
          <a:lstStyle/>
          <a:p>
            <a:r>
              <a:rPr lang="en-US" sz="1800" b="1" dirty="0">
                <a:solidFill>
                  <a:schemeClr val="bg1"/>
                </a:solidFill>
              </a:rPr>
              <a:t>Goal:</a:t>
            </a:r>
          </a:p>
          <a:p>
            <a:r>
              <a:rPr lang="en-US" dirty="0">
                <a:solidFill>
                  <a:schemeClr val="bg1"/>
                </a:solidFill>
              </a:rPr>
              <a:t>Create a UI Policy for Incidents. </a:t>
            </a:r>
          </a:p>
        </p:txBody>
      </p:sp>
      <p:sp>
        <p:nvSpPr>
          <p:cNvPr id="4" name="TextBox 3">
            <a:extLst>
              <a:ext uri="{FF2B5EF4-FFF2-40B4-BE49-F238E27FC236}">
                <a16:creationId xmlns:a16="http://schemas.microsoft.com/office/drawing/2014/main" id="{BA75BA2C-C335-E1A0-7D63-C94522D8DFDA}"/>
              </a:ext>
            </a:extLst>
          </p:cNvPr>
          <p:cNvSpPr txBox="1"/>
          <p:nvPr/>
        </p:nvSpPr>
        <p:spPr>
          <a:xfrm>
            <a:off x="2830664" y="1327868"/>
            <a:ext cx="5764696" cy="1661993"/>
          </a:xfrm>
          <a:prstGeom prst="rect">
            <a:avLst/>
          </a:prstGeom>
          <a:noFill/>
        </p:spPr>
        <p:txBody>
          <a:bodyPr wrap="square" rtlCol="0">
            <a:spAutoFit/>
          </a:bodyPr>
          <a:lstStyle/>
          <a:p>
            <a:r>
              <a:rPr lang="en-US" sz="1800" b="1" dirty="0">
                <a:solidFill>
                  <a:schemeClr val="bg1"/>
                </a:solidFill>
              </a:rPr>
              <a:t>Scenario:                                                          5 min</a:t>
            </a:r>
          </a:p>
          <a:p>
            <a:endParaRPr lang="en-US" dirty="0">
              <a:solidFill>
                <a:schemeClr val="bg1"/>
              </a:solidFill>
            </a:endParaRPr>
          </a:p>
          <a:p>
            <a:r>
              <a:rPr lang="en-US" dirty="0">
                <a:solidFill>
                  <a:schemeClr val="bg1"/>
                </a:solidFill>
              </a:rPr>
              <a:t>We need to ensure that high priority/urgency incidents are routed to the correct team immediately. </a:t>
            </a:r>
          </a:p>
          <a:p>
            <a:endParaRPr lang="en-US" dirty="0">
              <a:solidFill>
                <a:schemeClr val="bg1"/>
              </a:solidFill>
            </a:endParaRPr>
          </a:p>
          <a:p>
            <a:r>
              <a:rPr lang="en-US" dirty="0">
                <a:solidFill>
                  <a:schemeClr val="bg1"/>
                </a:solidFill>
              </a:rPr>
              <a:t>Configure a UI Policy so that when an incident has a high priority and urgency, the Assignment Group is made mandatory. </a:t>
            </a:r>
          </a:p>
        </p:txBody>
      </p:sp>
    </p:spTree>
    <p:extLst>
      <p:ext uri="{BB962C8B-B14F-4D97-AF65-F5344CB8AC3E}">
        <p14:creationId xmlns:p14="http://schemas.microsoft.com/office/powerpoint/2010/main" val="2474083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3">
          <a:extLst>
            <a:ext uri="{FF2B5EF4-FFF2-40B4-BE49-F238E27FC236}">
              <a16:creationId xmlns:a16="http://schemas.microsoft.com/office/drawing/2014/main" id="{4B659656-D829-F225-0943-B18C6F3C899B}"/>
            </a:ext>
          </a:extLst>
        </p:cNvPr>
        <p:cNvGrpSpPr/>
        <p:nvPr/>
      </p:nvGrpSpPr>
      <p:grpSpPr>
        <a:xfrm>
          <a:off x="0" y="0"/>
          <a:ext cx="0" cy="0"/>
          <a:chOff x="0" y="0"/>
          <a:chExt cx="0" cy="0"/>
        </a:xfrm>
      </p:grpSpPr>
      <p:sp>
        <p:nvSpPr>
          <p:cNvPr id="404" name="Google Shape;404;p30">
            <a:extLst>
              <a:ext uri="{FF2B5EF4-FFF2-40B4-BE49-F238E27FC236}">
                <a16:creationId xmlns:a16="http://schemas.microsoft.com/office/drawing/2014/main" id="{32DFC1B7-A8C6-A24D-D6C0-39933819D85A}"/>
              </a:ext>
            </a:extLst>
          </p:cNvPr>
          <p:cNvSpPr txBox="1">
            <a:spLocks noGrp="1"/>
          </p:cNvSpPr>
          <p:nvPr>
            <p:ph type="ctrTitle"/>
          </p:nvPr>
        </p:nvSpPr>
        <p:spPr>
          <a:xfrm>
            <a:off x="720000" y="2101463"/>
            <a:ext cx="2697900" cy="129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Policies</a:t>
            </a:r>
            <a:endParaRPr dirty="0"/>
          </a:p>
        </p:txBody>
      </p:sp>
      <p:sp>
        <p:nvSpPr>
          <p:cNvPr id="406" name="Google Shape;406;p30">
            <a:extLst>
              <a:ext uri="{FF2B5EF4-FFF2-40B4-BE49-F238E27FC236}">
                <a16:creationId xmlns:a16="http://schemas.microsoft.com/office/drawing/2014/main" id="{B2E60546-D48E-D89F-0B28-C21000B995CA}"/>
              </a:ext>
            </a:extLst>
          </p:cNvPr>
          <p:cNvSpPr txBox="1">
            <a:spLocks noGrp="1"/>
          </p:cNvSpPr>
          <p:nvPr>
            <p:ph type="title" idx="2"/>
          </p:nvPr>
        </p:nvSpPr>
        <p:spPr>
          <a:xfrm>
            <a:off x="720000" y="837488"/>
            <a:ext cx="1554900" cy="105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grpSp>
        <p:nvGrpSpPr>
          <p:cNvPr id="407" name="Google Shape;407;p30">
            <a:extLst>
              <a:ext uri="{FF2B5EF4-FFF2-40B4-BE49-F238E27FC236}">
                <a16:creationId xmlns:a16="http://schemas.microsoft.com/office/drawing/2014/main" id="{B466978A-81BA-7683-403B-9C2B6DB1849D}"/>
              </a:ext>
            </a:extLst>
          </p:cNvPr>
          <p:cNvGrpSpPr/>
          <p:nvPr/>
        </p:nvGrpSpPr>
        <p:grpSpPr>
          <a:xfrm>
            <a:off x="4455820" y="1542185"/>
            <a:ext cx="4005090" cy="3068089"/>
            <a:chOff x="4428901" y="1471229"/>
            <a:chExt cx="4797089" cy="3674798"/>
          </a:xfrm>
        </p:grpSpPr>
        <p:sp>
          <p:nvSpPr>
            <p:cNvPr id="408" name="Google Shape;408;p30">
              <a:extLst>
                <a:ext uri="{FF2B5EF4-FFF2-40B4-BE49-F238E27FC236}">
                  <a16:creationId xmlns:a16="http://schemas.microsoft.com/office/drawing/2014/main" id="{7FB89495-EA08-1404-3A03-E9F3BED70E7E}"/>
                </a:ext>
              </a:extLst>
            </p:cNvPr>
            <p:cNvSpPr/>
            <p:nvPr/>
          </p:nvSpPr>
          <p:spPr>
            <a:xfrm flipH="1">
              <a:off x="4428901" y="4806641"/>
              <a:ext cx="306677" cy="2831"/>
            </a:xfrm>
            <a:custGeom>
              <a:avLst/>
              <a:gdLst/>
              <a:ahLst/>
              <a:cxnLst/>
              <a:rect l="l" t="t" r="r" b="b"/>
              <a:pathLst>
                <a:path w="10942" h="101" extrusionOk="0">
                  <a:moveTo>
                    <a:pt x="0" y="0"/>
                  </a:moveTo>
                  <a:lnTo>
                    <a:pt x="0" y="100"/>
                  </a:lnTo>
                  <a:lnTo>
                    <a:pt x="10942" y="100"/>
                  </a:lnTo>
                  <a:lnTo>
                    <a:pt x="1094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a:extLst>
                <a:ext uri="{FF2B5EF4-FFF2-40B4-BE49-F238E27FC236}">
                  <a16:creationId xmlns:a16="http://schemas.microsoft.com/office/drawing/2014/main" id="{AED5FD77-3ED5-ABD8-29CF-C23551381EA5}"/>
                </a:ext>
              </a:extLst>
            </p:cNvPr>
            <p:cNvSpPr/>
            <p:nvPr/>
          </p:nvSpPr>
          <p:spPr>
            <a:xfrm flipH="1">
              <a:off x="5518078" y="4768300"/>
              <a:ext cx="399224" cy="3784"/>
            </a:xfrm>
            <a:custGeom>
              <a:avLst/>
              <a:gdLst/>
              <a:ahLst/>
              <a:cxnLst/>
              <a:rect l="l" t="t" r="r" b="b"/>
              <a:pathLst>
                <a:path w="14244" h="135" extrusionOk="0">
                  <a:moveTo>
                    <a:pt x="0" y="1"/>
                  </a:moveTo>
                  <a:lnTo>
                    <a:pt x="0" y="134"/>
                  </a:lnTo>
                  <a:lnTo>
                    <a:pt x="14244" y="134"/>
                  </a:lnTo>
                  <a:lnTo>
                    <a:pt x="1424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a:extLst>
                <a:ext uri="{FF2B5EF4-FFF2-40B4-BE49-F238E27FC236}">
                  <a16:creationId xmlns:a16="http://schemas.microsoft.com/office/drawing/2014/main" id="{0A957594-3EB8-6CFB-BD38-FF8974387CB0}"/>
                </a:ext>
              </a:extLst>
            </p:cNvPr>
            <p:cNvSpPr/>
            <p:nvPr/>
          </p:nvSpPr>
          <p:spPr>
            <a:xfrm flipH="1">
              <a:off x="4828097" y="4698175"/>
              <a:ext cx="308555" cy="2831"/>
            </a:xfrm>
            <a:custGeom>
              <a:avLst/>
              <a:gdLst/>
              <a:ahLst/>
              <a:cxnLst/>
              <a:rect l="l" t="t" r="r" b="b"/>
              <a:pathLst>
                <a:path w="11009" h="101" extrusionOk="0">
                  <a:moveTo>
                    <a:pt x="0" y="1"/>
                  </a:moveTo>
                  <a:lnTo>
                    <a:pt x="0" y="101"/>
                  </a:lnTo>
                  <a:lnTo>
                    <a:pt x="11008" y="101"/>
                  </a:lnTo>
                  <a:lnTo>
                    <a:pt x="11008"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a:extLst>
                <a:ext uri="{FF2B5EF4-FFF2-40B4-BE49-F238E27FC236}">
                  <a16:creationId xmlns:a16="http://schemas.microsoft.com/office/drawing/2014/main" id="{C7D3414A-0297-B415-8E66-767410F4FAF6}"/>
                </a:ext>
              </a:extLst>
            </p:cNvPr>
            <p:cNvSpPr/>
            <p:nvPr/>
          </p:nvSpPr>
          <p:spPr>
            <a:xfrm flipH="1">
              <a:off x="8391065" y="4717822"/>
              <a:ext cx="504887" cy="2831"/>
            </a:xfrm>
            <a:custGeom>
              <a:avLst/>
              <a:gdLst/>
              <a:ahLst/>
              <a:cxnLst/>
              <a:rect l="l" t="t" r="r" b="b"/>
              <a:pathLst>
                <a:path w="18014" h="101" extrusionOk="0">
                  <a:moveTo>
                    <a:pt x="0" y="0"/>
                  </a:moveTo>
                  <a:lnTo>
                    <a:pt x="0" y="100"/>
                  </a:lnTo>
                  <a:lnTo>
                    <a:pt x="18013" y="100"/>
                  </a:lnTo>
                  <a:lnTo>
                    <a:pt x="180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a:extLst>
                <a:ext uri="{FF2B5EF4-FFF2-40B4-BE49-F238E27FC236}">
                  <a16:creationId xmlns:a16="http://schemas.microsoft.com/office/drawing/2014/main" id="{977592C2-BF6B-A254-6859-3494A7A21DCD}"/>
                </a:ext>
              </a:extLst>
            </p:cNvPr>
            <p:cNvSpPr/>
            <p:nvPr/>
          </p:nvSpPr>
          <p:spPr>
            <a:xfrm flipH="1">
              <a:off x="9152110" y="4717822"/>
              <a:ext cx="73880" cy="2831"/>
            </a:xfrm>
            <a:custGeom>
              <a:avLst/>
              <a:gdLst/>
              <a:ahLst/>
              <a:cxnLst/>
              <a:rect l="l" t="t" r="r" b="b"/>
              <a:pathLst>
                <a:path w="2636" h="101" extrusionOk="0">
                  <a:moveTo>
                    <a:pt x="0" y="0"/>
                  </a:moveTo>
                  <a:lnTo>
                    <a:pt x="0" y="100"/>
                  </a:lnTo>
                  <a:lnTo>
                    <a:pt x="2636" y="100"/>
                  </a:lnTo>
                  <a:lnTo>
                    <a:pt x="263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a:extLst>
                <a:ext uri="{FF2B5EF4-FFF2-40B4-BE49-F238E27FC236}">
                  <a16:creationId xmlns:a16="http://schemas.microsoft.com/office/drawing/2014/main" id="{CDF362C4-EE7C-E263-0770-84E0FF55FEFB}"/>
                </a:ext>
              </a:extLst>
            </p:cNvPr>
            <p:cNvSpPr/>
            <p:nvPr/>
          </p:nvSpPr>
          <p:spPr>
            <a:xfrm flipH="1">
              <a:off x="7493568" y="4767375"/>
              <a:ext cx="657273" cy="2831"/>
            </a:xfrm>
            <a:custGeom>
              <a:avLst/>
              <a:gdLst/>
              <a:ahLst/>
              <a:cxnLst/>
              <a:rect l="l" t="t" r="r" b="b"/>
              <a:pathLst>
                <a:path w="23451" h="101" extrusionOk="0">
                  <a:moveTo>
                    <a:pt x="1" y="0"/>
                  </a:moveTo>
                  <a:lnTo>
                    <a:pt x="1" y="100"/>
                  </a:lnTo>
                  <a:lnTo>
                    <a:pt x="23451" y="100"/>
                  </a:lnTo>
                  <a:lnTo>
                    <a:pt x="23451"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a:extLst>
                <a:ext uri="{FF2B5EF4-FFF2-40B4-BE49-F238E27FC236}">
                  <a16:creationId xmlns:a16="http://schemas.microsoft.com/office/drawing/2014/main" id="{347C08C0-DA71-6426-5D65-5F59166B4E67}"/>
                </a:ext>
              </a:extLst>
            </p:cNvPr>
            <p:cNvSpPr/>
            <p:nvPr/>
          </p:nvSpPr>
          <p:spPr>
            <a:xfrm flipH="1">
              <a:off x="5679825" y="3525841"/>
              <a:ext cx="184197" cy="157991"/>
            </a:xfrm>
            <a:custGeom>
              <a:avLst/>
              <a:gdLst/>
              <a:ahLst/>
              <a:cxnLst/>
              <a:rect l="l" t="t" r="r" b="b"/>
              <a:pathLst>
                <a:path w="6572" h="5637" extrusionOk="0">
                  <a:moveTo>
                    <a:pt x="3736" y="499"/>
                  </a:moveTo>
                  <a:cubicBezTo>
                    <a:pt x="5037" y="499"/>
                    <a:pt x="6071" y="1533"/>
                    <a:pt x="6071" y="2801"/>
                  </a:cubicBezTo>
                  <a:cubicBezTo>
                    <a:pt x="6071" y="4199"/>
                    <a:pt x="4929" y="5124"/>
                    <a:pt x="3735" y="5124"/>
                  </a:cubicBezTo>
                  <a:cubicBezTo>
                    <a:pt x="3162" y="5124"/>
                    <a:pt x="2578" y="4911"/>
                    <a:pt x="2102" y="4435"/>
                  </a:cubicBezTo>
                  <a:cubicBezTo>
                    <a:pt x="634" y="3001"/>
                    <a:pt x="1702" y="499"/>
                    <a:pt x="3736" y="499"/>
                  </a:cubicBezTo>
                  <a:close/>
                  <a:moveTo>
                    <a:pt x="3746" y="1"/>
                  </a:moveTo>
                  <a:cubicBezTo>
                    <a:pt x="3051" y="1"/>
                    <a:pt x="2343" y="258"/>
                    <a:pt x="1768" y="833"/>
                  </a:cubicBezTo>
                  <a:cubicBezTo>
                    <a:pt x="0" y="2601"/>
                    <a:pt x="1235" y="5636"/>
                    <a:pt x="3736" y="5636"/>
                  </a:cubicBezTo>
                  <a:cubicBezTo>
                    <a:pt x="5304" y="5603"/>
                    <a:pt x="6538"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a:extLst>
                <a:ext uri="{FF2B5EF4-FFF2-40B4-BE49-F238E27FC236}">
                  <a16:creationId xmlns:a16="http://schemas.microsoft.com/office/drawing/2014/main" id="{28DBCBC6-FB6F-7352-9072-7769EA2B1AC0}"/>
                </a:ext>
              </a:extLst>
            </p:cNvPr>
            <p:cNvSpPr/>
            <p:nvPr/>
          </p:nvSpPr>
          <p:spPr>
            <a:xfrm flipH="1">
              <a:off x="6043509" y="3525841"/>
              <a:ext cx="184197" cy="157991"/>
            </a:xfrm>
            <a:custGeom>
              <a:avLst/>
              <a:gdLst/>
              <a:ahLst/>
              <a:cxnLst/>
              <a:rect l="l" t="t" r="r" b="b"/>
              <a:pathLst>
                <a:path w="6572" h="5637" extrusionOk="0">
                  <a:moveTo>
                    <a:pt x="3770" y="499"/>
                  </a:moveTo>
                  <a:cubicBezTo>
                    <a:pt x="5037" y="499"/>
                    <a:pt x="6071" y="1533"/>
                    <a:pt x="6071" y="2801"/>
                  </a:cubicBezTo>
                  <a:cubicBezTo>
                    <a:pt x="6071" y="4199"/>
                    <a:pt x="4929" y="5124"/>
                    <a:pt x="3735" y="5124"/>
                  </a:cubicBezTo>
                  <a:cubicBezTo>
                    <a:pt x="3162" y="5124"/>
                    <a:pt x="2578" y="4911"/>
                    <a:pt x="2102" y="4435"/>
                  </a:cubicBezTo>
                  <a:cubicBezTo>
                    <a:pt x="668" y="3001"/>
                    <a:pt x="1702" y="499"/>
                    <a:pt x="3770" y="499"/>
                  </a:cubicBezTo>
                  <a:close/>
                  <a:moveTo>
                    <a:pt x="3746" y="1"/>
                  </a:moveTo>
                  <a:cubicBezTo>
                    <a:pt x="3051" y="1"/>
                    <a:pt x="2343" y="258"/>
                    <a:pt x="1768" y="833"/>
                  </a:cubicBezTo>
                  <a:cubicBezTo>
                    <a:pt x="0" y="2601"/>
                    <a:pt x="1235" y="5636"/>
                    <a:pt x="3770" y="5636"/>
                  </a:cubicBezTo>
                  <a:cubicBezTo>
                    <a:pt x="5304" y="5603"/>
                    <a:pt x="6572"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a:extLst>
                <a:ext uri="{FF2B5EF4-FFF2-40B4-BE49-F238E27FC236}">
                  <a16:creationId xmlns:a16="http://schemas.microsoft.com/office/drawing/2014/main" id="{83AB0E19-366E-B655-38B8-BBD97264869D}"/>
                </a:ext>
              </a:extLst>
            </p:cNvPr>
            <p:cNvSpPr/>
            <p:nvPr/>
          </p:nvSpPr>
          <p:spPr>
            <a:xfrm flipH="1">
              <a:off x="5063696" y="2930004"/>
              <a:ext cx="229097" cy="285152"/>
            </a:xfrm>
            <a:custGeom>
              <a:avLst/>
              <a:gdLst/>
              <a:ahLst/>
              <a:cxnLst/>
              <a:rect l="l" t="t" r="r" b="b"/>
              <a:pathLst>
                <a:path w="8174" h="10174" extrusionOk="0">
                  <a:moveTo>
                    <a:pt x="6238" y="0"/>
                  </a:moveTo>
                  <a:cubicBezTo>
                    <a:pt x="5784" y="0"/>
                    <a:pt x="5324" y="176"/>
                    <a:pt x="4971" y="543"/>
                  </a:cubicBezTo>
                  <a:cubicBezTo>
                    <a:pt x="4937" y="576"/>
                    <a:pt x="4904" y="610"/>
                    <a:pt x="4871" y="676"/>
                  </a:cubicBezTo>
                  <a:cubicBezTo>
                    <a:pt x="4170" y="1610"/>
                    <a:pt x="4871" y="2511"/>
                    <a:pt x="4070" y="3145"/>
                  </a:cubicBezTo>
                  <a:cubicBezTo>
                    <a:pt x="3270" y="3779"/>
                    <a:pt x="1869" y="3912"/>
                    <a:pt x="1935" y="4980"/>
                  </a:cubicBezTo>
                  <a:cubicBezTo>
                    <a:pt x="1969" y="6014"/>
                    <a:pt x="901" y="6114"/>
                    <a:pt x="334" y="6914"/>
                  </a:cubicBezTo>
                  <a:cubicBezTo>
                    <a:pt x="1" y="7448"/>
                    <a:pt x="267" y="8249"/>
                    <a:pt x="501" y="8816"/>
                  </a:cubicBezTo>
                  <a:cubicBezTo>
                    <a:pt x="701" y="9216"/>
                    <a:pt x="1035" y="9550"/>
                    <a:pt x="1435" y="9716"/>
                  </a:cubicBezTo>
                  <a:cubicBezTo>
                    <a:pt x="1952" y="9919"/>
                    <a:pt x="2755" y="10173"/>
                    <a:pt x="3561" y="10173"/>
                  </a:cubicBezTo>
                  <a:cubicBezTo>
                    <a:pt x="4212" y="10173"/>
                    <a:pt x="4865" y="10008"/>
                    <a:pt x="5371" y="9516"/>
                  </a:cubicBezTo>
                  <a:cubicBezTo>
                    <a:pt x="6072" y="8816"/>
                    <a:pt x="5304" y="7882"/>
                    <a:pt x="6272" y="7215"/>
                  </a:cubicBezTo>
                  <a:cubicBezTo>
                    <a:pt x="7206" y="6547"/>
                    <a:pt x="6405" y="5547"/>
                    <a:pt x="6439" y="4613"/>
                  </a:cubicBezTo>
                  <a:cubicBezTo>
                    <a:pt x="6472" y="3679"/>
                    <a:pt x="7706" y="3545"/>
                    <a:pt x="8073" y="2478"/>
                  </a:cubicBezTo>
                  <a:cubicBezTo>
                    <a:pt x="8173" y="1944"/>
                    <a:pt x="8073" y="1410"/>
                    <a:pt x="7773" y="943"/>
                  </a:cubicBezTo>
                  <a:cubicBezTo>
                    <a:pt x="7465" y="327"/>
                    <a:pt x="6857" y="0"/>
                    <a:pt x="62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a:extLst>
                <a:ext uri="{FF2B5EF4-FFF2-40B4-BE49-F238E27FC236}">
                  <a16:creationId xmlns:a16="http://schemas.microsoft.com/office/drawing/2014/main" id="{9D425E98-07C0-5510-158A-4B863E1031CF}"/>
                </a:ext>
              </a:extLst>
            </p:cNvPr>
            <p:cNvSpPr/>
            <p:nvPr/>
          </p:nvSpPr>
          <p:spPr>
            <a:xfrm flipH="1">
              <a:off x="4499026" y="4881419"/>
              <a:ext cx="4532495" cy="26460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a:extLst>
                <a:ext uri="{FF2B5EF4-FFF2-40B4-BE49-F238E27FC236}">
                  <a16:creationId xmlns:a16="http://schemas.microsoft.com/office/drawing/2014/main" id="{981284E1-37D9-DA4C-F72B-83AC15DCA0CB}"/>
                </a:ext>
              </a:extLst>
            </p:cNvPr>
            <p:cNvSpPr/>
            <p:nvPr/>
          </p:nvSpPr>
          <p:spPr>
            <a:xfrm flipH="1">
              <a:off x="6243570" y="1795255"/>
              <a:ext cx="342216" cy="3167528"/>
            </a:xfrm>
            <a:custGeom>
              <a:avLst/>
              <a:gdLst/>
              <a:ahLst/>
              <a:cxnLst/>
              <a:rect l="l" t="t" r="r" b="b"/>
              <a:pathLst>
                <a:path w="12210" h="113015" extrusionOk="0">
                  <a:moveTo>
                    <a:pt x="11009" y="1"/>
                  </a:moveTo>
                  <a:cubicBezTo>
                    <a:pt x="10608" y="1"/>
                    <a:pt x="10275" y="301"/>
                    <a:pt x="10241" y="701"/>
                  </a:cubicBezTo>
                  <a:lnTo>
                    <a:pt x="34" y="112515"/>
                  </a:lnTo>
                  <a:cubicBezTo>
                    <a:pt x="1" y="112781"/>
                    <a:pt x="201" y="113015"/>
                    <a:pt x="468" y="113015"/>
                  </a:cubicBezTo>
                  <a:lnTo>
                    <a:pt x="1502" y="113015"/>
                  </a:lnTo>
                  <a:cubicBezTo>
                    <a:pt x="1735" y="113015"/>
                    <a:pt x="1935" y="112815"/>
                    <a:pt x="1935" y="112581"/>
                  </a:cubicBezTo>
                  <a:lnTo>
                    <a:pt x="122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a:extLst>
                <a:ext uri="{FF2B5EF4-FFF2-40B4-BE49-F238E27FC236}">
                  <a16:creationId xmlns:a16="http://schemas.microsoft.com/office/drawing/2014/main" id="{A4C6BA45-E1F1-C2FE-2D62-389986D7FA74}"/>
                </a:ext>
              </a:extLst>
            </p:cNvPr>
            <p:cNvSpPr/>
            <p:nvPr/>
          </p:nvSpPr>
          <p:spPr>
            <a:xfrm flipH="1">
              <a:off x="5922907" y="1795255"/>
              <a:ext cx="342188" cy="3166603"/>
            </a:xfrm>
            <a:custGeom>
              <a:avLst/>
              <a:gdLst/>
              <a:ahLst/>
              <a:cxnLst/>
              <a:rect l="l" t="t" r="r" b="b"/>
              <a:pathLst>
                <a:path w="12209" h="112982" extrusionOk="0">
                  <a:moveTo>
                    <a:pt x="0" y="1"/>
                  </a:moveTo>
                  <a:lnTo>
                    <a:pt x="10274" y="112581"/>
                  </a:lnTo>
                  <a:cubicBezTo>
                    <a:pt x="10308" y="112815"/>
                    <a:pt x="10508" y="112982"/>
                    <a:pt x="10741" y="112982"/>
                  </a:cubicBezTo>
                  <a:lnTo>
                    <a:pt x="11742" y="112982"/>
                  </a:lnTo>
                  <a:cubicBezTo>
                    <a:pt x="12009" y="112982"/>
                    <a:pt x="12209" y="112748"/>
                    <a:pt x="12176" y="112515"/>
                  </a:cubicBezTo>
                  <a:lnTo>
                    <a:pt x="1968" y="701"/>
                  </a:lnTo>
                  <a:cubicBezTo>
                    <a:pt x="1935" y="301"/>
                    <a:pt x="1601"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a:extLst>
                <a:ext uri="{FF2B5EF4-FFF2-40B4-BE49-F238E27FC236}">
                  <a16:creationId xmlns:a16="http://schemas.microsoft.com/office/drawing/2014/main" id="{646F4772-DBCC-7720-D91B-928F2798D07C}"/>
                </a:ext>
              </a:extLst>
            </p:cNvPr>
            <p:cNvSpPr/>
            <p:nvPr/>
          </p:nvSpPr>
          <p:spPr>
            <a:xfrm flipH="1">
              <a:off x="4883255" y="2608641"/>
              <a:ext cx="23403" cy="184197"/>
            </a:xfrm>
            <a:custGeom>
              <a:avLst/>
              <a:gdLst/>
              <a:ahLst/>
              <a:cxnLst/>
              <a:rect l="l" t="t" r="r" b="b"/>
              <a:pathLst>
                <a:path w="835" h="6572" extrusionOk="0">
                  <a:moveTo>
                    <a:pt x="634" y="0"/>
                  </a:moveTo>
                  <a:cubicBezTo>
                    <a:pt x="534" y="0"/>
                    <a:pt x="434" y="67"/>
                    <a:pt x="434" y="201"/>
                  </a:cubicBezTo>
                  <a:lnTo>
                    <a:pt x="0" y="6338"/>
                  </a:lnTo>
                  <a:cubicBezTo>
                    <a:pt x="0" y="6438"/>
                    <a:pt x="67" y="6538"/>
                    <a:pt x="200" y="6572"/>
                  </a:cubicBezTo>
                  <a:cubicBezTo>
                    <a:pt x="300" y="6572"/>
                    <a:pt x="400" y="6472"/>
                    <a:pt x="434" y="6372"/>
                  </a:cubicBezTo>
                  <a:lnTo>
                    <a:pt x="834" y="234"/>
                  </a:lnTo>
                  <a:cubicBezTo>
                    <a:pt x="834" y="101"/>
                    <a:pt x="767" y="0"/>
                    <a:pt x="6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a:extLst>
                <a:ext uri="{FF2B5EF4-FFF2-40B4-BE49-F238E27FC236}">
                  <a16:creationId xmlns:a16="http://schemas.microsoft.com/office/drawing/2014/main" id="{F751D3DD-7222-4233-89AF-F5BCE3DB73A2}"/>
                </a:ext>
              </a:extLst>
            </p:cNvPr>
            <p:cNvSpPr/>
            <p:nvPr/>
          </p:nvSpPr>
          <p:spPr>
            <a:xfrm flipH="1">
              <a:off x="4848669" y="2116702"/>
              <a:ext cx="38370" cy="390984"/>
            </a:xfrm>
            <a:custGeom>
              <a:avLst/>
              <a:gdLst/>
              <a:ahLst/>
              <a:cxnLst/>
              <a:rect l="l" t="t" r="r" b="b"/>
              <a:pathLst>
                <a:path w="1369" h="13950" extrusionOk="0">
                  <a:moveTo>
                    <a:pt x="1116" y="0"/>
                  </a:moveTo>
                  <a:cubicBezTo>
                    <a:pt x="1010" y="0"/>
                    <a:pt x="935" y="87"/>
                    <a:pt x="935" y="173"/>
                  </a:cubicBezTo>
                  <a:lnTo>
                    <a:pt x="1" y="13716"/>
                  </a:lnTo>
                  <a:cubicBezTo>
                    <a:pt x="1" y="13816"/>
                    <a:pt x="67" y="13917"/>
                    <a:pt x="201" y="13950"/>
                  </a:cubicBezTo>
                  <a:cubicBezTo>
                    <a:pt x="301" y="13950"/>
                    <a:pt x="401" y="13850"/>
                    <a:pt x="434" y="13750"/>
                  </a:cubicBezTo>
                  <a:lnTo>
                    <a:pt x="1368" y="207"/>
                  </a:lnTo>
                  <a:cubicBezTo>
                    <a:pt x="1368" y="107"/>
                    <a:pt x="1268" y="7"/>
                    <a:pt x="1168" y="7"/>
                  </a:cubicBezTo>
                  <a:cubicBezTo>
                    <a:pt x="1150" y="2"/>
                    <a:pt x="1133" y="0"/>
                    <a:pt x="111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a:extLst>
                <a:ext uri="{FF2B5EF4-FFF2-40B4-BE49-F238E27FC236}">
                  <a16:creationId xmlns:a16="http://schemas.microsoft.com/office/drawing/2014/main" id="{640954FD-6853-AE0E-DFAA-444A992B9F17}"/>
                </a:ext>
              </a:extLst>
            </p:cNvPr>
            <p:cNvSpPr/>
            <p:nvPr/>
          </p:nvSpPr>
          <p:spPr>
            <a:xfrm flipH="1">
              <a:off x="4873978" y="1836399"/>
              <a:ext cx="2862673" cy="2088637"/>
            </a:xfrm>
            <a:custGeom>
              <a:avLst/>
              <a:gdLst/>
              <a:ahLst/>
              <a:cxnLst/>
              <a:rect l="l" t="t" r="r" b="b"/>
              <a:pathLst>
                <a:path w="102138" h="74521" extrusionOk="0">
                  <a:moveTo>
                    <a:pt x="97294" y="0"/>
                  </a:moveTo>
                  <a:cubicBezTo>
                    <a:pt x="97275" y="0"/>
                    <a:pt x="97255" y="0"/>
                    <a:pt x="97236" y="0"/>
                  </a:cubicBezTo>
                  <a:lnTo>
                    <a:pt x="10041" y="0"/>
                  </a:lnTo>
                  <a:cubicBezTo>
                    <a:pt x="7239" y="67"/>
                    <a:pt x="4904" y="2202"/>
                    <a:pt x="4670" y="5004"/>
                  </a:cubicBezTo>
                  <a:lnTo>
                    <a:pt x="234" y="69517"/>
                  </a:lnTo>
                  <a:cubicBezTo>
                    <a:pt x="0" y="72219"/>
                    <a:pt x="2135" y="74520"/>
                    <a:pt x="4870" y="74520"/>
                  </a:cubicBezTo>
                  <a:lnTo>
                    <a:pt x="92099" y="74520"/>
                  </a:lnTo>
                  <a:cubicBezTo>
                    <a:pt x="94901" y="74454"/>
                    <a:pt x="97203" y="72285"/>
                    <a:pt x="97436" y="69517"/>
                  </a:cubicBezTo>
                  <a:lnTo>
                    <a:pt x="101906" y="5004"/>
                  </a:lnTo>
                  <a:cubicBezTo>
                    <a:pt x="102138" y="2321"/>
                    <a:pt x="100002" y="0"/>
                    <a:pt x="97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a:extLst>
                <a:ext uri="{FF2B5EF4-FFF2-40B4-BE49-F238E27FC236}">
                  <a16:creationId xmlns:a16="http://schemas.microsoft.com/office/drawing/2014/main" id="{51092B7F-217B-748E-3F37-0F76F2222D2D}"/>
                </a:ext>
              </a:extLst>
            </p:cNvPr>
            <p:cNvSpPr/>
            <p:nvPr/>
          </p:nvSpPr>
          <p:spPr>
            <a:xfrm flipH="1">
              <a:off x="4869297" y="1832643"/>
              <a:ext cx="2872006" cy="2096149"/>
            </a:xfrm>
            <a:custGeom>
              <a:avLst/>
              <a:gdLst/>
              <a:ahLst/>
              <a:cxnLst/>
              <a:rect l="l" t="t" r="r" b="b"/>
              <a:pathLst>
                <a:path w="102471" h="74789" extrusionOk="0">
                  <a:moveTo>
                    <a:pt x="97460" y="301"/>
                  </a:moveTo>
                  <a:cubicBezTo>
                    <a:pt x="100068" y="301"/>
                    <a:pt x="102137" y="2522"/>
                    <a:pt x="101905" y="5138"/>
                  </a:cubicBezTo>
                  <a:lnTo>
                    <a:pt x="97469" y="69651"/>
                  </a:lnTo>
                  <a:cubicBezTo>
                    <a:pt x="97235" y="72353"/>
                    <a:pt x="94967" y="74421"/>
                    <a:pt x="92265" y="74488"/>
                  </a:cubicBezTo>
                  <a:lnTo>
                    <a:pt x="5036" y="74488"/>
                  </a:lnTo>
                  <a:cubicBezTo>
                    <a:pt x="5017" y="74488"/>
                    <a:pt x="4998" y="74488"/>
                    <a:pt x="4979" y="74488"/>
                  </a:cubicBezTo>
                  <a:cubicBezTo>
                    <a:pt x="2371" y="74488"/>
                    <a:pt x="301" y="72234"/>
                    <a:pt x="533" y="69651"/>
                  </a:cubicBezTo>
                  <a:lnTo>
                    <a:pt x="5003" y="5171"/>
                  </a:lnTo>
                  <a:cubicBezTo>
                    <a:pt x="5236" y="2436"/>
                    <a:pt x="7471" y="335"/>
                    <a:pt x="10207" y="301"/>
                  </a:cubicBezTo>
                  <a:lnTo>
                    <a:pt x="97402" y="301"/>
                  </a:lnTo>
                  <a:cubicBezTo>
                    <a:pt x="97422" y="301"/>
                    <a:pt x="97441" y="301"/>
                    <a:pt x="97460" y="301"/>
                  </a:cubicBezTo>
                  <a:close/>
                  <a:moveTo>
                    <a:pt x="97460" y="1"/>
                  </a:moveTo>
                  <a:cubicBezTo>
                    <a:pt x="97441" y="1"/>
                    <a:pt x="97422" y="1"/>
                    <a:pt x="97402" y="1"/>
                  </a:cubicBezTo>
                  <a:lnTo>
                    <a:pt x="10207" y="1"/>
                  </a:lnTo>
                  <a:cubicBezTo>
                    <a:pt x="7304" y="34"/>
                    <a:pt x="4936" y="2269"/>
                    <a:pt x="4669" y="5138"/>
                  </a:cubicBezTo>
                  <a:lnTo>
                    <a:pt x="233" y="69651"/>
                  </a:lnTo>
                  <a:cubicBezTo>
                    <a:pt x="1" y="72433"/>
                    <a:pt x="2203" y="74788"/>
                    <a:pt x="4978" y="74788"/>
                  </a:cubicBezTo>
                  <a:cubicBezTo>
                    <a:pt x="4997" y="74788"/>
                    <a:pt x="5017" y="74788"/>
                    <a:pt x="5036" y="74788"/>
                  </a:cubicBezTo>
                  <a:lnTo>
                    <a:pt x="92265" y="74788"/>
                  </a:lnTo>
                  <a:cubicBezTo>
                    <a:pt x="95167" y="74754"/>
                    <a:pt x="97569" y="72520"/>
                    <a:pt x="97802" y="69651"/>
                  </a:cubicBezTo>
                  <a:lnTo>
                    <a:pt x="102239" y="5171"/>
                  </a:lnTo>
                  <a:cubicBezTo>
                    <a:pt x="102471" y="2389"/>
                    <a:pt x="100268" y="1"/>
                    <a:pt x="974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a:extLst>
                <a:ext uri="{FF2B5EF4-FFF2-40B4-BE49-F238E27FC236}">
                  <a16:creationId xmlns:a16="http://schemas.microsoft.com/office/drawing/2014/main" id="{2C7D42EA-8EAB-FFD1-8C47-6214EB42631E}"/>
                </a:ext>
              </a:extLst>
            </p:cNvPr>
            <p:cNvSpPr/>
            <p:nvPr/>
          </p:nvSpPr>
          <p:spPr>
            <a:xfrm flipH="1">
              <a:off x="6322103" y="2960610"/>
              <a:ext cx="575937" cy="517107"/>
            </a:xfrm>
            <a:custGeom>
              <a:avLst/>
              <a:gdLst/>
              <a:ahLst/>
              <a:cxnLst/>
              <a:rect l="l" t="t" r="r" b="b"/>
              <a:pathLst>
                <a:path w="20549" h="18450" extrusionOk="0">
                  <a:moveTo>
                    <a:pt x="10926" y="0"/>
                  </a:moveTo>
                  <a:cubicBezTo>
                    <a:pt x="8510" y="0"/>
                    <a:pt x="6032" y="943"/>
                    <a:pt x="4103" y="2820"/>
                  </a:cubicBezTo>
                  <a:cubicBezTo>
                    <a:pt x="301" y="6489"/>
                    <a:pt x="0" y="12327"/>
                    <a:pt x="3403" y="15863"/>
                  </a:cubicBezTo>
                  <a:cubicBezTo>
                    <a:pt x="5081" y="17590"/>
                    <a:pt x="7332" y="18449"/>
                    <a:pt x="9639" y="18449"/>
                  </a:cubicBezTo>
                  <a:cubicBezTo>
                    <a:pt x="12056" y="18449"/>
                    <a:pt x="14533" y="17506"/>
                    <a:pt x="16479" y="15629"/>
                  </a:cubicBezTo>
                  <a:cubicBezTo>
                    <a:pt x="20248" y="11960"/>
                    <a:pt x="20548" y="6123"/>
                    <a:pt x="17146" y="2587"/>
                  </a:cubicBezTo>
                  <a:cubicBezTo>
                    <a:pt x="15484" y="860"/>
                    <a:pt x="13233" y="0"/>
                    <a:pt x="1092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a:extLst>
                <a:ext uri="{FF2B5EF4-FFF2-40B4-BE49-F238E27FC236}">
                  <a16:creationId xmlns:a16="http://schemas.microsoft.com/office/drawing/2014/main" id="{DC295EF0-9F6D-3198-5B29-41F87DD6B150}"/>
                </a:ext>
              </a:extLst>
            </p:cNvPr>
            <p:cNvSpPr/>
            <p:nvPr/>
          </p:nvSpPr>
          <p:spPr>
            <a:xfrm flipH="1">
              <a:off x="6379139" y="3012153"/>
              <a:ext cx="460940" cy="414022"/>
            </a:xfrm>
            <a:custGeom>
              <a:avLst/>
              <a:gdLst/>
              <a:ahLst/>
              <a:cxnLst/>
              <a:rect l="l" t="t" r="r" b="b"/>
              <a:pathLst>
                <a:path w="16446" h="14772" extrusionOk="0">
                  <a:moveTo>
                    <a:pt x="8717" y="0"/>
                  </a:moveTo>
                  <a:cubicBezTo>
                    <a:pt x="6792" y="0"/>
                    <a:pt x="4818" y="751"/>
                    <a:pt x="3270" y="2249"/>
                  </a:cubicBezTo>
                  <a:cubicBezTo>
                    <a:pt x="234" y="5184"/>
                    <a:pt x="1" y="9854"/>
                    <a:pt x="2736" y="12690"/>
                  </a:cubicBezTo>
                  <a:cubicBezTo>
                    <a:pt x="4059" y="14079"/>
                    <a:pt x="5863" y="14771"/>
                    <a:pt x="7716" y="14771"/>
                  </a:cubicBezTo>
                  <a:cubicBezTo>
                    <a:pt x="9646" y="14771"/>
                    <a:pt x="11628" y="14020"/>
                    <a:pt x="13177" y="12523"/>
                  </a:cubicBezTo>
                  <a:cubicBezTo>
                    <a:pt x="16212" y="9587"/>
                    <a:pt x="16446" y="4917"/>
                    <a:pt x="13710" y="2082"/>
                  </a:cubicBezTo>
                  <a:cubicBezTo>
                    <a:pt x="12370" y="693"/>
                    <a:pt x="10566" y="0"/>
                    <a:pt x="8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a:extLst>
                <a:ext uri="{FF2B5EF4-FFF2-40B4-BE49-F238E27FC236}">
                  <a16:creationId xmlns:a16="http://schemas.microsoft.com/office/drawing/2014/main" id="{24A6ECF0-99E6-C175-A7B2-0F770186B1D8}"/>
                </a:ext>
              </a:extLst>
            </p:cNvPr>
            <p:cNvSpPr/>
            <p:nvPr/>
          </p:nvSpPr>
          <p:spPr>
            <a:xfrm flipH="1">
              <a:off x="6437100" y="3064144"/>
              <a:ext cx="345943" cy="310012"/>
            </a:xfrm>
            <a:custGeom>
              <a:avLst/>
              <a:gdLst/>
              <a:ahLst/>
              <a:cxnLst/>
              <a:rect l="l" t="t" r="r" b="b"/>
              <a:pathLst>
                <a:path w="12343" h="11061" extrusionOk="0">
                  <a:moveTo>
                    <a:pt x="6561" y="1"/>
                  </a:moveTo>
                  <a:cubicBezTo>
                    <a:pt x="5112" y="1"/>
                    <a:pt x="3629" y="568"/>
                    <a:pt x="2469" y="1695"/>
                  </a:cubicBezTo>
                  <a:cubicBezTo>
                    <a:pt x="200" y="3896"/>
                    <a:pt x="0" y="7399"/>
                    <a:pt x="2068" y="9500"/>
                  </a:cubicBezTo>
                  <a:cubicBezTo>
                    <a:pt x="3062" y="10543"/>
                    <a:pt x="4407" y="11061"/>
                    <a:pt x="5790" y="11061"/>
                  </a:cubicBezTo>
                  <a:cubicBezTo>
                    <a:pt x="7238" y="11061"/>
                    <a:pt x="8730" y="10493"/>
                    <a:pt x="9907" y="9367"/>
                  </a:cubicBezTo>
                  <a:cubicBezTo>
                    <a:pt x="12176" y="7165"/>
                    <a:pt x="12342" y="3663"/>
                    <a:pt x="10308" y="1561"/>
                  </a:cubicBezTo>
                  <a:cubicBezTo>
                    <a:pt x="9297" y="518"/>
                    <a:pt x="7945" y="1"/>
                    <a:pt x="656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a:extLst>
                <a:ext uri="{FF2B5EF4-FFF2-40B4-BE49-F238E27FC236}">
                  <a16:creationId xmlns:a16="http://schemas.microsoft.com/office/drawing/2014/main" id="{0FD8F717-AF77-3668-37F7-4138C6E2FDD0}"/>
                </a:ext>
              </a:extLst>
            </p:cNvPr>
            <p:cNvSpPr/>
            <p:nvPr/>
          </p:nvSpPr>
          <p:spPr>
            <a:xfrm flipH="1">
              <a:off x="6501619" y="3115378"/>
              <a:ext cx="216877" cy="207572"/>
            </a:xfrm>
            <a:custGeom>
              <a:avLst/>
              <a:gdLst/>
              <a:ahLst/>
              <a:cxnLst/>
              <a:rect l="l" t="t" r="r" b="b"/>
              <a:pathLst>
                <a:path w="7738" h="7406" extrusionOk="0">
                  <a:moveTo>
                    <a:pt x="4135" y="0"/>
                  </a:moveTo>
                  <a:cubicBezTo>
                    <a:pt x="2067" y="33"/>
                    <a:pt x="366" y="1635"/>
                    <a:pt x="199" y="3703"/>
                  </a:cubicBezTo>
                  <a:cubicBezTo>
                    <a:pt x="1" y="5685"/>
                    <a:pt x="1570" y="7406"/>
                    <a:pt x="3577" y="7406"/>
                  </a:cubicBezTo>
                  <a:cubicBezTo>
                    <a:pt x="3596" y="7406"/>
                    <a:pt x="3616" y="7406"/>
                    <a:pt x="3635" y="7405"/>
                  </a:cubicBezTo>
                  <a:cubicBezTo>
                    <a:pt x="5703" y="7372"/>
                    <a:pt x="7404" y="5771"/>
                    <a:pt x="7571" y="3703"/>
                  </a:cubicBezTo>
                  <a:cubicBezTo>
                    <a:pt x="7738" y="1701"/>
                    <a:pt x="6137" y="0"/>
                    <a:pt x="4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a:extLst>
                <a:ext uri="{FF2B5EF4-FFF2-40B4-BE49-F238E27FC236}">
                  <a16:creationId xmlns:a16="http://schemas.microsoft.com/office/drawing/2014/main" id="{CFE9DA24-62BB-4470-F28D-5E7C2B75E24C}"/>
                </a:ext>
              </a:extLst>
            </p:cNvPr>
            <p:cNvSpPr/>
            <p:nvPr/>
          </p:nvSpPr>
          <p:spPr>
            <a:xfrm flipH="1">
              <a:off x="6555880" y="3167705"/>
              <a:ext cx="108382" cy="102917"/>
            </a:xfrm>
            <a:custGeom>
              <a:avLst/>
              <a:gdLst/>
              <a:ahLst/>
              <a:cxnLst/>
              <a:rect l="l" t="t" r="r" b="b"/>
              <a:pathLst>
                <a:path w="3867" h="3672" extrusionOk="0">
                  <a:moveTo>
                    <a:pt x="2123" y="0"/>
                  </a:moveTo>
                  <a:cubicBezTo>
                    <a:pt x="2104" y="0"/>
                    <a:pt x="2086" y="0"/>
                    <a:pt x="2067" y="1"/>
                  </a:cubicBezTo>
                  <a:cubicBezTo>
                    <a:pt x="1033" y="1"/>
                    <a:pt x="165" y="802"/>
                    <a:pt x="99" y="1836"/>
                  </a:cubicBezTo>
                  <a:cubicBezTo>
                    <a:pt x="1" y="2818"/>
                    <a:pt x="770" y="3671"/>
                    <a:pt x="1744" y="3671"/>
                  </a:cubicBezTo>
                  <a:cubicBezTo>
                    <a:pt x="1763" y="3671"/>
                    <a:pt x="1781" y="3671"/>
                    <a:pt x="1800" y="3670"/>
                  </a:cubicBezTo>
                  <a:cubicBezTo>
                    <a:pt x="2834" y="3670"/>
                    <a:pt x="3701" y="2870"/>
                    <a:pt x="3801" y="1836"/>
                  </a:cubicBezTo>
                  <a:cubicBezTo>
                    <a:pt x="3867" y="854"/>
                    <a:pt x="3097" y="0"/>
                    <a:pt x="2123"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a:extLst>
                <a:ext uri="{FF2B5EF4-FFF2-40B4-BE49-F238E27FC236}">
                  <a16:creationId xmlns:a16="http://schemas.microsoft.com/office/drawing/2014/main" id="{C337C358-6798-9EC8-EF2A-8BF95A7BC1F0}"/>
                </a:ext>
              </a:extLst>
            </p:cNvPr>
            <p:cNvSpPr/>
            <p:nvPr/>
          </p:nvSpPr>
          <p:spPr>
            <a:xfrm flipH="1">
              <a:off x="7090701" y="3072328"/>
              <a:ext cx="432801" cy="529215"/>
            </a:xfrm>
            <a:custGeom>
              <a:avLst/>
              <a:gdLst/>
              <a:ahLst/>
              <a:cxnLst/>
              <a:rect l="l" t="t" r="r" b="b"/>
              <a:pathLst>
                <a:path w="15442" h="18882" extrusionOk="0">
                  <a:moveTo>
                    <a:pt x="8188" y="401"/>
                  </a:moveTo>
                  <a:cubicBezTo>
                    <a:pt x="12003" y="401"/>
                    <a:pt x="15008" y="3676"/>
                    <a:pt x="14678" y="7474"/>
                  </a:cubicBezTo>
                  <a:cubicBezTo>
                    <a:pt x="14444" y="9642"/>
                    <a:pt x="13610" y="11710"/>
                    <a:pt x="12243" y="13411"/>
                  </a:cubicBezTo>
                  <a:cubicBezTo>
                    <a:pt x="11275" y="14679"/>
                    <a:pt x="10575" y="16113"/>
                    <a:pt x="10174" y="17648"/>
                  </a:cubicBezTo>
                  <a:cubicBezTo>
                    <a:pt x="10041" y="18115"/>
                    <a:pt x="9607" y="18448"/>
                    <a:pt x="9107" y="18448"/>
                  </a:cubicBezTo>
                  <a:lnTo>
                    <a:pt x="4537" y="18448"/>
                  </a:lnTo>
                  <a:cubicBezTo>
                    <a:pt x="4070" y="18448"/>
                    <a:pt x="3703" y="18115"/>
                    <a:pt x="3636" y="17681"/>
                  </a:cubicBezTo>
                  <a:cubicBezTo>
                    <a:pt x="3436" y="16180"/>
                    <a:pt x="2936" y="14712"/>
                    <a:pt x="2102" y="13411"/>
                  </a:cubicBezTo>
                  <a:cubicBezTo>
                    <a:pt x="1001" y="11677"/>
                    <a:pt x="434" y="9609"/>
                    <a:pt x="501" y="7507"/>
                  </a:cubicBezTo>
                  <a:cubicBezTo>
                    <a:pt x="834" y="3538"/>
                    <a:pt x="4137" y="502"/>
                    <a:pt x="8106" y="435"/>
                  </a:cubicBezTo>
                  <a:lnTo>
                    <a:pt x="8073" y="402"/>
                  </a:lnTo>
                  <a:cubicBezTo>
                    <a:pt x="8111" y="401"/>
                    <a:pt x="8150" y="401"/>
                    <a:pt x="8188" y="401"/>
                  </a:cubicBezTo>
                  <a:close/>
                  <a:moveTo>
                    <a:pt x="8222" y="1"/>
                  </a:moveTo>
                  <a:cubicBezTo>
                    <a:pt x="8183" y="1"/>
                    <a:pt x="8145" y="1"/>
                    <a:pt x="8106" y="2"/>
                  </a:cubicBezTo>
                  <a:cubicBezTo>
                    <a:pt x="3903" y="68"/>
                    <a:pt x="434" y="3304"/>
                    <a:pt x="101" y="7507"/>
                  </a:cubicBezTo>
                  <a:cubicBezTo>
                    <a:pt x="0" y="9675"/>
                    <a:pt x="601" y="11843"/>
                    <a:pt x="1768" y="13645"/>
                  </a:cubicBezTo>
                  <a:cubicBezTo>
                    <a:pt x="2536" y="14912"/>
                    <a:pt x="3036" y="16280"/>
                    <a:pt x="3236" y="17748"/>
                  </a:cubicBezTo>
                  <a:cubicBezTo>
                    <a:pt x="3303" y="18415"/>
                    <a:pt x="3870" y="18882"/>
                    <a:pt x="4537" y="18882"/>
                  </a:cubicBezTo>
                  <a:lnTo>
                    <a:pt x="9140" y="18882"/>
                  </a:lnTo>
                  <a:cubicBezTo>
                    <a:pt x="9807" y="18882"/>
                    <a:pt x="10408" y="18415"/>
                    <a:pt x="10575" y="17748"/>
                  </a:cubicBezTo>
                  <a:cubicBezTo>
                    <a:pt x="10975" y="16247"/>
                    <a:pt x="11675" y="14879"/>
                    <a:pt x="12609" y="13645"/>
                  </a:cubicBezTo>
                  <a:cubicBezTo>
                    <a:pt x="14010" y="11877"/>
                    <a:pt x="14878" y="9742"/>
                    <a:pt x="15111" y="7507"/>
                  </a:cubicBezTo>
                  <a:cubicBezTo>
                    <a:pt x="15442" y="3476"/>
                    <a:pt x="12270" y="1"/>
                    <a:pt x="8222"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a:extLst>
                <a:ext uri="{FF2B5EF4-FFF2-40B4-BE49-F238E27FC236}">
                  <a16:creationId xmlns:a16="http://schemas.microsoft.com/office/drawing/2014/main" id="{88471D88-9F2B-D44B-6367-C74747D74DCF}"/>
                </a:ext>
              </a:extLst>
            </p:cNvPr>
            <p:cNvSpPr/>
            <p:nvPr/>
          </p:nvSpPr>
          <p:spPr>
            <a:xfrm flipH="1">
              <a:off x="7180361" y="3246266"/>
              <a:ext cx="271166" cy="421674"/>
            </a:xfrm>
            <a:custGeom>
              <a:avLst/>
              <a:gdLst/>
              <a:ahLst/>
              <a:cxnLst/>
              <a:rect l="l" t="t" r="r" b="b"/>
              <a:pathLst>
                <a:path w="9675" h="15045" extrusionOk="0">
                  <a:moveTo>
                    <a:pt x="4971" y="367"/>
                  </a:moveTo>
                  <a:cubicBezTo>
                    <a:pt x="4971" y="367"/>
                    <a:pt x="5205" y="500"/>
                    <a:pt x="5171" y="1901"/>
                  </a:cubicBezTo>
                  <a:cubicBezTo>
                    <a:pt x="5205" y="2769"/>
                    <a:pt x="5038" y="3636"/>
                    <a:pt x="4671" y="4437"/>
                  </a:cubicBezTo>
                  <a:lnTo>
                    <a:pt x="4638" y="4437"/>
                  </a:lnTo>
                  <a:cubicBezTo>
                    <a:pt x="4471" y="4036"/>
                    <a:pt x="4371" y="3636"/>
                    <a:pt x="4337" y="3202"/>
                  </a:cubicBezTo>
                  <a:cubicBezTo>
                    <a:pt x="4237" y="1801"/>
                    <a:pt x="4771" y="434"/>
                    <a:pt x="4971" y="367"/>
                  </a:cubicBezTo>
                  <a:close/>
                  <a:moveTo>
                    <a:pt x="1035" y="1768"/>
                  </a:moveTo>
                  <a:cubicBezTo>
                    <a:pt x="1369" y="1768"/>
                    <a:pt x="1702" y="1901"/>
                    <a:pt x="1902" y="2168"/>
                  </a:cubicBezTo>
                  <a:cubicBezTo>
                    <a:pt x="2269" y="2602"/>
                    <a:pt x="2603" y="3403"/>
                    <a:pt x="2703" y="4970"/>
                  </a:cubicBezTo>
                  <a:cubicBezTo>
                    <a:pt x="1569" y="4470"/>
                    <a:pt x="368" y="3036"/>
                    <a:pt x="368" y="2235"/>
                  </a:cubicBezTo>
                  <a:lnTo>
                    <a:pt x="335" y="2235"/>
                  </a:lnTo>
                  <a:cubicBezTo>
                    <a:pt x="335" y="2068"/>
                    <a:pt x="401" y="1801"/>
                    <a:pt x="935" y="1768"/>
                  </a:cubicBezTo>
                  <a:close/>
                  <a:moveTo>
                    <a:pt x="8974" y="1901"/>
                  </a:moveTo>
                  <a:cubicBezTo>
                    <a:pt x="9141" y="2002"/>
                    <a:pt x="9274" y="2602"/>
                    <a:pt x="9074" y="3369"/>
                  </a:cubicBezTo>
                  <a:cubicBezTo>
                    <a:pt x="8807" y="4303"/>
                    <a:pt x="8073" y="5037"/>
                    <a:pt x="7139" y="5304"/>
                  </a:cubicBezTo>
                  <a:cubicBezTo>
                    <a:pt x="7373" y="4303"/>
                    <a:pt x="7807" y="3336"/>
                    <a:pt x="8307" y="2435"/>
                  </a:cubicBezTo>
                  <a:cubicBezTo>
                    <a:pt x="8607" y="2035"/>
                    <a:pt x="8807" y="1901"/>
                    <a:pt x="8907" y="1901"/>
                  </a:cubicBezTo>
                  <a:close/>
                  <a:moveTo>
                    <a:pt x="5038" y="0"/>
                  </a:moveTo>
                  <a:cubicBezTo>
                    <a:pt x="4471" y="0"/>
                    <a:pt x="4104" y="1401"/>
                    <a:pt x="4004" y="2335"/>
                  </a:cubicBezTo>
                  <a:cubicBezTo>
                    <a:pt x="3870" y="3169"/>
                    <a:pt x="4037" y="4003"/>
                    <a:pt x="4404" y="4770"/>
                  </a:cubicBezTo>
                  <a:cubicBezTo>
                    <a:pt x="4204" y="4970"/>
                    <a:pt x="3904" y="5104"/>
                    <a:pt x="3570" y="5104"/>
                  </a:cubicBezTo>
                  <a:cubicBezTo>
                    <a:pt x="3521" y="5114"/>
                    <a:pt x="3472" y="5118"/>
                    <a:pt x="3424" y="5118"/>
                  </a:cubicBezTo>
                  <a:cubicBezTo>
                    <a:pt x="3309" y="5118"/>
                    <a:pt x="3198" y="5094"/>
                    <a:pt x="3103" y="5070"/>
                  </a:cubicBezTo>
                  <a:cubicBezTo>
                    <a:pt x="3003" y="3536"/>
                    <a:pt x="2703" y="2469"/>
                    <a:pt x="2203" y="1901"/>
                  </a:cubicBezTo>
                  <a:cubicBezTo>
                    <a:pt x="1897" y="1565"/>
                    <a:pt x="1479" y="1397"/>
                    <a:pt x="1052" y="1397"/>
                  </a:cubicBezTo>
                  <a:cubicBezTo>
                    <a:pt x="1013" y="1397"/>
                    <a:pt x="974" y="1398"/>
                    <a:pt x="935" y="1401"/>
                  </a:cubicBezTo>
                  <a:cubicBezTo>
                    <a:pt x="101" y="1434"/>
                    <a:pt x="1" y="2035"/>
                    <a:pt x="1" y="2268"/>
                  </a:cubicBezTo>
                  <a:cubicBezTo>
                    <a:pt x="1" y="3236"/>
                    <a:pt x="1335" y="4904"/>
                    <a:pt x="2736" y="5371"/>
                  </a:cubicBezTo>
                  <a:cubicBezTo>
                    <a:pt x="2836" y="7339"/>
                    <a:pt x="2603" y="10307"/>
                    <a:pt x="1769" y="14877"/>
                  </a:cubicBezTo>
                  <a:lnTo>
                    <a:pt x="1736" y="15044"/>
                  </a:lnTo>
                  <a:lnTo>
                    <a:pt x="2102" y="15044"/>
                  </a:lnTo>
                  <a:lnTo>
                    <a:pt x="2102" y="14944"/>
                  </a:lnTo>
                  <a:cubicBezTo>
                    <a:pt x="2870" y="10875"/>
                    <a:pt x="3203" y="7706"/>
                    <a:pt x="3103" y="5471"/>
                  </a:cubicBezTo>
                  <a:cubicBezTo>
                    <a:pt x="3270" y="5471"/>
                    <a:pt x="3403" y="5504"/>
                    <a:pt x="3570" y="5504"/>
                  </a:cubicBezTo>
                  <a:cubicBezTo>
                    <a:pt x="3970" y="5471"/>
                    <a:pt x="4337" y="5337"/>
                    <a:pt x="4604" y="5037"/>
                  </a:cubicBezTo>
                  <a:cubicBezTo>
                    <a:pt x="4971" y="5471"/>
                    <a:pt x="5538" y="5738"/>
                    <a:pt x="6105" y="5738"/>
                  </a:cubicBezTo>
                  <a:lnTo>
                    <a:pt x="6572" y="5738"/>
                  </a:lnTo>
                  <a:cubicBezTo>
                    <a:pt x="5672" y="8973"/>
                    <a:pt x="5271" y="13176"/>
                    <a:pt x="5972" y="15044"/>
                  </a:cubicBezTo>
                  <a:lnTo>
                    <a:pt x="6372" y="15044"/>
                  </a:lnTo>
                  <a:cubicBezTo>
                    <a:pt x="5605" y="13376"/>
                    <a:pt x="6072" y="8973"/>
                    <a:pt x="6973" y="5704"/>
                  </a:cubicBezTo>
                  <a:cubicBezTo>
                    <a:pt x="8140" y="5471"/>
                    <a:pt x="9074" y="4603"/>
                    <a:pt x="9408" y="3436"/>
                  </a:cubicBezTo>
                  <a:cubicBezTo>
                    <a:pt x="9675" y="2569"/>
                    <a:pt x="9541" y="1735"/>
                    <a:pt x="9107" y="1568"/>
                  </a:cubicBezTo>
                  <a:cubicBezTo>
                    <a:pt x="9051" y="1544"/>
                    <a:pt x="8986" y="1527"/>
                    <a:pt x="8914" y="1527"/>
                  </a:cubicBezTo>
                  <a:cubicBezTo>
                    <a:pt x="8688" y="1527"/>
                    <a:pt x="8386" y="1687"/>
                    <a:pt x="8007" y="2268"/>
                  </a:cubicBezTo>
                  <a:cubicBezTo>
                    <a:pt x="7440" y="3236"/>
                    <a:pt x="6973" y="4270"/>
                    <a:pt x="6706" y="5371"/>
                  </a:cubicBezTo>
                  <a:cubicBezTo>
                    <a:pt x="6622" y="5387"/>
                    <a:pt x="6531" y="5396"/>
                    <a:pt x="6439" y="5396"/>
                  </a:cubicBezTo>
                  <a:cubicBezTo>
                    <a:pt x="6347" y="5396"/>
                    <a:pt x="6255" y="5387"/>
                    <a:pt x="6172" y="5371"/>
                  </a:cubicBezTo>
                  <a:cubicBezTo>
                    <a:pt x="5672" y="5371"/>
                    <a:pt x="5205" y="5137"/>
                    <a:pt x="4871" y="4770"/>
                  </a:cubicBezTo>
                  <a:cubicBezTo>
                    <a:pt x="5271" y="4236"/>
                    <a:pt x="5538" y="3336"/>
                    <a:pt x="5572" y="1868"/>
                  </a:cubicBezTo>
                  <a:cubicBezTo>
                    <a:pt x="5605" y="601"/>
                    <a:pt x="5438" y="0"/>
                    <a:pt x="5038"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a:extLst>
                <a:ext uri="{FF2B5EF4-FFF2-40B4-BE49-F238E27FC236}">
                  <a16:creationId xmlns:a16="http://schemas.microsoft.com/office/drawing/2014/main" id="{9D6457F6-B2CE-5A09-9DE7-4E5289B5015E}"/>
                </a:ext>
              </a:extLst>
            </p:cNvPr>
            <p:cNvSpPr/>
            <p:nvPr/>
          </p:nvSpPr>
          <p:spPr>
            <a:xfrm flipH="1">
              <a:off x="7249533" y="3636129"/>
              <a:ext cx="173939" cy="48628"/>
            </a:xfrm>
            <a:custGeom>
              <a:avLst/>
              <a:gdLst/>
              <a:ahLst/>
              <a:cxnLst/>
              <a:rect l="l" t="t" r="r" b="b"/>
              <a:pathLst>
                <a:path w="6206" h="1735" extrusionOk="0">
                  <a:moveTo>
                    <a:pt x="668" y="0"/>
                  </a:moveTo>
                  <a:cubicBezTo>
                    <a:pt x="368" y="0"/>
                    <a:pt x="101" y="234"/>
                    <a:pt x="67" y="567"/>
                  </a:cubicBezTo>
                  <a:lnTo>
                    <a:pt x="34" y="1168"/>
                  </a:lnTo>
                  <a:cubicBezTo>
                    <a:pt x="1" y="1468"/>
                    <a:pt x="234" y="1735"/>
                    <a:pt x="568" y="1735"/>
                  </a:cubicBezTo>
                  <a:lnTo>
                    <a:pt x="5571" y="1735"/>
                  </a:lnTo>
                  <a:cubicBezTo>
                    <a:pt x="5872" y="1735"/>
                    <a:pt x="6138" y="1468"/>
                    <a:pt x="6172" y="1168"/>
                  </a:cubicBezTo>
                  <a:lnTo>
                    <a:pt x="6205" y="567"/>
                  </a:lnTo>
                  <a:cubicBezTo>
                    <a:pt x="6205" y="267"/>
                    <a:pt x="5972" y="0"/>
                    <a:pt x="5671"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a:extLst>
                <a:ext uri="{FF2B5EF4-FFF2-40B4-BE49-F238E27FC236}">
                  <a16:creationId xmlns:a16="http://schemas.microsoft.com/office/drawing/2014/main" id="{4BB882D6-C92F-EF53-CFEF-3DA3951BD743}"/>
                </a:ext>
              </a:extLst>
            </p:cNvPr>
            <p:cNvSpPr/>
            <p:nvPr/>
          </p:nvSpPr>
          <p:spPr>
            <a:xfrm flipH="1">
              <a:off x="7243927" y="3630495"/>
              <a:ext cx="185150" cy="60820"/>
            </a:xfrm>
            <a:custGeom>
              <a:avLst/>
              <a:gdLst/>
              <a:ahLst/>
              <a:cxnLst/>
              <a:rect l="l" t="t" r="r" b="b"/>
              <a:pathLst>
                <a:path w="6606" h="2170" extrusionOk="0">
                  <a:moveTo>
                    <a:pt x="5838" y="435"/>
                  </a:moveTo>
                  <a:cubicBezTo>
                    <a:pt x="5938" y="435"/>
                    <a:pt x="6038" y="468"/>
                    <a:pt x="6072" y="535"/>
                  </a:cubicBezTo>
                  <a:cubicBezTo>
                    <a:pt x="6138" y="601"/>
                    <a:pt x="6172" y="668"/>
                    <a:pt x="6172" y="768"/>
                  </a:cubicBezTo>
                  <a:lnTo>
                    <a:pt x="6138" y="1369"/>
                  </a:lnTo>
                  <a:cubicBezTo>
                    <a:pt x="6105" y="1569"/>
                    <a:pt x="5938" y="1735"/>
                    <a:pt x="5738" y="1735"/>
                  </a:cubicBezTo>
                  <a:lnTo>
                    <a:pt x="734" y="1735"/>
                  </a:lnTo>
                  <a:cubicBezTo>
                    <a:pt x="634" y="1735"/>
                    <a:pt x="568" y="1702"/>
                    <a:pt x="501" y="1635"/>
                  </a:cubicBezTo>
                  <a:cubicBezTo>
                    <a:pt x="434" y="1569"/>
                    <a:pt x="401" y="1502"/>
                    <a:pt x="401" y="1402"/>
                  </a:cubicBezTo>
                  <a:lnTo>
                    <a:pt x="468" y="801"/>
                  </a:lnTo>
                  <a:cubicBezTo>
                    <a:pt x="468" y="601"/>
                    <a:pt x="634" y="435"/>
                    <a:pt x="834" y="435"/>
                  </a:cubicBezTo>
                  <a:close/>
                  <a:moveTo>
                    <a:pt x="868" y="1"/>
                  </a:moveTo>
                  <a:cubicBezTo>
                    <a:pt x="434" y="34"/>
                    <a:pt x="101" y="334"/>
                    <a:pt x="67" y="768"/>
                  </a:cubicBezTo>
                  <a:lnTo>
                    <a:pt x="34" y="1369"/>
                  </a:lnTo>
                  <a:cubicBezTo>
                    <a:pt x="1" y="1569"/>
                    <a:pt x="67" y="1769"/>
                    <a:pt x="201" y="1936"/>
                  </a:cubicBezTo>
                  <a:cubicBezTo>
                    <a:pt x="367" y="2069"/>
                    <a:pt x="534" y="2169"/>
                    <a:pt x="768" y="2169"/>
                  </a:cubicBezTo>
                  <a:lnTo>
                    <a:pt x="5771" y="2169"/>
                  </a:lnTo>
                  <a:cubicBezTo>
                    <a:pt x="6172" y="2136"/>
                    <a:pt x="6505" y="1802"/>
                    <a:pt x="6572" y="1402"/>
                  </a:cubicBezTo>
                  <a:lnTo>
                    <a:pt x="6605" y="801"/>
                  </a:lnTo>
                  <a:cubicBezTo>
                    <a:pt x="6605" y="601"/>
                    <a:pt x="6539" y="401"/>
                    <a:pt x="6405" y="234"/>
                  </a:cubicBezTo>
                  <a:cubicBezTo>
                    <a:pt x="6272" y="101"/>
                    <a:pt x="6072" y="1"/>
                    <a:pt x="587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a:extLst>
                <a:ext uri="{FF2B5EF4-FFF2-40B4-BE49-F238E27FC236}">
                  <a16:creationId xmlns:a16="http://schemas.microsoft.com/office/drawing/2014/main" id="{95FA9277-7239-325A-3133-D3F31FF68DB9}"/>
                </a:ext>
              </a:extLst>
            </p:cNvPr>
            <p:cNvSpPr/>
            <p:nvPr/>
          </p:nvSpPr>
          <p:spPr>
            <a:xfrm flipH="1">
              <a:off x="5463845" y="2614246"/>
              <a:ext cx="190755" cy="196361"/>
            </a:xfrm>
            <a:custGeom>
              <a:avLst/>
              <a:gdLst/>
              <a:ahLst/>
              <a:cxnLst/>
              <a:rect l="l" t="t" r="r" b="b"/>
              <a:pathLst>
                <a:path w="6806" h="7006" extrusionOk="0">
                  <a:moveTo>
                    <a:pt x="2802" y="1"/>
                  </a:moveTo>
                  <a:lnTo>
                    <a:pt x="0" y="1735"/>
                  </a:lnTo>
                  <a:lnTo>
                    <a:pt x="4904" y="7006"/>
                  </a:lnTo>
                  <a:lnTo>
                    <a:pt x="6805" y="4337"/>
                  </a:lnTo>
                  <a:lnTo>
                    <a:pt x="2802"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a:extLst>
                <a:ext uri="{FF2B5EF4-FFF2-40B4-BE49-F238E27FC236}">
                  <a16:creationId xmlns:a16="http://schemas.microsoft.com/office/drawing/2014/main" id="{E2BF4A66-0A1A-55D1-85EF-3181382D6A81}"/>
                </a:ext>
              </a:extLst>
            </p:cNvPr>
            <p:cNvSpPr/>
            <p:nvPr/>
          </p:nvSpPr>
          <p:spPr>
            <a:xfrm flipH="1">
              <a:off x="5478811" y="2631091"/>
              <a:ext cx="160822" cy="161747"/>
            </a:xfrm>
            <a:custGeom>
              <a:avLst/>
              <a:gdLst/>
              <a:ahLst/>
              <a:cxnLst/>
              <a:rect l="l" t="t" r="r" b="b"/>
              <a:pathLst>
                <a:path w="5738" h="5771" extrusionOk="0">
                  <a:moveTo>
                    <a:pt x="3136" y="0"/>
                  </a:moveTo>
                  <a:lnTo>
                    <a:pt x="0" y="2368"/>
                  </a:lnTo>
                  <a:lnTo>
                    <a:pt x="3202" y="5771"/>
                  </a:lnTo>
                  <a:lnTo>
                    <a:pt x="5738" y="2802"/>
                  </a:lnTo>
                  <a:lnTo>
                    <a:pt x="3136"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a:extLst>
                <a:ext uri="{FF2B5EF4-FFF2-40B4-BE49-F238E27FC236}">
                  <a16:creationId xmlns:a16="http://schemas.microsoft.com/office/drawing/2014/main" id="{482619B7-92F2-0EC3-E6C1-4DEC545A0731}"/>
                </a:ext>
              </a:extLst>
            </p:cNvPr>
            <p:cNvSpPr/>
            <p:nvPr/>
          </p:nvSpPr>
          <p:spPr>
            <a:xfrm flipH="1">
              <a:off x="5450756" y="2473632"/>
              <a:ext cx="229097" cy="126628"/>
            </a:xfrm>
            <a:custGeom>
              <a:avLst/>
              <a:gdLst/>
              <a:ahLst/>
              <a:cxnLst/>
              <a:rect l="l" t="t" r="r" b="b"/>
              <a:pathLst>
                <a:path w="8174" h="4518" extrusionOk="0">
                  <a:moveTo>
                    <a:pt x="6266" y="0"/>
                  </a:moveTo>
                  <a:cubicBezTo>
                    <a:pt x="2937" y="0"/>
                    <a:pt x="1336" y="3154"/>
                    <a:pt x="1" y="4517"/>
                  </a:cubicBezTo>
                  <a:cubicBezTo>
                    <a:pt x="1" y="4517"/>
                    <a:pt x="1529" y="3990"/>
                    <a:pt x="2525" y="3990"/>
                  </a:cubicBezTo>
                  <a:cubicBezTo>
                    <a:pt x="2650" y="3990"/>
                    <a:pt x="2766" y="3998"/>
                    <a:pt x="2869" y="4017"/>
                  </a:cubicBezTo>
                  <a:cubicBezTo>
                    <a:pt x="2973" y="4034"/>
                    <a:pt x="3076" y="4042"/>
                    <a:pt x="3178" y="4042"/>
                  </a:cubicBezTo>
                  <a:cubicBezTo>
                    <a:pt x="3671" y="4042"/>
                    <a:pt x="4145" y="3848"/>
                    <a:pt x="4504" y="3517"/>
                  </a:cubicBezTo>
                  <a:lnTo>
                    <a:pt x="8173" y="314"/>
                  </a:lnTo>
                  <a:cubicBezTo>
                    <a:pt x="7480" y="96"/>
                    <a:pt x="6847" y="0"/>
                    <a:pt x="626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a:extLst>
                <a:ext uri="{FF2B5EF4-FFF2-40B4-BE49-F238E27FC236}">
                  <a16:creationId xmlns:a16="http://schemas.microsoft.com/office/drawing/2014/main" id="{8C9D65DE-68AF-1437-128A-1D3CB8BCE031}"/>
                </a:ext>
              </a:extLst>
            </p:cNvPr>
            <p:cNvSpPr/>
            <p:nvPr/>
          </p:nvSpPr>
          <p:spPr>
            <a:xfrm flipH="1">
              <a:off x="5291840" y="2619852"/>
              <a:ext cx="164549" cy="219736"/>
            </a:xfrm>
            <a:custGeom>
              <a:avLst/>
              <a:gdLst/>
              <a:ahLst/>
              <a:cxnLst/>
              <a:rect l="l" t="t" r="r" b="b"/>
              <a:pathLst>
                <a:path w="5871" h="7840" extrusionOk="0">
                  <a:moveTo>
                    <a:pt x="4737" y="1"/>
                  </a:moveTo>
                  <a:cubicBezTo>
                    <a:pt x="4737" y="1"/>
                    <a:pt x="2902" y="1835"/>
                    <a:pt x="1301" y="3437"/>
                  </a:cubicBezTo>
                  <a:cubicBezTo>
                    <a:pt x="867" y="3837"/>
                    <a:pt x="634" y="4404"/>
                    <a:pt x="667" y="5004"/>
                  </a:cubicBezTo>
                  <a:cubicBezTo>
                    <a:pt x="801" y="5972"/>
                    <a:pt x="0" y="7840"/>
                    <a:pt x="0" y="7840"/>
                  </a:cubicBezTo>
                  <a:cubicBezTo>
                    <a:pt x="1701" y="6405"/>
                    <a:pt x="5871" y="4737"/>
                    <a:pt x="473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a:extLst>
                <a:ext uri="{FF2B5EF4-FFF2-40B4-BE49-F238E27FC236}">
                  <a16:creationId xmlns:a16="http://schemas.microsoft.com/office/drawing/2014/main" id="{680D4C78-CCDD-0D03-252D-8EACBAE80855}"/>
                </a:ext>
              </a:extLst>
            </p:cNvPr>
            <p:cNvSpPr/>
            <p:nvPr/>
          </p:nvSpPr>
          <p:spPr>
            <a:xfrm flipH="1">
              <a:off x="5135699" y="2330243"/>
              <a:ext cx="465621" cy="426382"/>
            </a:xfrm>
            <a:custGeom>
              <a:avLst/>
              <a:gdLst/>
              <a:ahLst/>
              <a:cxnLst/>
              <a:rect l="l" t="t" r="r" b="b"/>
              <a:pathLst>
                <a:path w="16613" h="15213" extrusionOk="0">
                  <a:moveTo>
                    <a:pt x="13811" y="1"/>
                  </a:moveTo>
                  <a:cubicBezTo>
                    <a:pt x="12303" y="1"/>
                    <a:pt x="10198" y="924"/>
                    <a:pt x="8140" y="2662"/>
                  </a:cubicBezTo>
                  <a:lnTo>
                    <a:pt x="701" y="8933"/>
                  </a:lnTo>
                  <a:cubicBezTo>
                    <a:pt x="101" y="9400"/>
                    <a:pt x="1" y="10300"/>
                    <a:pt x="501" y="10901"/>
                  </a:cubicBezTo>
                  <a:lnTo>
                    <a:pt x="4170" y="14804"/>
                  </a:lnTo>
                  <a:cubicBezTo>
                    <a:pt x="4429" y="15079"/>
                    <a:pt x="4775" y="15213"/>
                    <a:pt x="5123" y="15213"/>
                  </a:cubicBezTo>
                  <a:cubicBezTo>
                    <a:pt x="5492" y="15213"/>
                    <a:pt x="5864" y="15062"/>
                    <a:pt x="6138" y="14770"/>
                  </a:cubicBezTo>
                  <a:lnTo>
                    <a:pt x="12877" y="7732"/>
                  </a:lnTo>
                  <a:cubicBezTo>
                    <a:pt x="15579" y="4897"/>
                    <a:pt x="16613" y="1828"/>
                    <a:pt x="15445" y="593"/>
                  </a:cubicBezTo>
                  <a:cubicBezTo>
                    <a:pt x="15068" y="195"/>
                    <a:pt x="14502" y="1"/>
                    <a:pt x="13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a:extLst>
                <a:ext uri="{FF2B5EF4-FFF2-40B4-BE49-F238E27FC236}">
                  <a16:creationId xmlns:a16="http://schemas.microsoft.com/office/drawing/2014/main" id="{A6CF43DF-1114-AEFA-BC78-96039592E639}"/>
                </a:ext>
              </a:extLst>
            </p:cNvPr>
            <p:cNvSpPr/>
            <p:nvPr/>
          </p:nvSpPr>
          <p:spPr>
            <a:xfrm flipH="1">
              <a:off x="5128215" y="2324638"/>
              <a:ext cx="474954" cy="437369"/>
            </a:xfrm>
            <a:custGeom>
              <a:avLst/>
              <a:gdLst/>
              <a:ahLst/>
              <a:cxnLst/>
              <a:rect l="l" t="t" r="r" b="b"/>
              <a:pathLst>
                <a:path w="16946" h="15605" extrusionOk="0">
                  <a:moveTo>
                    <a:pt x="13998" y="390"/>
                  </a:moveTo>
                  <a:cubicBezTo>
                    <a:pt x="14515" y="390"/>
                    <a:pt x="14973" y="586"/>
                    <a:pt x="15344" y="927"/>
                  </a:cubicBezTo>
                  <a:cubicBezTo>
                    <a:pt x="16445" y="2128"/>
                    <a:pt x="15344" y="5130"/>
                    <a:pt x="12776" y="7798"/>
                  </a:cubicBezTo>
                  <a:lnTo>
                    <a:pt x="6071" y="14803"/>
                  </a:lnTo>
                  <a:cubicBezTo>
                    <a:pt x="5804" y="15037"/>
                    <a:pt x="5504" y="15170"/>
                    <a:pt x="5170" y="15204"/>
                  </a:cubicBezTo>
                  <a:cubicBezTo>
                    <a:pt x="4870" y="15170"/>
                    <a:pt x="4570" y="15070"/>
                    <a:pt x="4403" y="14870"/>
                  </a:cubicBezTo>
                  <a:lnTo>
                    <a:pt x="734" y="10934"/>
                  </a:lnTo>
                  <a:cubicBezTo>
                    <a:pt x="534" y="10701"/>
                    <a:pt x="434" y="10434"/>
                    <a:pt x="467" y="10133"/>
                  </a:cubicBezTo>
                  <a:cubicBezTo>
                    <a:pt x="467" y="9800"/>
                    <a:pt x="634" y="9466"/>
                    <a:pt x="901" y="9266"/>
                  </a:cubicBezTo>
                  <a:lnTo>
                    <a:pt x="8339" y="2995"/>
                  </a:lnTo>
                  <a:cubicBezTo>
                    <a:pt x="10307" y="1361"/>
                    <a:pt x="12442" y="393"/>
                    <a:pt x="13877" y="393"/>
                  </a:cubicBezTo>
                  <a:cubicBezTo>
                    <a:pt x="13918" y="391"/>
                    <a:pt x="13958" y="390"/>
                    <a:pt x="13998" y="390"/>
                  </a:cubicBezTo>
                  <a:close/>
                  <a:moveTo>
                    <a:pt x="13892" y="0"/>
                  </a:moveTo>
                  <a:cubicBezTo>
                    <a:pt x="12314" y="0"/>
                    <a:pt x="10139" y="969"/>
                    <a:pt x="8072" y="2695"/>
                  </a:cubicBezTo>
                  <a:lnTo>
                    <a:pt x="634" y="8966"/>
                  </a:lnTo>
                  <a:cubicBezTo>
                    <a:pt x="300" y="9233"/>
                    <a:pt x="67" y="9666"/>
                    <a:pt x="33" y="10133"/>
                  </a:cubicBezTo>
                  <a:cubicBezTo>
                    <a:pt x="0" y="10534"/>
                    <a:pt x="133" y="10934"/>
                    <a:pt x="434" y="11234"/>
                  </a:cubicBezTo>
                  <a:lnTo>
                    <a:pt x="4103" y="15137"/>
                  </a:lnTo>
                  <a:cubicBezTo>
                    <a:pt x="4370" y="15437"/>
                    <a:pt x="4770" y="15604"/>
                    <a:pt x="5170" y="15604"/>
                  </a:cubicBezTo>
                  <a:cubicBezTo>
                    <a:pt x="5604" y="15604"/>
                    <a:pt x="6038" y="15404"/>
                    <a:pt x="6371" y="15070"/>
                  </a:cubicBezTo>
                  <a:lnTo>
                    <a:pt x="13076" y="8099"/>
                  </a:lnTo>
                  <a:cubicBezTo>
                    <a:pt x="15845" y="5230"/>
                    <a:pt x="16945" y="2028"/>
                    <a:pt x="15645" y="660"/>
                  </a:cubicBezTo>
                  <a:cubicBezTo>
                    <a:pt x="15240" y="213"/>
                    <a:pt x="14632" y="0"/>
                    <a:pt x="13892"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a:extLst>
                <a:ext uri="{FF2B5EF4-FFF2-40B4-BE49-F238E27FC236}">
                  <a16:creationId xmlns:a16="http://schemas.microsoft.com/office/drawing/2014/main" id="{2FA2EB95-25DB-96E5-6990-8EF34D157119}"/>
                </a:ext>
              </a:extLst>
            </p:cNvPr>
            <p:cNvSpPr/>
            <p:nvPr/>
          </p:nvSpPr>
          <p:spPr>
            <a:xfrm flipH="1">
              <a:off x="5244137" y="2419427"/>
              <a:ext cx="142015" cy="132234"/>
            </a:xfrm>
            <a:custGeom>
              <a:avLst/>
              <a:gdLst/>
              <a:ahLst/>
              <a:cxnLst/>
              <a:rect l="l" t="t" r="r" b="b"/>
              <a:pathLst>
                <a:path w="5067" h="4718" extrusionOk="0">
                  <a:moveTo>
                    <a:pt x="2476" y="0"/>
                  </a:moveTo>
                  <a:cubicBezTo>
                    <a:pt x="1324" y="0"/>
                    <a:pt x="206" y="855"/>
                    <a:pt x="96" y="2215"/>
                  </a:cubicBezTo>
                  <a:cubicBezTo>
                    <a:pt x="0" y="3671"/>
                    <a:pt x="1204" y="4718"/>
                    <a:pt x="2471" y="4718"/>
                  </a:cubicBezTo>
                  <a:cubicBezTo>
                    <a:pt x="2974" y="4718"/>
                    <a:pt x="3486" y="4553"/>
                    <a:pt x="3932" y="4183"/>
                  </a:cubicBezTo>
                  <a:cubicBezTo>
                    <a:pt x="4966" y="3282"/>
                    <a:pt x="5066" y="1748"/>
                    <a:pt x="4166" y="747"/>
                  </a:cubicBezTo>
                  <a:cubicBezTo>
                    <a:pt x="3685" y="233"/>
                    <a:pt x="3076" y="0"/>
                    <a:pt x="247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a:extLst>
                <a:ext uri="{FF2B5EF4-FFF2-40B4-BE49-F238E27FC236}">
                  <a16:creationId xmlns:a16="http://schemas.microsoft.com/office/drawing/2014/main" id="{A60334AC-0FE8-B435-6585-0BF395EF5889}"/>
                </a:ext>
              </a:extLst>
            </p:cNvPr>
            <p:cNvSpPr/>
            <p:nvPr/>
          </p:nvSpPr>
          <p:spPr>
            <a:xfrm flipH="1">
              <a:off x="5267512" y="2440756"/>
              <a:ext cx="98348" cy="91286"/>
            </a:xfrm>
            <a:custGeom>
              <a:avLst/>
              <a:gdLst/>
              <a:ahLst/>
              <a:cxnLst/>
              <a:rect l="l" t="t" r="r" b="b"/>
              <a:pathLst>
                <a:path w="3509" h="3257" extrusionOk="0">
                  <a:moveTo>
                    <a:pt x="1696" y="0"/>
                  </a:moveTo>
                  <a:cubicBezTo>
                    <a:pt x="903" y="0"/>
                    <a:pt x="138" y="582"/>
                    <a:pt x="72" y="1521"/>
                  </a:cubicBezTo>
                  <a:cubicBezTo>
                    <a:pt x="1" y="2526"/>
                    <a:pt x="822" y="3256"/>
                    <a:pt x="1710" y="3256"/>
                  </a:cubicBezTo>
                  <a:cubicBezTo>
                    <a:pt x="2060" y="3256"/>
                    <a:pt x="2421" y="3143"/>
                    <a:pt x="2741" y="2888"/>
                  </a:cubicBezTo>
                  <a:cubicBezTo>
                    <a:pt x="3442" y="2288"/>
                    <a:pt x="3508" y="1220"/>
                    <a:pt x="2874" y="520"/>
                  </a:cubicBezTo>
                  <a:cubicBezTo>
                    <a:pt x="2540" y="163"/>
                    <a:pt x="2114" y="0"/>
                    <a:pt x="16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a:extLst>
                <a:ext uri="{FF2B5EF4-FFF2-40B4-BE49-F238E27FC236}">
                  <a16:creationId xmlns:a16="http://schemas.microsoft.com/office/drawing/2014/main" id="{E64DA1E2-9E5E-CFCB-DE7C-553B59348947}"/>
                </a:ext>
              </a:extLst>
            </p:cNvPr>
            <p:cNvSpPr/>
            <p:nvPr/>
          </p:nvSpPr>
          <p:spPr>
            <a:xfrm flipH="1">
              <a:off x="5717213" y="3219444"/>
              <a:ext cx="488043" cy="437902"/>
            </a:xfrm>
            <a:custGeom>
              <a:avLst/>
              <a:gdLst/>
              <a:ahLst/>
              <a:cxnLst/>
              <a:rect l="l" t="t" r="r" b="b"/>
              <a:pathLst>
                <a:path w="17413" h="15624" extrusionOk="0">
                  <a:moveTo>
                    <a:pt x="9267" y="1"/>
                  </a:moveTo>
                  <a:cubicBezTo>
                    <a:pt x="7214" y="1"/>
                    <a:pt x="5110" y="802"/>
                    <a:pt x="3469" y="2391"/>
                  </a:cubicBezTo>
                  <a:cubicBezTo>
                    <a:pt x="267" y="5494"/>
                    <a:pt x="0" y="10431"/>
                    <a:pt x="2902" y="13433"/>
                  </a:cubicBezTo>
                  <a:cubicBezTo>
                    <a:pt x="4317" y="14897"/>
                    <a:pt x="6217" y="15623"/>
                    <a:pt x="8163" y="15623"/>
                  </a:cubicBezTo>
                  <a:cubicBezTo>
                    <a:pt x="10207" y="15623"/>
                    <a:pt x="12303" y="14822"/>
                    <a:pt x="13943" y="13233"/>
                  </a:cubicBezTo>
                  <a:cubicBezTo>
                    <a:pt x="17179" y="10130"/>
                    <a:pt x="17412" y="5193"/>
                    <a:pt x="14544" y="2191"/>
                  </a:cubicBezTo>
                  <a:cubicBezTo>
                    <a:pt x="13128" y="727"/>
                    <a:pt x="11221" y="1"/>
                    <a:pt x="926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a:extLst>
                <a:ext uri="{FF2B5EF4-FFF2-40B4-BE49-F238E27FC236}">
                  <a16:creationId xmlns:a16="http://schemas.microsoft.com/office/drawing/2014/main" id="{EF5A521B-6BDD-BE32-018D-D266F5CB2714}"/>
                </a:ext>
              </a:extLst>
            </p:cNvPr>
            <p:cNvSpPr/>
            <p:nvPr/>
          </p:nvSpPr>
          <p:spPr>
            <a:xfrm flipH="1">
              <a:off x="5754714" y="3241558"/>
              <a:ext cx="405670" cy="393674"/>
            </a:xfrm>
            <a:custGeom>
              <a:avLst/>
              <a:gdLst/>
              <a:ahLst/>
              <a:cxnLst/>
              <a:rect l="l" t="t" r="r" b="b"/>
              <a:pathLst>
                <a:path w="14474" h="14046" extrusionOk="0">
                  <a:moveTo>
                    <a:pt x="7721" y="0"/>
                  </a:moveTo>
                  <a:cubicBezTo>
                    <a:pt x="7683" y="0"/>
                    <a:pt x="7644" y="1"/>
                    <a:pt x="7606" y="1"/>
                  </a:cubicBezTo>
                  <a:cubicBezTo>
                    <a:pt x="3669" y="35"/>
                    <a:pt x="400" y="3104"/>
                    <a:pt x="100" y="7006"/>
                  </a:cubicBezTo>
                  <a:cubicBezTo>
                    <a:pt x="0" y="8174"/>
                    <a:pt x="234" y="9308"/>
                    <a:pt x="701" y="10342"/>
                  </a:cubicBezTo>
                  <a:cubicBezTo>
                    <a:pt x="1789" y="12617"/>
                    <a:pt x="4051" y="14045"/>
                    <a:pt x="6552" y="14045"/>
                  </a:cubicBezTo>
                  <a:cubicBezTo>
                    <a:pt x="6581" y="14045"/>
                    <a:pt x="6609" y="14045"/>
                    <a:pt x="6638" y="14045"/>
                  </a:cubicBezTo>
                  <a:cubicBezTo>
                    <a:pt x="9273" y="14011"/>
                    <a:pt x="11709" y="12610"/>
                    <a:pt x="13043" y="10342"/>
                  </a:cubicBezTo>
                  <a:cubicBezTo>
                    <a:pt x="13677" y="9341"/>
                    <a:pt x="14044" y="8207"/>
                    <a:pt x="14144" y="7006"/>
                  </a:cubicBezTo>
                  <a:cubicBezTo>
                    <a:pt x="14474" y="3242"/>
                    <a:pt x="11502" y="0"/>
                    <a:pt x="7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a:extLst>
                <a:ext uri="{FF2B5EF4-FFF2-40B4-BE49-F238E27FC236}">
                  <a16:creationId xmlns:a16="http://schemas.microsoft.com/office/drawing/2014/main" id="{F87886CF-024F-9074-005A-0863B1F4319B}"/>
                </a:ext>
              </a:extLst>
            </p:cNvPr>
            <p:cNvSpPr/>
            <p:nvPr/>
          </p:nvSpPr>
          <p:spPr>
            <a:xfrm flipH="1">
              <a:off x="5794821" y="3479063"/>
              <a:ext cx="345943" cy="156169"/>
            </a:xfrm>
            <a:custGeom>
              <a:avLst/>
              <a:gdLst/>
              <a:ahLst/>
              <a:cxnLst/>
              <a:rect l="l" t="t" r="r" b="b"/>
              <a:pathLst>
                <a:path w="12343" h="5572" extrusionOk="0">
                  <a:moveTo>
                    <a:pt x="6305" y="0"/>
                  </a:moveTo>
                  <a:cubicBezTo>
                    <a:pt x="4070" y="33"/>
                    <a:pt x="1902" y="667"/>
                    <a:pt x="1" y="1868"/>
                  </a:cubicBezTo>
                  <a:cubicBezTo>
                    <a:pt x="1089" y="4143"/>
                    <a:pt x="3351" y="5571"/>
                    <a:pt x="5852" y="5571"/>
                  </a:cubicBezTo>
                  <a:cubicBezTo>
                    <a:pt x="5881" y="5571"/>
                    <a:pt x="5909" y="5571"/>
                    <a:pt x="5938" y="5571"/>
                  </a:cubicBezTo>
                  <a:cubicBezTo>
                    <a:pt x="8573" y="5537"/>
                    <a:pt x="11009" y="4136"/>
                    <a:pt x="12343" y="1868"/>
                  </a:cubicBezTo>
                  <a:cubicBezTo>
                    <a:pt x="10575" y="634"/>
                    <a:pt x="8473" y="0"/>
                    <a:pt x="630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a:extLst>
                <a:ext uri="{FF2B5EF4-FFF2-40B4-BE49-F238E27FC236}">
                  <a16:creationId xmlns:a16="http://schemas.microsoft.com/office/drawing/2014/main" id="{2A7B08CA-6266-B7D4-EEDC-BABF06EE08C3}"/>
                </a:ext>
              </a:extLst>
            </p:cNvPr>
            <p:cNvSpPr/>
            <p:nvPr/>
          </p:nvSpPr>
          <p:spPr>
            <a:xfrm flipH="1">
              <a:off x="5864974" y="3283627"/>
              <a:ext cx="183188" cy="174892"/>
            </a:xfrm>
            <a:custGeom>
              <a:avLst/>
              <a:gdLst/>
              <a:ahLst/>
              <a:cxnLst/>
              <a:rect l="l" t="t" r="r" b="b"/>
              <a:pathLst>
                <a:path w="6536" h="6240" extrusionOk="0">
                  <a:moveTo>
                    <a:pt x="3560" y="1"/>
                  </a:moveTo>
                  <a:cubicBezTo>
                    <a:pt x="3540" y="1"/>
                    <a:pt x="3521" y="1"/>
                    <a:pt x="3502" y="1"/>
                  </a:cubicBezTo>
                  <a:cubicBezTo>
                    <a:pt x="1734" y="1"/>
                    <a:pt x="299" y="1369"/>
                    <a:pt x="166" y="3104"/>
                  </a:cubicBezTo>
                  <a:cubicBezTo>
                    <a:pt x="1" y="4786"/>
                    <a:pt x="1336" y="6240"/>
                    <a:pt x="3011" y="6240"/>
                  </a:cubicBezTo>
                  <a:cubicBezTo>
                    <a:pt x="3030" y="6240"/>
                    <a:pt x="3049" y="6240"/>
                    <a:pt x="3068" y="6239"/>
                  </a:cubicBezTo>
                  <a:cubicBezTo>
                    <a:pt x="4802" y="6206"/>
                    <a:pt x="6270" y="4872"/>
                    <a:pt x="6404" y="3104"/>
                  </a:cubicBezTo>
                  <a:cubicBezTo>
                    <a:pt x="6536" y="1422"/>
                    <a:pt x="5233" y="1"/>
                    <a:pt x="35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a:extLst>
                <a:ext uri="{FF2B5EF4-FFF2-40B4-BE49-F238E27FC236}">
                  <a16:creationId xmlns:a16="http://schemas.microsoft.com/office/drawing/2014/main" id="{12D3B6D3-F68B-ECBB-E69D-F1BB9AC18306}"/>
                </a:ext>
              </a:extLst>
            </p:cNvPr>
            <p:cNvSpPr/>
            <p:nvPr/>
          </p:nvSpPr>
          <p:spPr>
            <a:xfrm flipH="1">
              <a:off x="6384744" y="2451574"/>
              <a:ext cx="240308" cy="358107"/>
            </a:xfrm>
            <a:custGeom>
              <a:avLst/>
              <a:gdLst/>
              <a:ahLst/>
              <a:cxnLst/>
              <a:rect l="l" t="t" r="r" b="b"/>
              <a:pathLst>
                <a:path w="8574" h="12777" extrusionOk="0">
                  <a:moveTo>
                    <a:pt x="7139" y="0"/>
                  </a:moveTo>
                  <a:lnTo>
                    <a:pt x="1" y="4771"/>
                  </a:lnTo>
                  <a:lnTo>
                    <a:pt x="1602" y="12776"/>
                  </a:lnTo>
                  <a:cubicBezTo>
                    <a:pt x="2302" y="12609"/>
                    <a:pt x="3003" y="12309"/>
                    <a:pt x="3670" y="11942"/>
                  </a:cubicBezTo>
                  <a:cubicBezTo>
                    <a:pt x="4304" y="11575"/>
                    <a:pt x="4938" y="11142"/>
                    <a:pt x="5471" y="10641"/>
                  </a:cubicBezTo>
                  <a:cubicBezTo>
                    <a:pt x="6939" y="9274"/>
                    <a:pt x="7906" y="7472"/>
                    <a:pt x="8240" y="5471"/>
                  </a:cubicBezTo>
                  <a:cubicBezTo>
                    <a:pt x="8573" y="3570"/>
                    <a:pt x="8173" y="1635"/>
                    <a:pt x="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a:extLst>
                <a:ext uri="{FF2B5EF4-FFF2-40B4-BE49-F238E27FC236}">
                  <a16:creationId xmlns:a16="http://schemas.microsoft.com/office/drawing/2014/main" id="{12CB6FBB-0DAA-39AE-D589-EC80F5C39B1F}"/>
                </a:ext>
              </a:extLst>
            </p:cNvPr>
            <p:cNvSpPr/>
            <p:nvPr/>
          </p:nvSpPr>
          <p:spPr>
            <a:xfrm flipH="1">
              <a:off x="6385697" y="2450650"/>
              <a:ext cx="239355" cy="359032"/>
            </a:xfrm>
            <a:custGeom>
              <a:avLst/>
              <a:gdLst/>
              <a:ahLst/>
              <a:cxnLst/>
              <a:rect l="l" t="t" r="r" b="b"/>
              <a:pathLst>
                <a:path w="8540" h="12810" extrusionOk="0">
                  <a:moveTo>
                    <a:pt x="7139" y="0"/>
                  </a:moveTo>
                  <a:cubicBezTo>
                    <a:pt x="7142" y="5"/>
                    <a:pt x="7146" y="11"/>
                    <a:pt x="7149" y="16"/>
                  </a:cubicBezTo>
                  <a:lnTo>
                    <a:pt x="7149" y="16"/>
                  </a:lnTo>
                  <a:lnTo>
                    <a:pt x="7172" y="0"/>
                  </a:lnTo>
                  <a:close/>
                  <a:moveTo>
                    <a:pt x="7015" y="617"/>
                  </a:moveTo>
                  <a:lnTo>
                    <a:pt x="7015" y="617"/>
                  </a:lnTo>
                  <a:cubicBezTo>
                    <a:pt x="7842" y="2114"/>
                    <a:pt x="8106" y="3809"/>
                    <a:pt x="7840" y="5437"/>
                  </a:cubicBezTo>
                  <a:cubicBezTo>
                    <a:pt x="7539" y="7339"/>
                    <a:pt x="6605" y="9073"/>
                    <a:pt x="5204" y="10374"/>
                  </a:cubicBezTo>
                  <a:cubicBezTo>
                    <a:pt x="4704" y="10841"/>
                    <a:pt x="4104" y="11275"/>
                    <a:pt x="3470" y="11608"/>
                  </a:cubicBezTo>
                  <a:cubicBezTo>
                    <a:pt x="3003" y="11875"/>
                    <a:pt x="2469" y="12109"/>
                    <a:pt x="1935" y="12276"/>
                  </a:cubicBezTo>
                  <a:lnTo>
                    <a:pt x="501" y="4970"/>
                  </a:lnTo>
                  <a:lnTo>
                    <a:pt x="7015" y="617"/>
                  </a:lnTo>
                  <a:close/>
                  <a:moveTo>
                    <a:pt x="7149" y="16"/>
                  </a:moveTo>
                  <a:lnTo>
                    <a:pt x="1" y="4804"/>
                  </a:lnTo>
                  <a:lnTo>
                    <a:pt x="1602" y="12809"/>
                  </a:lnTo>
                  <a:cubicBezTo>
                    <a:pt x="2302" y="12642"/>
                    <a:pt x="3003" y="12342"/>
                    <a:pt x="3670" y="11975"/>
                  </a:cubicBezTo>
                  <a:cubicBezTo>
                    <a:pt x="4304" y="11608"/>
                    <a:pt x="4938" y="11175"/>
                    <a:pt x="5471" y="10674"/>
                  </a:cubicBezTo>
                  <a:cubicBezTo>
                    <a:pt x="6939" y="9307"/>
                    <a:pt x="7906" y="7472"/>
                    <a:pt x="8240" y="5504"/>
                  </a:cubicBezTo>
                  <a:cubicBezTo>
                    <a:pt x="8539" y="3609"/>
                    <a:pt x="8176" y="1647"/>
                    <a:pt x="7149" y="1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a:extLst>
                <a:ext uri="{FF2B5EF4-FFF2-40B4-BE49-F238E27FC236}">
                  <a16:creationId xmlns:a16="http://schemas.microsoft.com/office/drawing/2014/main" id="{865ADCB0-AD77-07F9-E41A-BBCF4E55DAB0}"/>
                </a:ext>
              </a:extLst>
            </p:cNvPr>
            <p:cNvSpPr/>
            <p:nvPr/>
          </p:nvSpPr>
          <p:spPr>
            <a:xfrm flipH="1">
              <a:off x="6424936" y="2352469"/>
              <a:ext cx="404857" cy="232824"/>
            </a:xfrm>
            <a:custGeom>
              <a:avLst/>
              <a:gdLst/>
              <a:ahLst/>
              <a:cxnLst/>
              <a:rect l="l" t="t" r="r" b="b"/>
              <a:pathLst>
                <a:path w="14445" h="8307" extrusionOk="0">
                  <a:moveTo>
                    <a:pt x="7873" y="1"/>
                  </a:moveTo>
                  <a:cubicBezTo>
                    <a:pt x="5738" y="1"/>
                    <a:pt x="3553" y="801"/>
                    <a:pt x="1835" y="2402"/>
                  </a:cubicBezTo>
                  <a:cubicBezTo>
                    <a:pt x="1101" y="3103"/>
                    <a:pt x="467" y="3903"/>
                    <a:pt x="0" y="4771"/>
                  </a:cubicBezTo>
                  <a:lnTo>
                    <a:pt x="7306" y="8307"/>
                  </a:lnTo>
                  <a:lnTo>
                    <a:pt x="14444" y="3536"/>
                  </a:lnTo>
                  <a:cubicBezTo>
                    <a:pt x="14177" y="3136"/>
                    <a:pt x="13910" y="2769"/>
                    <a:pt x="13610" y="2402"/>
                  </a:cubicBezTo>
                  <a:cubicBezTo>
                    <a:pt x="12092" y="801"/>
                    <a:pt x="10008" y="1"/>
                    <a:pt x="7873"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a:extLst>
                <a:ext uri="{FF2B5EF4-FFF2-40B4-BE49-F238E27FC236}">
                  <a16:creationId xmlns:a16="http://schemas.microsoft.com/office/drawing/2014/main" id="{EBCD42C3-278E-7EEA-8006-780DA59C83D0}"/>
                </a:ext>
              </a:extLst>
            </p:cNvPr>
            <p:cNvSpPr/>
            <p:nvPr/>
          </p:nvSpPr>
          <p:spPr>
            <a:xfrm flipH="1">
              <a:off x="6580152" y="2486160"/>
              <a:ext cx="296391" cy="331902"/>
            </a:xfrm>
            <a:custGeom>
              <a:avLst/>
              <a:gdLst/>
              <a:ahLst/>
              <a:cxnLst/>
              <a:rect l="l" t="t" r="r" b="b"/>
              <a:pathLst>
                <a:path w="10575" h="11842" extrusionOk="0">
                  <a:moveTo>
                    <a:pt x="1668" y="1"/>
                  </a:moveTo>
                  <a:lnTo>
                    <a:pt x="1668" y="1"/>
                  </a:lnTo>
                  <a:cubicBezTo>
                    <a:pt x="1" y="3136"/>
                    <a:pt x="401" y="6939"/>
                    <a:pt x="2703" y="9407"/>
                  </a:cubicBezTo>
                  <a:cubicBezTo>
                    <a:pt x="4200" y="10979"/>
                    <a:pt x="6275" y="11842"/>
                    <a:pt x="8413" y="11842"/>
                  </a:cubicBezTo>
                  <a:cubicBezTo>
                    <a:pt x="9133" y="11842"/>
                    <a:pt x="9860" y="11744"/>
                    <a:pt x="10575" y="11542"/>
                  </a:cubicBezTo>
                  <a:lnTo>
                    <a:pt x="8974" y="3537"/>
                  </a:lnTo>
                  <a:lnTo>
                    <a:pt x="16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a:extLst>
                <a:ext uri="{FF2B5EF4-FFF2-40B4-BE49-F238E27FC236}">
                  <a16:creationId xmlns:a16="http://schemas.microsoft.com/office/drawing/2014/main" id="{A2CCE44E-D5C1-AFA6-CE88-BA73721F6638}"/>
                </a:ext>
              </a:extLst>
            </p:cNvPr>
            <p:cNvSpPr/>
            <p:nvPr/>
          </p:nvSpPr>
          <p:spPr>
            <a:xfrm flipH="1">
              <a:off x="7285072" y="2970448"/>
              <a:ext cx="12192" cy="24328"/>
            </a:xfrm>
            <a:custGeom>
              <a:avLst/>
              <a:gdLst/>
              <a:ahLst/>
              <a:cxnLst/>
              <a:rect l="l" t="t" r="r" b="b"/>
              <a:pathLst>
                <a:path w="435" h="868" extrusionOk="0">
                  <a:moveTo>
                    <a:pt x="34" y="1"/>
                  </a:moveTo>
                  <a:cubicBezTo>
                    <a:pt x="1" y="301"/>
                    <a:pt x="1" y="568"/>
                    <a:pt x="34" y="868"/>
                  </a:cubicBezTo>
                  <a:lnTo>
                    <a:pt x="435" y="801"/>
                  </a:lnTo>
                  <a:cubicBezTo>
                    <a:pt x="435" y="534"/>
                    <a:pt x="435" y="268"/>
                    <a:pt x="43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a:extLst>
                <a:ext uri="{FF2B5EF4-FFF2-40B4-BE49-F238E27FC236}">
                  <a16:creationId xmlns:a16="http://schemas.microsoft.com/office/drawing/2014/main" id="{1CB34AF1-2B7F-7105-6223-96EBBE93BCF2}"/>
                </a:ext>
              </a:extLst>
            </p:cNvPr>
            <p:cNvSpPr/>
            <p:nvPr/>
          </p:nvSpPr>
          <p:spPr>
            <a:xfrm flipH="1">
              <a:off x="6996192" y="2578735"/>
              <a:ext cx="292635" cy="344066"/>
            </a:xfrm>
            <a:custGeom>
              <a:avLst/>
              <a:gdLst/>
              <a:ahLst/>
              <a:cxnLst/>
              <a:rect l="l" t="t" r="r" b="b"/>
              <a:pathLst>
                <a:path w="10441" h="12276" extrusionOk="0">
                  <a:moveTo>
                    <a:pt x="10241" y="0"/>
                  </a:moveTo>
                  <a:cubicBezTo>
                    <a:pt x="9707" y="267"/>
                    <a:pt x="9173" y="567"/>
                    <a:pt x="8673" y="901"/>
                  </a:cubicBezTo>
                  <a:lnTo>
                    <a:pt x="8906" y="1268"/>
                  </a:lnTo>
                  <a:cubicBezTo>
                    <a:pt x="9407" y="934"/>
                    <a:pt x="9907" y="634"/>
                    <a:pt x="10441" y="367"/>
                  </a:cubicBezTo>
                  <a:lnTo>
                    <a:pt x="10241" y="0"/>
                  </a:lnTo>
                  <a:close/>
                  <a:moveTo>
                    <a:pt x="7205" y="1968"/>
                  </a:moveTo>
                  <a:cubicBezTo>
                    <a:pt x="6738" y="2335"/>
                    <a:pt x="6305" y="2735"/>
                    <a:pt x="5838" y="3169"/>
                  </a:cubicBezTo>
                  <a:lnTo>
                    <a:pt x="6138" y="3469"/>
                  </a:lnTo>
                  <a:cubicBezTo>
                    <a:pt x="6605" y="3036"/>
                    <a:pt x="7005" y="2669"/>
                    <a:pt x="7472" y="2302"/>
                  </a:cubicBezTo>
                  <a:lnTo>
                    <a:pt x="7205" y="1968"/>
                  </a:lnTo>
                  <a:close/>
                  <a:moveTo>
                    <a:pt x="4603" y="4437"/>
                  </a:moveTo>
                  <a:cubicBezTo>
                    <a:pt x="4170" y="4904"/>
                    <a:pt x="3803" y="5371"/>
                    <a:pt x="3436" y="5838"/>
                  </a:cubicBezTo>
                  <a:lnTo>
                    <a:pt x="3736" y="6071"/>
                  </a:lnTo>
                  <a:cubicBezTo>
                    <a:pt x="4103" y="5637"/>
                    <a:pt x="4503" y="5170"/>
                    <a:pt x="4904" y="4737"/>
                  </a:cubicBezTo>
                  <a:lnTo>
                    <a:pt x="4603" y="4437"/>
                  </a:lnTo>
                  <a:close/>
                  <a:moveTo>
                    <a:pt x="2368" y="7305"/>
                  </a:moveTo>
                  <a:cubicBezTo>
                    <a:pt x="2035" y="7806"/>
                    <a:pt x="1701" y="8306"/>
                    <a:pt x="1434" y="8840"/>
                  </a:cubicBezTo>
                  <a:lnTo>
                    <a:pt x="1768" y="9040"/>
                  </a:lnTo>
                  <a:cubicBezTo>
                    <a:pt x="2068" y="8539"/>
                    <a:pt x="2368" y="8039"/>
                    <a:pt x="2702" y="7539"/>
                  </a:cubicBezTo>
                  <a:lnTo>
                    <a:pt x="2368" y="7305"/>
                  </a:lnTo>
                  <a:close/>
                  <a:moveTo>
                    <a:pt x="601" y="10474"/>
                  </a:moveTo>
                  <a:cubicBezTo>
                    <a:pt x="367" y="11008"/>
                    <a:pt x="167" y="11575"/>
                    <a:pt x="0" y="12175"/>
                  </a:cubicBezTo>
                  <a:lnTo>
                    <a:pt x="434" y="12275"/>
                  </a:lnTo>
                  <a:cubicBezTo>
                    <a:pt x="567" y="11708"/>
                    <a:pt x="767" y="11175"/>
                    <a:pt x="1001" y="10641"/>
                  </a:cubicBezTo>
                  <a:lnTo>
                    <a:pt x="601" y="10474"/>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a:extLst>
                <a:ext uri="{FF2B5EF4-FFF2-40B4-BE49-F238E27FC236}">
                  <a16:creationId xmlns:a16="http://schemas.microsoft.com/office/drawing/2014/main" id="{DB69FB1C-7777-A75D-9FF0-9E2288FE635A}"/>
                </a:ext>
              </a:extLst>
            </p:cNvPr>
            <p:cNvSpPr/>
            <p:nvPr/>
          </p:nvSpPr>
          <p:spPr>
            <a:xfrm flipH="1">
              <a:off x="6928870" y="2552558"/>
              <a:ext cx="25281" cy="17769"/>
            </a:xfrm>
            <a:custGeom>
              <a:avLst/>
              <a:gdLst/>
              <a:ahLst/>
              <a:cxnLst/>
              <a:rect l="l" t="t" r="r" b="b"/>
              <a:pathLst>
                <a:path w="902" h="634" extrusionOk="0">
                  <a:moveTo>
                    <a:pt x="835" y="0"/>
                  </a:moveTo>
                  <a:cubicBezTo>
                    <a:pt x="535" y="67"/>
                    <a:pt x="268" y="133"/>
                    <a:pt x="1" y="234"/>
                  </a:cubicBezTo>
                  <a:lnTo>
                    <a:pt x="101" y="634"/>
                  </a:lnTo>
                  <a:cubicBezTo>
                    <a:pt x="368" y="534"/>
                    <a:pt x="635" y="467"/>
                    <a:pt x="902" y="400"/>
                  </a:cubicBezTo>
                  <a:lnTo>
                    <a:pt x="835"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a:extLst>
                <a:ext uri="{FF2B5EF4-FFF2-40B4-BE49-F238E27FC236}">
                  <a16:creationId xmlns:a16="http://schemas.microsoft.com/office/drawing/2014/main" id="{4ECDB510-A90F-EB90-453F-DA7FCB102CF7}"/>
                </a:ext>
              </a:extLst>
            </p:cNvPr>
            <p:cNvSpPr/>
            <p:nvPr/>
          </p:nvSpPr>
          <p:spPr>
            <a:xfrm flipH="1">
              <a:off x="5335759" y="2869493"/>
              <a:ext cx="14995" cy="25253"/>
            </a:xfrm>
            <a:custGeom>
              <a:avLst/>
              <a:gdLst/>
              <a:ahLst/>
              <a:cxnLst/>
              <a:rect l="l" t="t" r="r" b="b"/>
              <a:pathLst>
                <a:path w="535" h="901" extrusionOk="0">
                  <a:moveTo>
                    <a:pt x="434" y="0"/>
                  </a:moveTo>
                  <a:lnTo>
                    <a:pt x="0" y="100"/>
                  </a:lnTo>
                  <a:cubicBezTo>
                    <a:pt x="67" y="334"/>
                    <a:pt x="101" y="601"/>
                    <a:pt x="134" y="901"/>
                  </a:cubicBezTo>
                  <a:lnTo>
                    <a:pt x="534" y="834"/>
                  </a:lnTo>
                  <a:cubicBezTo>
                    <a:pt x="501" y="567"/>
                    <a:pt x="467" y="267"/>
                    <a:pt x="4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a:extLst>
                <a:ext uri="{FF2B5EF4-FFF2-40B4-BE49-F238E27FC236}">
                  <a16:creationId xmlns:a16="http://schemas.microsoft.com/office/drawing/2014/main" id="{4DDC17F3-3E8D-881A-65F5-3B2FB0CCE710}"/>
                </a:ext>
              </a:extLst>
            </p:cNvPr>
            <p:cNvSpPr/>
            <p:nvPr/>
          </p:nvSpPr>
          <p:spPr>
            <a:xfrm flipH="1">
              <a:off x="5334834" y="2938664"/>
              <a:ext cx="244035" cy="406707"/>
            </a:xfrm>
            <a:custGeom>
              <a:avLst/>
              <a:gdLst/>
              <a:ahLst/>
              <a:cxnLst/>
              <a:rect l="l" t="t" r="r" b="b"/>
              <a:pathLst>
                <a:path w="8707" h="14511" extrusionOk="0">
                  <a:moveTo>
                    <a:pt x="8306" y="1"/>
                  </a:moveTo>
                  <a:cubicBezTo>
                    <a:pt x="8273" y="501"/>
                    <a:pt x="8240" y="1035"/>
                    <a:pt x="8173" y="1535"/>
                  </a:cubicBezTo>
                  <a:lnTo>
                    <a:pt x="8573" y="1602"/>
                  </a:lnTo>
                  <a:lnTo>
                    <a:pt x="8573" y="1568"/>
                  </a:lnTo>
                  <a:cubicBezTo>
                    <a:pt x="8673" y="1035"/>
                    <a:pt x="8707" y="501"/>
                    <a:pt x="8707" y="1"/>
                  </a:cubicBezTo>
                  <a:close/>
                  <a:moveTo>
                    <a:pt x="7873" y="3069"/>
                  </a:moveTo>
                  <a:cubicBezTo>
                    <a:pt x="7773" y="3570"/>
                    <a:pt x="7606" y="4070"/>
                    <a:pt x="7472" y="4571"/>
                  </a:cubicBezTo>
                  <a:lnTo>
                    <a:pt x="7873" y="4704"/>
                  </a:lnTo>
                  <a:lnTo>
                    <a:pt x="7873" y="4671"/>
                  </a:lnTo>
                  <a:cubicBezTo>
                    <a:pt x="8039" y="4170"/>
                    <a:pt x="8173" y="3670"/>
                    <a:pt x="8306" y="3169"/>
                  </a:cubicBezTo>
                  <a:lnTo>
                    <a:pt x="7873" y="3069"/>
                  </a:lnTo>
                  <a:close/>
                  <a:moveTo>
                    <a:pt x="6939" y="6005"/>
                  </a:moveTo>
                  <a:cubicBezTo>
                    <a:pt x="6738" y="6505"/>
                    <a:pt x="6505" y="6972"/>
                    <a:pt x="6271" y="7439"/>
                  </a:cubicBezTo>
                  <a:lnTo>
                    <a:pt x="6638" y="7606"/>
                  </a:lnTo>
                  <a:cubicBezTo>
                    <a:pt x="6905" y="7139"/>
                    <a:pt x="7139" y="6672"/>
                    <a:pt x="7339" y="6172"/>
                  </a:cubicBezTo>
                  <a:lnTo>
                    <a:pt x="6939" y="6005"/>
                  </a:lnTo>
                  <a:close/>
                  <a:moveTo>
                    <a:pt x="5504" y="8774"/>
                  </a:moveTo>
                  <a:cubicBezTo>
                    <a:pt x="5237" y="9207"/>
                    <a:pt x="4937" y="9641"/>
                    <a:pt x="4604" y="10041"/>
                  </a:cubicBezTo>
                  <a:lnTo>
                    <a:pt x="4937" y="10308"/>
                  </a:lnTo>
                  <a:cubicBezTo>
                    <a:pt x="5271" y="9874"/>
                    <a:pt x="5571" y="9441"/>
                    <a:pt x="5871" y="9007"/>
                  </a:cubicBezTo>
                  <a:lnTo>
                    <a:pt x="5504" y="8774"/>
                  </a:lnTo>
                  <a:close/>
                  <a:moveTo>
                    <a:pt x="3603" y="11242"/>
                  </a:moveTo>
                  <a:cubicBezTo>
                    <a:pt x="3236" y="11609"/>
                    <a:pt x="2869" y="11976"/>
                    <a:pt x="2502" y="12309"/>
                  </a:cubicBezTo>
                  <a:lnTo>
                    <a:pt x="2769" y="12643"/>
                  </a:lnTo>
                  <a:cubicBezTo>
                    <a:pt x="3169" y="12276"/>
                    <a:pt x="3536" y="11909"/>
                    <a:pt x="3903" y="11509"/>
                  </a:cubicBezTo>
                  <a:lnTo>
                    <a:pt x="3603" y="11242"/>
                  </a:lnTo>
                  <a:close/>
                  <a:moveTo>
                    <a:pt x="1268" y="13277"/>
                  </a:moveTo>
                  <a:cubicBezTo>
                    <a:pt x="868" y="13610"/>
                    <a:pt x="434" y="13877"/>
                    <a:pt x="0" y="14144"/>
                  </a:cubicBezTo>
                  <a:lnTo>
                    <a:pt x="200" y="14511"/>
                  </a:lnTo>
                  <a:cubicBezTo>
                    <a:pt x="667" y="14244"/>
                    <a:pt x="1101" y="13944"/>
                    <a:pt x="1535" y="13644"/>
                  </a:cubicBezTo>
                  <a:lnTo>
                    <a:pt x="1268" y="13277"/>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a:extLst>
                <a:ext uri="{FF2B5EF4-FFF2-40B4-BE49-F238E27FC236}">
                  <a16:creationId xmlns:a16="http://schemas.microsoft.com/office/drawing/2014/main" id="{16D1049A-99BA-E303-7CE0-EDAEB94A67FC}"/>
                </a:ext>
              </a:extLst>
            </p:cNvPr>
            <p:cNvSpPr/>
            <p:nvPr/>
          </p:nvSpPr>
          <p:spPr>
            <a:xfrm flipH="1">
              <a:off x="5612502" y="3355630"/>
              <a:ext cx="26206" cy="20600"/>
            </a:xfrm>
            <a:custGeom>
              <a:avLst/>
              <a:gdLst/>
              <a:ahLst/>
              <a:cxnLst/>
              <a:rect l="l" t="t" r="r" b="b"/>
              <a:pathLst>
                <a:path w="935" h="735" extrusionOk="0">
                  <a:moveTo>
                    <a:pt x="734" y="1"/>
                  </a:moveTo>
                  <a:cubicBezTo>
                    <a:pt x="501" y="134"/>
                    <a:pt x="267" y="234"/>
                    <a:pt x="0" y="334"/>
                  </a:cubicBezTo>
                  <a:lnTo>
                    <a:pt x="167" y="735"/>
                  </a:lnTo>
                  <a:cubicBezTo>
                    <a:pt x="434" y="635"/>
                    <a:pt x="668" y="501"/>
                    <a:pt x="934" y="401"/>
                  </a:cubicBezTo>
                  <a:lnTo>
                    <a:pt x="734"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a:extLst>
                <a:ext uri="{FF2B5EF4-FFF2-40B4-BE49-F238E27FC236}">
                  <a16:creationId xmlns:a16="http://schemas.microsoft.com/office/drawing/2014/main" id="{3921FD90-F777-01AC-F228-D34E5F0CF002}"/>
                </a:ext>
              </a:extLst>
            </p:cNvPr>
            <p:cNvSpPr/>
            <p:nvPr/>
          </p:nvSpPr>
          <p:spPr>
            <a:xfrm flipH="1">
              <a:off x="6276306" y="2537591"/>
              <a:ext cx="25253" cy="15920"/>
            </a:xfrm>
            <a:custGeom>
              <a:avLst/>
              <a:gdLst/>
              <a:ahLst/>
              <a:cxnLst/>
              <a:rect l="l" t="t" r="r" b="b"/>
              <a:pathLst>
                <a:path w="901" h="568" extrusionOk="0">
                  <a:moveTo>
                    <a:pt x="67" y="0"/>
                  </a:moveTo>
                  <a:lnTo>
                    <a:pt x="0" y="401"/>
                  </a:lnTo>
                  <a:cubicBezTo>
                    <a:pt x="234" y="434"/>
                    <a:pt x="501" y="501"/>
                    <a:pt x="767" y="567"/>
                  </a:cubicBezTo>
                  <a:lnTo>
                    <a:pt x="901" y="167"/>
                  </a:lnTo>
                  <a:cubicBezTo>
                    <a:pt x="601" y="100"/>
                    <a:pt x="334" y="34"/>
                    <a:pt x="67"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a:extLst>
                <a:ext uri="{FF2B5EF4-FFF2-40B4-BE49-F238E27FC236}">
                  <a16:creationId xmlns:a16="http://schemas.microsoft.com/office/drawing/2014/main" id="{DFD63097-A221-0CB8-F585-0400A4D81F35}"/>
                </a:ext>
              </a:extLst>
            </p:cNvPr>
            <p:cNvSpPr/>
            <p:nvPr/>
          </p:nvSpPr>
          <p:spPr>
            <a:xfrm flipH="1">
              <a:off x="5921954" y="2558163"/>
              <a:ext cx="312310" cy="523582"/>
            </a:xfrm>
            <a:custGeom>
              <a:avLst/>
              <a:gdLst/>
              <a:ahLst/>
              <a:cxnLst/>
              <a:rect l="l" t="t" r="r" b="b"/>
              <a:pathLst>
                <a:path w="11143" h="18681" extrusionOk="0">
                  <a:moveTo>
                    <a:pt x="168" y="0"/>
                  </a:moveTo>
                  <a:lnTo>
                    <a:pt x="1" y="400"/>
                  </a:lnTo>
                  <a:cubicBezTo>
                    <a:pt x="501" y="601"/>
                    <a:pt x="1035" y="867"/>
                    <a:pt x="1502" y="1168"/>
                  </a:cubicBezTo>
                  <a:lnTo>
                    <a:pt x="1736" y="801"/>
                  </a:lnTo>
                  <a:cubicBezTo>
                    <a:pt x="1235" y="501"/>
                    <a:pt x="701" y="234"/>
                    <a:pt x="168" y="0"/>
                  </a:cubicBezTo>
                  <a:close/>
                  <a:moveTo>
                    <a:pt x="3170" y="1801"/>
                  </a:moveTo>
                  <a:lnTo>
                    <a:pt x="2903" y="2135"/>
                  </a:lnTo>
                  <a:cubicBezTo>
                    <a:pt x="3370" y="2469"/>
                    <a:pt x="3804" y="2836"/>
                    <a:pt x="4204" y="3236"/>
                  </a:cubicBezTo>
                  <a:lnTo>
                    <a:pt x="4504" y="2936"/>
                  </a:lnTo>
                  <a:cubicBezTo>
                    <a:pt x="4071" y="2535"/>
                    <a:pt x="3637" y="2168"/>
                    <a:pt x="3170" y="1801"/>
                  </a:cubicBezTo>
                  <a:close/>
                  <a:moveTo>
                    <a:pt x="5705" y="4237"/>
                  </a:moveTo>
                  <a:lnTo>
                    <a:pt x="5371" y="4503"/>
                  </a:lnTo>
                  <a:cubicBezTo>
                    <a:pt x="5738" y="4937"/>
                    <a:pt x="6105" y="5371"/>
                    <a:pt x="6439" y="5838"/>
                  </a:cubicBezTo>
                  <a:lnTo>
                    <a:pt x="6806" y="5604"/>
                  </a:lnTo>
                  <a:cubicBezTo>
                    <a:pt x="6439" y="5137"/>
                    <a:pt x="6072" y="4637"/>
                    <a:pt x="5705" y="4237"/>
                  </a:cubicBezTo>
                  <a:close/>
                  <a:moveTo>
                    <a:pt x="7773" y="7039"/>
                  </a:moveTo>
                  <a:lnTo>
                    <a:pt x="7440" y="7272"/>
                  </a:lnTo>
                  <a:cubicBezTo>
                    <a:pt x="7706" y="7739"/>
                    <a:pt x="8007" y="8239"/>
                    <a:pt x="8274" y="8773"/>
                  </a:cubicBezTo>
                  <a:lnTo>
                    <a:pt x="8640" y="8573"/>
                  </a:lnTo>
                  <a:cubicBezTo>
                    <a:pt x="8374" y="8039"/>
                    <a:pt x="8073" y="7539"/>
                    <a:pt x="7773" y="7039"/>
                  </a:cubicBezTo>
                  <a:close/>
                  <a:moveTo>
                    <a:pt x="9374" y="10141"/>
                  </a:moveTo>
                  <a:lnTo>
                    <a:pt x="9007" y="10308"/>
                  </a:lnTo>
                  <a:cubicBezTo>
                    <a:pt x="9208" y="10841"/>
                    <a:pt x="9441" y="11375"/>
                    <a:pt x="9608" y="11909"/>
                  </a:cubicBezTo>
                  <a:lnTo>
                    <a:pt x="10008" y="11775"/>
                  </a:lnTo>
                  <a:cubicBezTo>
                    <a:pt x="9808" y="11242"/>
                    <a:pt x="9608" y="10674"/>
                    <a:pt x="9374" y="10141"/>
                  </a:cubicBezTo>
                  <a:close/>
                  <a:moveTo>
                    <a:pt x="10542" y="13476"/>
                  </a:moveTo>
                  <a:lnTo>
                    <a:pt x="10108" y="13577"/>
                  </a:lnTo>
                  <a:cubicBezTo>
                    <a:pt x="10275" y="14144"/>
                    <a:pt x="10375" y="14711"/>
                    <a:pt x="10475" y="15244"/>
                  </a:cubicBezTo>
                  <a:lnTo>
                    <a:pt x="10909" y="15211"/>
                  </a:lnTo>
                  <a:cubicBezTo>
                    <a:pt x="10809" y="14644"/>
                    <a:pt x="10675" y="14044"/>
                    <a:pt x="10542" y="13476"/>
                  </a:cubicBezTo>
                  <a:close/>
                  <a:moveTo>
                    <a:pt x="10675" y="16946"/>
                  </a:moveTo>
                  <a:cubicBezTo>
                    <a:pt x="10709" y="17279"/>
                    <a:pt x="10709" y="17613"/>
                    <a:pt x="10709" y="17946"/>
                  </a:cubicBezTo>
                  <a:cubicBezTo>
                    <a:pt x="10709" y="18180"/>
                    <a:pt x="10709" y="18413"/>
                    <a:pt x="10709" y="18680"/>
                  </a:cubicBezTo>
                  <a:lnTo>
                    <a:pt x="11109" y="18680"/>
                  </a:lnTo>
                  <a:cubicBezTo>
                    <a:pt x="11142" y="18447"/>
                    <a:pt x="11142" y="18180"/>
                    <a:pt x="11142" y="17946"/>
                  </a:cubicBezTo>
                  <a:cubicBezTo>
                    <a:pt x="11142" y="17613"/>
                    <a:pt x="11142" y="17279"/>
                    <a:pt x="11109" y="1694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a:extLst>
                <a:ext uri="{FF2B5EF4-FFF2-40B4-BE49-F238E27FC236}">
                  <a16:creationId xmlns:a16="http://schemas.microsoft.com/office/drawing/2014/main" id="{2A4FFE53-B07F-2942-05A9-3A653E418525}"/>
                </a:ext>
              </a:extLst>
            </p:cNvPr>
            <p:cNvSpPr/>
            <p:nvPr/>
          </p:nvSpPr>
          <p:spPr>
            <a:xfrm flipH="1">
              <a:off x="5929437" y="3128467"/>
              <a:ext cx="16873" cy="26206"/>
            </a:xfrm>
            <a:custGeom>
              <a:avLst/>
              <a:gdLst/>
              <a:ahLst/>
              <a:cxnLst/>
              <a:rect l="l" t="t" r="r" b="b"/>
              <a:pathLst>
                <a:path w="602" h="935" extrusionOk="0">
                  <a:moveTo>
                    <a:pt x="201" y="0"/>
                  </a:moveTo>
                  <a:cubicBezTo>
                    <a:pt x="134" y="267"/>
                    <a:pt x="68" y="534"/>
                    <a:pt x="1" y="801"/>
                  </a:cubicBezTo>
                  <a:lnTo>
                    <a:pt x="401" y="934"/>
                  </a:lnTo>
                  <a:cubicBezTo>
                    <a:pt x="468" y="667"/>
                    <a:pt x="535" y="367"/>
                    <a:pt x="601" y="100"/>
                  </a:cubicBezTo>
                  <a:lnTo>
                    <a:pt x="201"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a:extLst>
                <a:ext uri="{FF2B5EF4-FFF2-40B4-BE49-F238E27FC236}">
                  <a16:creationId xmlns:a16="http://schemas.microsoft.com/office/drawing/2014/main" id="{97CC9F48-196E-2BD8-C74A-A477CA94E41B}"/>
                </a:ext>
              </a:extLst>
            </p:cNvPr>
            <p:cNvSpPr/>
            <p:nvPr/>
          </p:nvSpPr>
          <p:spPr>
            <a:xfrm flipH="1">
              <a:off x="7019567" y="2106584"/>
              <a:ext cx="454354" cy="244091"/>
            </a:xfrm>
            <a:custGeom>
              <a:avLst/>
              <a:gdLst/>
              <a:ahLst/>
              <a:cxnLst/>
              <a:rect l="l" t="t" r="r" b="b"/>
              <a:pathLst>
                <a:path w="16211" h="8709" extrusionOk="0">
                  <a:moveTo>
                    <a:pt x="8139" y="1"/>
                  </a:moveTo>
                  <a:cubicBezTo>
                    <a:pt x="6471" y="34"/>
                    <a:pt x="5036" y="1135"/>
                    <a:pt x="4569" y="2736"/>
                  </a:cubicBezTo>
                  <a:cubicBezTo>
                    <a:pt x="2968" y="2869"/>
                    <a:pt x="1701" y="4137"/>
                    <a:pt x="1567" y="5738"/>
                  </a:cubicBezTo>
                  <a:lnTo>
                    <a:pt x="1567" y="5938"/>
                  </a:lnTo>
                  <a:cubicBezTo>
                    <a:pt x="767" y="5938"/>
                    <a:pt x="133" y="6539"/>
                    <a:pt x="66" y="7339"/>
                  </a:cubicBezTo>
                  <a:cubicBezTo>
                    <a:pt x="1" y="8055"/>
                    <a:pt x="571" y="8708"/>
                    <a:pt x="1312" y="8708"/>
                  </a:cubicBezTo>
                  <a:cubicBezTo>
                    <a:pt x="1330" y="8708"/>
                    <a:pt x="1349" y="8708"/>
                    <a:pt x="1367" y="8707"/>
                  </a:cubicBezTo>
                  <a:lnTo>
                    <a:pt x="13876" y="8707"/>
                  </a:lnTo>
                  <a:cubicBezTo>
                    <a:pt x="15077" y="8707"/>
                    <a:pt x="16044" y="7773"/>
                    <a:pt x="16144" y="6605"/>
                  </a:cubicBezTo>
                  <a:cubicBezTo>
                    <a:pt x="16211" y="5738"/>
                    <a:pt x="15711" y="4938"/>
                    <a:pt x="14910" y="4604"/>
                  </a:cubicBezTo>
                  <a:cubicBezTo>
                    <a:pt x="15042" y="3088"/>
                    <a:pt x="13839" y="1768"/>
                    <a:pt x="12299" y="1768"/>
                  </a:cubicBezTo>
                  <a:cubicBezTo>
                    <a:pt x="12280" y="1768"/>
                    <a:pt x="12261" y="1768"/>
                    <a:pt x="12241" y="1769"/>
                  </a:cubicBezTo>
                  <a:cubicBezTo>
                    <a:pt x="11875" y="1769"/>
                    <a:pt x="11474" y="1835"/>
                    <a:pt x="11141" y="1969"/>
                  </a:cubicBezTo>
                  <a:cubicBezTo>
                    <a:pt x="10640" y="768"/>
                    <a:pt x="9439" y="1"/>
                    <a:pt x="8139"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a:extLst>
                <a:ext uri="{FF2B5EF4-FFF2-40B4-BE49-F238E27FC236}">
                  <a16:creationId xmlns:a16="http://schemas.microsoft.com/office/drawing/2014/main" id="{5FEBC93C-93CE-5038-2CF4-F3FECA6888B0}"/>
                </a:ext>
              </a:extLst>
            </p:cNvPr>
            <p:cNvSpPr/>
            <p:nvPr/>
          </p:nvSpPr>
          <p:spPr>
            <a:xfrm flipH="1">
              <a:off x="5509670" y="2122448"/>
              <a:ext cx="397374" cy="213233"/>
            </a:xfrm>
            <a:custGeom>
              <a:avLst/>
              <a:gdLst/>
              <a:ahLst/>
              <a:cxnLst/>
              <a:rect l="l" t="t" r="r" b="b"/>
              <a:pathLst>
                <a:path w="14178" h="7608" extrusionOk="0">
                  <a:moveTo>
                    <a:pt x="7184" y="1"/>
                  </a:moveTo>
                  <a:cubicBezTo>
                    <a:pt x="7158" y="1"/>
                    <a:pt x="7132" y="1"/>
                    <a:pt x="7106" y="2"/>
                  </a:cubicBezTo>
                  <a:cubicBezTo>
                    <a:pt x="5672" y="35"/>
                    <a:pt x="4404" y="1002"/>
                    <a:pt x="4004" y="2370"/>
                  </a:cubicBezTo>
                  <a:cubicBezTo>
                    <a:pt x="2603" y="2470"/>
                    <a:pt x="1469" y="3604"/>
                    <a:pt x="1369" y="5005"/>
                  </a:cubicBezTo>
                  <a:lnTo>
                    <a:pt x="1369" y="5172"/>
                  </a:lnTo>
                  <a:cubicBezTo>
                    <a:pt x="668" y="5205"/>
                    <a:pt x="101" y="5706"/>
                    <a:pt x="68" y="6406"/>
                  </a:cubicBezTo>
                  <a:cubicBezTo>
                    <a:pt x="1" y="7040"/>
                    <a:pt x="535" y="7607"/>
                    <a:pt x="1202" y="7607"/>
                  </a:cubicBezTo>
                  <a:lnTo>
                    <a:pt x="12143" y="7607"/>
                  </a:lnTo>
                  <a:cubicBezTo>
                    <a:pt x="13177" y="7607"/>
                    <a:pt x="14044" y="6807"/>
                    <a:pt x="14111" y="5739"/>
                  </a:cubicBezTo>
                  <a:cubicBezTo>
                    <a:pt x="14178" y="5005"/>
                    <a:pt x="13744" y="4305"/>
                    <a:pt x="13044" y="4038"/>
                  </a:cubicBezTo>
                  <a:cubicBezTo>
                    <a:pt x="13142" y="2689"/>
                    <a:pt x="12073" y="1535"/>
                    <a:pt x="10732" y="1535"/>
                  </a:cubicBezTo>
                  <a:cubicBezTo>
                    <a:pt x="10713" y="1535"/>
                    <a:pt x="10694" y="1536"/>
                    <a:pt x="10675" y="1536"/>
                  </a:cubicBezTo>
                  <a:cubicBezTo>
                    <a:pt x="10375" y="1536"/>
                    <a:pt x="10041" y="1570"/>
                    <a:pt x="9741" y="1703"/>
                  </a:cubicBezTo>
                  <a:cubicBezTo>
                    <a:pt x="9285" y="693"/>
                    <a:pt x="8287" y="1"/>
                    <a:pt x="7184"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a:extLst>
                <a:ext uri="{FF2B5EF4-FFF2-40B4-BE49-F238E27FC236}">
                  <a16:creationId xmlns:a16="http://schemas.microsoft.com/office/drawing/2014/main" id="{BA9B8A00-AB2A-953E-78B2-8A6D96B395BF}"/>
                </a:ext>
              </a:extLst>
            </p:cNvPr>
            <p:cNvSpPr/>
            <p:nvPr/>
          </p:nvSpPr>
          <p:spPr>
            <a:xfrm flipH="1">
              <a:off x="6069687" y="1988756"/>
              <a:ext cx="299194" cy="160878"/>
            </a:xfrm>
            <a:custGeom>
              <a:avLst/>
              <a:gdLst/>
              <a:ahLst/>
              <a:cxnLst/>
              <a:rect l="l" t="t" r="r" b="b"/>
              <a:pathLst>
                <a:path w="10675" h="5740" extrusionOk="0">
                  <a:moveTo>
                    <a:pt x="6005" y="1"/>
                  </a:moveTo>
                  <a:cubicBezTo>
                    <a:pt x="5983" y="1"/>
                    <a:pt x="5961" y="1"/>
                    <a:pt x="5938" y="2"/>
                  </a:cubicBezTo>
                  <a:cubicBezTo>
                    <a:pt x="5037" y="2"/>
                    <a:pt x="4204" y="502"/>
                    <a:pt x="3770" y="1269"/>
                  </a:cubicBezTo>
                  <a:cubicBezTo>
                    <a:pt x="3570" y="1202"/>
                    <a:pt x="3303" y="1136"/>
                    <a:pt x="3069" y="1136"/>
                  </a:cubicBezTo>
                  <a:cubicBezTo>
                    <a:pt x="2002" y="1169"/>
                    <a:pt x="1135" y="1970"/>
                    <a:pt x="1035" y="3037"/>
                  </a:cubicBezTo>
                  <a:cubicBezTo>
                    <a:pt x="501" y="3237"/>
                    <a:pt x="101" y="3738"/>
                    <a:pt x="67" y="4338"/>
                  </a:cubicBezTo>
                  <a:cubicBezTo>
                    <a:pt x="1" y="5105"/>
                    <a:pt x="601" y="5739"/>
                    <a:pt x="1368" y="5739"/>
                  </a:cubicBezTo>
                  <a:lnTo>
                    <a:pt x="9641" y="5739"/>
                  </a:lnTo>
                  <a:cubicBezTo>
                    <a:pt x="10141" y="5739"/>
                    <a:pt x="10575" y="5339"/>
                    <a:pt x="10608" y="4838"/>
                  </a:cubicBezTo>
                  <a:cubicBezTo>
                    <a:pt x="10675" y="4305"/>
                    <a:pt x="10275" y="3904"/>
                    <a:pt x="9774" y="3904"/>
                  </a:cubicBezTo>
                  <a:cubicBezTo>
                    <a:pt x="9774" y="3871"/>
                    <a:pt x="9774" y="3804"/>
                    <a:pt x="9774" y="3771"/>
                  </a:cubicBezTo>
                  <a:cubicBezTo>
                    <a:pt x="9841" y="2737"/>
                    <a:pt x="9074" y="1836"/>
                    <a:pt x="8040" y="1803"/>
                  </a:cubicBezTo>
                  <a:cubicBezTo>
                    <a:pt x="7909" y="758"/>
                    <a:pt x="7043" y="1"/>
                    <a:pt x="600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a:extLst>
                <a:ext uri="{FF2B5EF4-FFF2-40B4-BE49-F238E27FC236}">
                  <a16:creationId xmlns:a16="http://schemas.microsoft.com/office/drawing/2014/main" id="{14236C45-9CDA-43B9-6965-C45863C4E585}"/>
                </a:ext>
              </a:extLst>
            </p:cNvPr>
            <p:cNvSpPr/>
            <p:nvPr/>
          </p:nvSpPr>
          <p:spPr>
            <a:xfrm flipH="1">
              <a:off x="8410964" y="2023567"/>
              <a:ext cx="341011" cy="678350"/>
            </a:xfrm>
            <a:custGeom>
              <a:avLst/>
              <a:gdLst/>
              <a:ahLst/>
              <a:cxnLst/>
              <a:rect l="l" t="t" r="r" b="b"/>
              <a:pathLst>
                <a:path w="12167" h="24203" extrusionOk="0">
                  <a:moveTo>
                    <a:pt x="9434" y="1"/>
                  </a:moveTo>
                  <a:cubicBezTo>
                    <a:pt x="8929" y="1"/>
                    <a:pt x="8408" y="214"/>
                    <a:pt x="7973" y="728"/>
                  </a:cubicBezTo>
                  <a:cubicBezTo>
                    <a:pt x="7139" y="1728"/>
                    <a:pt x="6371" y="2729"/>
                    <a:pt x="5638" y="3763"/>
                  </a:cubicBezTo>
                  <a:cubicBezTo>
                    <a:pt x="4870" y="4797"/>
                    <a:pt x="4170" y="5865"/>
                    <a:pt x="3503" y="6966"/>
                  </a:cubicBezTo>
                  <a:cubicBezTo>
                    <a:pt x="2836" y="8066"/>
                    <a:pt x="2202" y="9200"/>
                    <a:pt x="1635" y="10368"/>
                  </a:cubicBezTo>
                  <a:cubicBezTo>
                    <a:pt x="1034" y="11569"/>
                    <a:pt x="534" y="12770"/>
                    <a:pt x="134" y="14037"/>
                  </a:cubicBezTo>
                  <a:lnTo>
                    <a:pt x="100" y="14137"/>
                  </a:lnTo>
                  <a:cubicBezTo>
                    <a:pt x="34" y="14337"/>
                    <a:pt x="0" y="14538"/>
                    <a:pt x="34" y="14738"/>
                  </a:cubicBezTo>
                  <a:cubicBezTo>
                    <a:pt x="134" y="15738"/>
                    <a:pt x="367" y="16739"/>
                    <a:pt x="734" y="17673"/>
                  </a:cubicBezTo>
                  <a:cubicBezTo>
                    <a:pt x="1068" y="18607"/>
                    <a:pt x="1568" y="19474"/>
                    <a:pt x="2135" y="20308"/>
                  </a:cubicBezTo>
                  <a:cubicBezTo>
                    <a:pt x="2702" y="21076"/>
                    <a:pt x="3336" y="21776"/>
                    <a:pt x="4070" y="22443"/>
                  </a:cubicBezTo>
                  <a:cubicBezTo>
                    <a:pt x="4437" y="22743"/>
                    <a:pt x="4804" y="23044"/>
                    <a:pt x="5171" y="23311"/>
                  </a:cubicBezTo>
                  <a:cubicBezTo>
                    <a:pt x="5571" y="23611"/>
                    <a:pt x="6004" y="23878"/>
                    <a:pt x="6438" y="24078"/>
                  </a:cubicBezTo>
                  <a:cubicBezTo>
                    <a:pt x="6601" y="24164"/>
                    <a:pt x="6762" y="24203"/>
                    <a:pt x="6913" y="24203"/>
                  </a:cubicBezTo>
                  <a:cubicBezTo>
                    <a:pt x="7696" y="24203"/>
                    <a:pt x="8237" y="23186"/>
                    <a:pt x="7539" y="22543"/>
                  </a:cubicBezTo>
                  <a:lnTo>
                    <a:pt x="7472" y="22477"/>
                  </a:lnTo>
                  <a:cubicBezTo>
                    <a:pt x="7339" y="22343"/>
                    <a:pt x="7205" y="22176"/>
                    <a:pt x="7039" y="22076"/>
                  </a:cubicBezTo>
                  <a:cubicBezTo>
                    <a:pt x="6905" y="21943"/>
                    <a:pt x="6772" y="21809"/>
                    <a:pt x="6638" y="21643"/>
                  </a:cubicBezTo>
                  <a:cubicBezTo>
                    <a:pt x="6371" y="21342"/>
                    <a:pt x="6105" y="21042"/>
                    <a:pt x="5871" y="20742"/>
                  </a:cubicBezTo>
                  <a:cubicBezTo>
                    <a:pt x="5404" y="20108"/>
                    <a:pt x="4970" y="19441"/>
                    <a:pt x="4637" y="18774"/>
                  </a:cubicBezTo>
                  <a:cubicBezTo>
                    <a:pt x="4303" y="18107"/>
                    <a:pt x="4036" y="17406"/>
                    <a:pt x="3836" y="16672"/>
                  </a:cubicBezTo>
                  <a:cubicBezTo>
                    <a:pt x="3704" y="16115"/>
                    <a:pt x="3613" y="15537"/>
                    <a:pt x="3565" y="14971"/>
                  </a:cubicBezTo>
                  <a:lnTo>
                    <a:pt x="3565" y="14971"/>
                  </a:lnTo>
                  <a:cubicBezTo>
                    <a:pt x="3972" y="13986"/>
                    <a:pt x="4411" y="13028"/>
                    <a:pt x="4937" y="12069"/>
                  </a:cubicBezTo>
                  <a:cubicBezTo>
                    <a:pt x="5504" y="11068"/>
                    <a:pt x="6105" y="10034"/>
                    <a:pt x="6772" y="9034"/>
                  </a:cubicBezTo>
                  <a:cubicBezTo>
                    <a:pt x="7405" y="8033"/>
                    <a:pt x="8106" y="7066"/>
                    <a:pt x="8806" y="6098"/>
                  </a:cubicBezTo>
                  <a:cubicBezTo>
                    <a:pt x="9507" y="5131"/>
                    <a:pt x="10274" y="4130"/>
                    <a:pt x="10975" y="3263"/>
                  </a:cubicBezTo>
                  <a:lnTo>
                    <a:pt x="11008" y="3196"/>
                  </a:lnTo>
                  <a:cubicBezTo>
                    <a:pt x="12167" y="1717"/>
                    <a:pt x="10865" y="1"/>
                    <a:pt x="9434"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a:extLst>
                <a:ext uri="{FF2B5EF4-FFF2-40B4-BE49-F238E27FC236}">
                  <a16:creationId xmlns:a16="http://schemas.microsoft.com/office/drawing/2014/main" id="{D0D46529-0009-511D-20E0-D1781100166E}"/>
                </a:ext>
              </a:extLst>
            </p:cNvPr>
            <p:cNvSpPr/>
            <p:nvPr/>
          </p:nvSpPr>
          <p:spPr>
            <a:xfrm flipH="1">
              <a:off x="8463992" y="2642302"/>
              <a:ext cx="156169" cy="89772"/>
            </a:xfrm>
            <a:custGeom>
              <a:avLst/>
              <a:gdLst/>
              <a:ahLst/>
              <a:cxnLst/>
              <a:rect l="l" t="t" r="r" b="b"/>
              <a:pathLst>
                <a:path w="5572" h="3203" extrusionOk="0">
                  <a:moveTo>
                    <a:pt x="1969" y="0"/>
                  </a:moveTo>
                  <a:lnTo>
                    <a:pt x="167" y="267"/>
                  </a:lnTo>
                  <a:cubicBezTo>
                    <a:pt x="1" y="1802"/>
                    <a:pt x="2069" y="3203"/>
                    <a:pt x="2069" y="3203"/>
                  </a:cubicBezTo>
                  <a:lnTo>
                    <a:pt x="5571" y="1535"/>
                  </a:lnTo>
                  <a:lnTo>
                    <a:pt x="1969"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a:extLst>
                <a:ext uri="{FF2B5EF4-FFF2-40B4-BE49-F238E27FC236}">
                  <a16:creationId xmlns:a16="http://schemas.microsoft.com/office/drawing/2014/main" id="{46868D76-F54C-218C-8B9D-8A1C3B8623F4}"/>
                </a:ext>
              </a:extLst>
            </p:cNvPr>
            <p:cNvSpPr/>
            <p:nvPr/>
          </p:nvSpPr>
          <p:spPr>
            <a:xfrm flipH="1">
              <a:off x="8419120" y="2685296"/>
              <a:ext cx="143080" cy="113147"/>
            </a:xfrm>
            <a:custGeom>
              <a:avLst/>
              <a:gdLst/>
              <a:ahLst/>
              <a:cxnLst/>
              <a:rect l="l" t="t" r="r" b="b"/>
              <a:pathLst>
                <a:path w="5105" h="4037" extrusionOk="0">
                  <a:moveTo>
                    <a:pt x="3503" y="1"/>
                  </a:moveTo>
                  <a:lnTo>
                    <a:pt x="1" y="1669"/>
                  </a:lnTo>
                  <a:lnTo>
                    <a:pt x="2069" y="4037"/>
                  </a:lnTo>
                  <a:lnTo>
                    <a:pt x="5104" y="2803"/>
                  </a:lnTo>
                  <a:lnTo>
                    <a:pt x="350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a:extLst>
                <a:ext uri="{FF2B5EF4-FFF2-40B4-BE49-F238E27FC236}">
                  <a16:creationId xmlns:a16="http://schemas.microsoft.com/office/drawing/2014/main" id="{78D31CE7-FD48-06A2-88F9-C2A0C0F403AB}"/>
                </a:ext>
              </a:extLst>
            </p:cNvPr>
            <p:cNvSpPr/>
            <p:nvPr/>
          </p:nvSpPr>
          <p:spPr>
            <a:xfrm flipH="1">
              <a:off x="8140527" y="1789649"/>
              <a:ext cx="237477" cy="356230"/>
            </a:xfrm>
            <a:custGeom>
              <a:avLst/>
              <a:gdLst/>
              <a:ahLst/>
              <a:cxnLst/>
              <a:rect l="l" t="t" r="r" b="b"/>
              <a:pathLst>
                <a:path w="8473" h="12710" extrusionOk="0">
                  <a:moveTo>
                    <a:pt x="701" y="1"/>
                  </a:moveTo>
                  <a:lnTo>
                    <a:pt x="701" y="1"/>
                  </a:lnTo>
                  <a:cubicBezTo>
                    <a:pt x="1134" y="2269"/>
                    <a:pt x="1568" y="6438"/>
                    <a:pt x="0" y="7906"/>
                  </a:cubicBezTo>
                  <a:cubicBezTo>
                    <a:pt x="1268" y="10008"/>
                    <a:pt x="3169" y="11676"/>
                    <a:pt x="5437" y="12710"/>
                  </a:cubicBezTo>
                  <a:cubicBezTo>
                    <a:pt x="8473" y="10908"/>
                    <a:pt x="7038" y="8140"/>
                    <a:pt x="7038" y="8140"/>
                  </a:cubicBezTo>
                  <a:cubicBezTo>
                    <a:pt x="4503" y="7439"/>
                    <a:pt x="4570" y="5571"/>
                    <a:pt x="5037" y="3837"/>
                  </a:cubicBezTo>
                  <a:lnTo>
                    <a:pt x="701"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a:extLst>
                <a:ext uri="{FF2B5EF4-FFF2-40B4-BE49-F238E27FC236}">
                  <a16:creationId xmlns:a16="http://schemas.microsoft.com/office/drawing/2014/main" id="{1845D78E-2A7E-CADE-7979-6E463ABCEE5C}"/>
                </a:ext>
              </a:extLst>
            </p:cNvPr>
            <p:cNvSpPr/>
            <p:nvPr/>
          </p:nvSpPr>
          <p:spPr>
            <a:xfrm flipH="1">
              <a:off x="8133968" y="1978134"/>
              <a:ext cx="279574" cy="65837"/>
            </a:xfrm>
            <a:custGeom>
              <a:avLst/>
              <a:gdLst/>
              <a:ahLst/>
              <a:cxnLst/>
              <a:rect l="l" t="t" r="r" b="b"/>
              <a:pathLst>
                <a:path w="9975" h="2349" extrusionOk="0">
                  <a:moveTo>
                    <a:pt x="5680" y="1"/>
                  </a:moveTo>
                  <a:cubicBezTo>
                    <a:pt x="3345" y="1"/>
                    <a:pt x="134" y="381"/>
                    <a:pt x="134" y="381"/>
                  </a:cubicBezTo>
                  <a:cubicBezTo>
                    <a:pt x="0" y="714"/>
                    <a:pt x="0" y="1081"/>
                    <a:pt x="101" y="1448"/>
                  </a:cubicBezTo>
                  <a:lnTo>
                    <a:pt x="9974" y="2349"/>
                  </a:lnTo>
                  <a:cubicBezTo>
                    <a:pt x="9974" y="2349"/>
                    <a:pt x="9307" y="581"/>
                    <a:pt x="7539" y="147"/>
                  </a:cubicBezTo>
                  <a:cubicBezTo>
                    <a:pt x="7106" y="41"/>
                    <a:pt x="6439" y="1"/>
                    <a:pt x="568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a:extLst>
                <a:ext uri="{FF2B5EF4-FFF2-40B4-BE49-F238E27FC236}">
                  <a16:creationId xmlns:a16="http://schemas.microsoft.com/office/drawing/2014/main" id="{4612D467-2196-EBC7-CA5A-AFD8561EAF78}"/>
                </a:ext>
              </a:extLst>
            </p:cNvPr>
            <p:cNvSpPr/>
            <p:nvPr/>
          </p:nvSpPr>
          <p:spPr>
            <a:xfrm flipH="1">
              <a:off x="8084416" y="1684013"/>
              <a:ext cx="20600" cy="31811"/>
            </a:xfrm>
            <a:custGeom>
              <a:avLst/>
              <a:gdLst/>
              <a:ahLst/>
              <a:cxnLst/>
              <a:rect l="l" t="t" r="r" b="b"/>
              <a:pathLst>
                <a:path w="735" h="1135" extrusionOk="0">
                  <a:moveTo>
                    <a:pt x="367" y="0"/>
                  </a:moveTo>
                  <a:cubicBezTo>
                    <a:pt x="167" y="0"/>
                    <a:pt x="0" y="234"/>
                    <a:pt x="0" y="567"/>
                  </a:cubicBezTo>
                  <a:cubicBezTo>
                    <a:pt x="0" y="867"/>
                    <a:pt x="167" y="1101"/>
                    <a:pt x="367" y="1134"/>
                  </a:cubicBezTo>
                  <a:cubicBezTo>
                    <a:pt x="567" y="1134"/>
                    <a:pt x="734" y="867"/>
                    <a:pt x="734" y="567"/>
                  </a:cubicBezTo>
                  <a:cubicBezTo>
                    <a:pt x="734" y="267"/>
                    <a:pt x="567"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a:extLst>
                <a:ext uri="{FF2B5EF4-FFF2-40B4-BE49-F238E27FC236}">
                  <a16:creationId xmlns:a16="http://schemas.microsoft.com/office/drawing/2014/main" id="{D9C3F160-0167-F2B7-BB4E-EC014127B161}"/>
                </a:ext>
              </a:extLst>
            </p:cNvPr>
            <p:cNvSpPr/>
            <p:nvPr/>
          </p:nvSpPr>
          <p:spPr>
            <a:xfrm flipH="1">
              <a:off x="8076933" y="1679333"/>
              <a:ext cx="20600" cy="8717"/>
            </a:xfrm>
            <a:custGeom>
              <a:avLst/>
              <a:gdLst/>
              <a:ahLst/>
              <a:cxnLst/>
              <a:rect l="l" t="t" r="r" b="b"/>
              <a:pathLst>
                <a:path w="735" h="311" extrusionOk="0">
                  <a:moveTo>
                    <a:pt x="734" y="0"/>
                  </a:moveTo>
                  <a:lnTo>
                    <a:pt x="0" y="167"/>
                  </a:lnTo>
                  <a:cubicBezTo>
                    <a:pt x="96" y="272"/>
                    <a:pt x="192" y="310"/>
                    <a:pt x="281" y="310"/>
                  </a:cubicBezTo>
                  <a:cubicBezTo>
                    <a:pt x="534" y="310"/>
                    <a:pt x="7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a:extLst>
                <a:ext uri="{FF2B5EF4-FFF2-40B4-BE49-F238E27FC236}">
                  <a16:creationId xmlns:a16="http://schemas.microsoft.com/office/drawing/2014/main" id="{B9BB50FE-7325-4D13-A045-B10A7B9B7C45}"/>
                </a:ext>
              </a:extLst>
            </p:cNvPr>
            <p:cNvSpPr/>
            <p:nvPr/>
          </p:nvSpPr>
          <p:spPr>
            <a:xfrm flipH="1">
              <a:off x="8072280" y="1719524"/>
              <a:ext cx="30858" cy="62081"/>
            </a:xfrm>
            <a:custGeom>
              <a:avLst/>
              <a:gdLst/>
              <a:ahLst/>
              <a:cxnLst/>
              <a:rect l="l" t="t" r="r" b="b"/>
              <a:pathLst>
                <a:path w="1101" h="2215" extrusionOk="0">
                  <a:moveTo>
                    <a:pt x="0" y="1"/>
                  </a:moveTo>
                  <a:lnTo>
                    <a:pt x="0" y="2169"/>
                  </a:lnTo>
                  <a:cubicBezTo>
                    <a:pt x="124" y="2200"/>
                    <a:pt x="248" y="2215"/>
                    <a:pt x="369" y="2215"/>
                  </a:cubicBezTo>
                  <a:cubicBezTo>
                    <a:pt x="639" y="2215"/>
                    <a:pt x="894" y="2140"/>
                    <a:pt x="1101" y="2002"/>
                  </a:cubicBezTo>
                  <a:cubicBezTo>
                    <a:pt x="667" y="1368"/>
                    <a:pt x="300" y="701"/>
                    <a:pt x="0" y="1"/>
                  </a:cubicBez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a:extLst>
                <a:ext uri="{FF2B5EF4-FFF2-40B4-BE49-F238E27FC236}">
                  <a16:creationId xmlns:a16="http://schemas.microsoft.com/office/drawing/2014/main" id="{E178A493-C674-2B29-2BDC-A140D5D4219B}"/>
                </a:ext>
              </a:extLst>
            </p:cNvPr>
            <p:cNvSpPr/>
            <p:nvPr/>
          </p:nvSpPr>
          <p:spPr>
            <a:xfrm flipH="1">
              <a:off x="8087219" y="1625015"/>
              <a:ext cx="47731" cy="27243"/>
            </a:xfrm>
            <a:custGeom>
              <a:avLst/>
              <a:gdLst/>
              <a:ahLst/>
              <a:cxnLst/>
              <a:rect l="l" t="t" r="r" b="b"/>
              <a:pathLst>
                <a:path w="1703" h="972" extrusionOk="0">
                  <a:moveTo>
                    <a:pt x="1423" y="1"/>
                  </a:moveTo>
                  <a:cubicBezTo>
                    <a:pt x="869" y="1"/>
                    <a:pt x="378" y="233"/>
                    <a:pt x="34" y="671"/>
                  </a:cubicBezTo>
                  <a:cubicBezTo>
                    <a:pt x="1" y="738"/>
                    <a:pt x="1" y="871"/>
                    <a:pt x="68" y="938"/>
                  </a:cubicBezTo>
                  <a:cubicBezTo>
                    <a:pt x="101" y="971"/>
                    <a:pt x="168" y="971"/>
                    <a:pt x="201" y="971"/>
                  </a:cubicBezTo>
                  <a:cubicBezTo>
                    <a:pt x="268" y="971"/>
                    <a:pt x="301" y="938"/>
                    <a:pt x="334" y="904"/>
                  </a:cubicBezTo>
                  <a:cubicBezTo>
                    <a:pt x="582" y="564"/>
                    <a:pt x="973" y="367"/>
                    <a:pt x="1401" y="367"/>
                  </a:cubicBezTo>
                  <a:cubicBezTo>
                    <a:pt x="1435" y="367"/>
                    <a:pt x="1468" y="368"/>
                    <a:pt x="1502" y="371"/>
                  </a:cubicBezTo>
                  <a:cubicBezTo>
                    <a:pt x="1602" y="371"/>
                    <a:pt x="1669" y="304"/>
                    <a:pt x="1669" y="204"/>
                  </a:cubicBezTo>
                  <a:cubicBezTo>
                    <a:pt x="1702" y="104"/>
                    <a:pt x="1635" y="4"/>
                    <a:pt x="1535" y="4"/>
                  </a:cubicBezTo>
                  <a:cubicBezTo>
                    <a:pt x="1498" y="2"/>
                    <a:pt x="1460" y="1"/>
                    <a:pt x="14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a:extLst>
                <a:ext uri="{FF2B5EF4-FFF2-40B4-BE49-F238E27FC236}">
                  <a16:creationId xmlns:a16="http://schemas.microsoft.com/office/drawing/2014/main" id="{37813B01-9DA1-B20A-1AE0-089538A94998}"/>
                </a:ext>
              </a:extLst>
            </p:cNvPr>
            <p:cNvSpPr/>
            <p:nvPr/>
          </p:nvSpPr>
          <p:spPr>
            <a:xfrm flipH="1">
              <a:off x="8076933" y="1503236"/>
              <a:ext cx="324446" cy="410575"/>
            </a:xfrm>
            <a:custGeom>
              <a:avLst/>
              <a:gdLst/>
              <a:ahLst/>
              <a:cxnLst/>
              <a:rect l="l" t="t" r="r" b="b"/>
              <a:pathLst>
                <a:path w="11576" h="14649" extrusionOk="0">
                  <a:moveTo>
                    <a:pt x="5230" y="0"/>
                  </a:moveTo>
                  <a:cubicBezTo>
                    <a:pt x="2460" y="0"/>
                    <a:pt x="0" y="2384"/>
                    <a:pt x="267" y="5449"/>
                  </a:cubicBezTo>
                  <a:cubicBezTo>
                    <a:pt x="500" y="9252"/>
                    <a:pt x="534" y="10887"/>
                    <a:pt x="2435" y="12888"/>
                  </a:cubicBezTo>
                  <a:cubicBezTo>
                    <a:pt x="3582" y="14088"/>
                    <a:pt x="5000" y="14648"/>
                    <a:pt x="6347" y="14648"/>
                  </a:cubicBezTo>
                  <a:cubicBezTo>
                    <a:pt x="8370" y="14648"/>
                    <a:pt x="10234" y="13383"/>
                    <a:pt x="10774" y="11120"/>
                  </a:cubicBezTo>
                  <a:cubicBezTo>
                    <a:pt x="11575" y="7751"/>
                    <a:pt x="11041" y="2080"/>
                    <a:pt x="7339" y="479"/>
                  </a:cubicBezTo>
                  <a:cubicBezTo>
                    <a:pt x="6642" y="151"/>
                    <a:pt x="5926" y="0"/>
                    <a:pt x="5230"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a:extLst>
                <a:ext uri="{FF2B5EF4-FFF2-40B4-BE49-F238E27FC236}">
                  <a16:creationId xmlns:a16="http://schemas.microsoft.com/office/drawing/2014/main" id="{21EE84AF-D4A9-AD22-233E-4C8AFE9622EF}"/>
                </a:ext>
              </a:extLst>
            </p:cNvPr>
            <p:cNvSpPr/>
            <p:nvPr/>
          </p:nvSpPr>
          <p:spPr>
            <a:xfrm flipH="1">
              <a:off x="8026455" y="1471229"/>
              <a:ext cx="549759" cy="483783"/>
            </a:xfrm>
            <a:custGeom>
              <a:avLst/>
              <a:gdLst/>
              <a:ahLst/>
              <a:cxnLst/>
              <a:rect l="l" t="t" r="r" b="b"/>
              <a:pathLst>
                <a:path w="19615" h="17261" extrusionOk="0">
                  <a:moveTo>
                    <a:pt x="15559" y="1"/>
                  </a:moveTo>
                  <a:cubicBezTo>
                    <a:pt x="15210" y="1"/>
                    <a:pt x="14816" y="108"/>
                    <a:pt x="14377" y="354"/>
                  </a:cubicBezTo>
                  <a:cubicBezTo>
                    <a:pt x="13712" y="720"/>
                    <a:pt x="12783" y="822"/>
                    <a:pt x="11792" y="822"/>
                  </a:cubicBezTo>
                  <a:cubicBezTo>
                    <a:pt x="10529" y="822"/>
                    <a:pt x="9166" y="655"/>
                    <a:pt x="8120" y="655"/>
                  </a:cubicBezTo>
                  <a:cubicBezTo>
                    <a:pt x="6698" y="655"/>
                    <a:pt x="5864" y="964"/>
                    <a:pt x="6672" y="2422"/>
                  </a:cubicBezTo>
                  <a:cubicBezTo>
                    <a:pt x="5171" y="2789"/>
                    <a:pt x="3303" y="5891"/>
                    <a:pt x="3736" y="8093"/>
                  </a:cubicBezTo>
                  <a:cubicBezTo>
                    <a:pt x="4203" y="10394"/>
                    <a:pt x="0" y="13697"/>
                    <a:pt x="3236" y="14797"/>
                  </a:cubicBezTo>
                  <a:cubicBezTo>
                    <a:pt x="6158" y="15799"/>
                    <a:pt x="6600" y="17261"/>
                    <a:pt x="8942" y="17261"/>
                  </a:cubicBezTo>
                  <a:cubicBezTo>
                    <a:pt x="9487" y="17261"/>
                    <a:pt x="10135" y="17182"/>
                    <a:pt x="10941" y="16999"/>
                  </a:cubicBezTo>
                  <a:cubicBezTo>
                    <a:pt x="13210" y="16499"/>
                    <a:pt x="19614" y="17166"/>
                    <a:pt x="16412" y="11995"/>
                  </a:cubicBezTo>
                  <a:cubicBezTo>
                    <a:pt x="13677" y="7559"/>
                    <a:pt x="15111" y="5724"/>
                    <a:pt x="15111" y="5724"/>
                  </a:cubicBezTo>
                  <a:cubicBezTo>
                    <a:pt x="15978" y="5724"/>
                    <a:pt x="16779" y="5357"/>
                    <a:pt x="17346" y="4723"/>
                  </a:cubicBezTo>
                  <a:cubicBezTo>
                    <a:pt x="18145" y="3753"/>
                    <a:pt x="17626" y="1"/>
                    <a:pt x="15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a:extLst>
                <a:ext uri="{FF2B5EF4-FFF2-40B4-BE49-F238E27FC236}">
                  <a16:creationId xmlns:a16="http://schemas.microsoft.com/office/drawing/2014/main" id="{74A2A298-43C7-E911-83F0-46B257DD6F5E}"/>
                </a:ext>
              </a:extLst>
            </p:cNvPr>
            <p:cNvSpPr/>
            <p:nvPr/>
          </p:nvSpPr>
          <p:spPr>
            <a:xfrm flipH="1">
              <a:off x="8122757" y="1673503"/>
              <a:ext cx="66257" cy="94649"/>
            </a:xfrm>
            <a:custGeom>
              <a:avLst/>
              <a:gdLst/>
              <a:ahLst/>
              <a:cxnLst/>
              <a:rect l="l" t="t" r="r" b="b"/>
              <a:pathLst>
                <a:path w="2364" h="3377" extrusionOk="0">
                  <a:moveTo>
                    <a:pt x="1233" y="0"/>
                  </a:moveTo>
                  <a:cubicBezTo>
                    <a:pt x="502" y="0"/>
                    <a:pt x="1" y="790"/>
                    <a:pt x="95" y="1609"/>
                  </a:cubicBezTo>
                  <a:cubicBezTo>
                    <a:pt x="195" y="2343"/>
                    <a:pt x="629" y="2977"/>
                    <a:pt x="1296" y="3311"/>
                  </a:cubicBezTo>
                  <a:cubicBezTo>
                    <a:pt x="1420" y="3356"/>
                    <a:pt x="1528" y="3377"/>
                    <a:pt x="1624" y="3377"/>
                  </a:cubicBezTo>
                  <a:cubicBezTo>
                    <a:pt x="2094" y="3377"/>
                    <a:pt x="2241" y="2859"/>
                    <a:pt x="2297" y="2110"/>
                  </a:cubicBezTo>
                  <a:cubicBezTo>
                    <a:pt x="2364" y="1309"/>
                    <a:pt x="2130" y="108"/>
                    <a:pt x="1363" y="8"/>
                  </a:cubicBezTo>
                  <a:cubicBezTo>
                    <a:pt x="1319" y="3"/>
                    <a:pt x="1275" y="0"/>
                    <a:pt x="1233"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a:extLst>
                <a:ext uri="{FF2B5EF4-FFF2-40B4-BE49-F238E27FC236}">
                  <a16:creationId xmlns:a16="http://schemas.microsoft.com/office/drawing/2014/main" id="{BD42F29F-C0D0-B34B-3B11-AC60E59459BC}"/>
                </a:ext>
              </a:extLst>
            </p:cNvPr>
            <p:cNvSpPr/>
            <p:nvPr/>
          </p:nvSpPr>
          <p:spPr>
            <a:xfrm flipH="1">
              <a:off x="8046102" y="2679690"/>
              <a:ext cx="343141" cy="2218601"/>
            </a:xfrm>
            <a:custGeom>
              <a:avLst/>
              <a:gdLst/>
              <a:ahLst/>
              <a:cxnLst/>
              <a:rect l="l" t="t" r="r" b="b"/>
              <a:pathLst>
                <a:path w="12243" h="79158" extrusionOk="0">
                  <a:moveTo>
                    <a:pt x="1" y="1"/>
                  </a:moveTo>
                  <a:cubicBezTo>
                    <a:pt x="1" y="1"/>
                    <a:pt x="2669" y="27420"/>
                    <a:pt x="5271" y="40396"/>
                  </a:cubicBezTo>
                  <a:cubicBezTo>
                    <a:pt x="2603" y="55240"/>
                    <a:pt x="2169" y="78624"/>
                    <a:pt x="2169" y="78624"/>
                  </a:cubicBezTo>
                  <a:lnTo>
                    <a:pt x="4237" y="79157"/>
                  </a:lnTo>
                  <a:cubicBezTo>
                    <a:pt x="4237" y="79157"/>
                    <a:pt x="8407" y="62212"/>
                    <a:pt x="12109" y="41997"/>
                  </a:cubicBezTo>
                  <a:cubicBezTo>
                    <a:pt x="12209" y="41497"/>
                    <a:pt x="12243" y="41030"/>
                    <a:pt x="12243" y="40530"/>
                  </a:cubicBezTo>
                  <a:cubicBezTo>
                    <a:pt x="12009" y="28454"/>
                    <a:pt x="9841" y="1"/>
                    <a:pt x="9841"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a:extLst>
                <a:ext uri="{FF2B5EF4-FFF2-40B4-BE49-F238E27FC236}">
                  <a16:creationId xmlns:a16="http://schemas.microsoft.com/office/drawing/2014/main" id="{5B4C0EC4-A74A-8C14-D87B-809313A2BA0B}"/>
                </a:ext>
              </a:extLst>
            </p:cNvPr>
            <p:cNvSpPr/>
            <p:nvPr/>
          </p:nvSpPr>
          <p:spPr>
            <a:xfrm flipH="1">
              <a:off x="8150813" y="2679690"/>
              <a:ext cx="496451" cy="2263473"/>
            </a:xfrm>
            <a:custGeom>
              <a:avLst/>
              <a:gdLst/>
              <a:ahLst/>
              <a:cxnLst/>
              <a:rect l="l" t="t" r="r" b="b"/>
              <a:pathLst>
                <a:path w="17713" h="80759" extrusionOk="0">
                  <a:moveTo>
                    <a:pt x="5871" y="1"/>
                  </a:moveTo>
                  <a:cubicBezTo>
                    <a:pt x="5871" y="1"/>
                    <a:pt x="3169" y="27420"/>
                    <a:pt x="3403" y="40396"/>
                  </a:cubicBezTo>
                  <a:cubicBezTo>
                    <a:pt x="0" y="53606"/>
                    <a:pt x="1668" y="80758"/>
                    <a:pt x="1668" y="80758"/>
                  </a:cubicBezTo>
                  <a:lnTo>
                    <a:pt x="3770" y="80758"/>
                  </a:lnTo>
                  <a:cubicBezTo>
                    <a:pt x="3770" y="80758"/>
                    <a:pt x="7839" y="51704"/>
                    <a:pt x="9941" y="39562"/>
                  </a:cubicBezTo>
                  <a:cubicBezTo>
                    <a:pt x="11942" y="27921"/>
                    <a:pt x="17713" y="1"/>
                    <a:pt x="17713"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a:extLst>
                <a:ext uri="{FF2B5EF4-FFF2-40B4-BE49-F238E27FC236}">
                  <a16:creationId xmlns:a16="http://schemas.microsoft.com/office/drawing/2014/main" id="{5FC39226-9C3B-0ABC-F436-CA231065DB20}"/>
                </a:ext>
              </a:extLst>
            </p:cNvPr>
            <p:cNvSpPr/>
            <p:nvPr/>
          </p:nvSpPr>
          <p:spPr>
            <a:xfrm flipH="1">
              <a:off x="7993747" y="2002350"/>
              <a:ext cx="661953" cy="1592663"/>
            </a:xfrm>
            <a:custGeom>
              <a:avLst/>
              <a:gdLst/>
              <a:ahLst/>
              <a:cxnLst/>
              <a:rect l="l" t="t" r="r" b="b"/>
              <a:pathLst>
                <a:path w="23618" h="56825" extrusionOk="0">
                  <a:moveTo>
                    <a:pt x="12647" y="0"/>
                  </a:moveTo>
                  <a:cubicBezTo>
                    <a:pt x="11476" y="0"/>
                    <a:pt x="10308" y="50"/>
                    <a:pt x="9141" y="150"/>
                  </a:cubicBezTo>
                  <a:cubicBezTo>
                    <a:pt x="8240" y="184"/>
                    <a:pt x="7340" y="250"/>
                    <a:pt x="6572" y="351"/>
                  </a:cubicBezTo>
                  <a:cubicBezTo>
                    <a:pt x="4571" y="584"/>
                    <a:pt x="3270" y="2485"/>
                    <a:pt x="3770" y="4420"/>
                  </a:cubicBezTo>
                  <a:cubicBezTo>
                    <a:pt x="6272" y="14661"/>
                    <a:pt x="6139" y="18464"/>
                    <a:pt x="6072" y="24168"/>
                  </a:cubicBezTo>
                  <a:cubicBezTo>
                    <a:pt x="1" y="33508"/>
                    <a:pt x="2236" y="42814"/>
                    <a:pt x="1435" y="56024"/>
                  </a:cubicBezTo>
                  <a:cubicBezTo>
                    <a:pt x="3884" y="56480"/>
                    <a:pt x="6482" y="56585"/>
                    <a:pt x="9132" y="56585"/>
                  </a:cubicBezTo>
                  <a:cubicBezTo>
                    <a:pt x="11368" y="56585"/>
                    <a:pt x="13641" y="56511"/>
                    <a:pt x="15893" y="56511"/>
                  </a:cubicBezTo>
                  <a:cubicBezTo>
                    <a:pt x="17991" y="56511"/>
                    <a:pt x="20070" y="56575"/>
                    <a:pt x="22083" y="56824"/>
                  </a:cubicBezTo>
                  <a:cubicBezTo>
                    <a:pt x="23618" y="41046"/>
                    <a:pt x="21683" y="27003"/>
                    <a:pt x="20916" y="24168"/>
                  </a:cubicBezTo>
                  <a:cubicBezTo>
                    <a:pt x="22484" y="12192"/>
                    <a:pt x="23318" y="6455"/>
                    <a:pt x="23184" y="3653"/>
                  </a:cubicBezTo>
                  <a:cubicBezTo>
                    <a:pt x="23084" y="2185"/>
                    <a:pt x="22017" y="984"/>
                    <a:pt x="20549" y="717"/>
                  </a:cubicBezTo>
                  <a:cubicBezTo>
                    <a:pt x="19315" y="517"/>
                    <a:pt x="17680" y="284"/>
                    <a:pt x="16179" y="150"/>
                  </a:cubicBezTo>
                  <a:cubicBezTo>
                    <a:pt x="14995" y="50"/>
                    <a:pt x="13819" y="0"/>
                    <a:pt x="126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a:extLst>
                <a:ext uri="{FF2B5EF4-FFF2-40B4-BE49-F238E27FC236}">
                  <a16:creationId xmlns:a16="http://schemas.microsoft.com/office/drawing/2014/main" id="{3C560856-3553-3459-823E-97F4480CDA1F}"/>
                </a:ext>
              </a:extLst>
            </p:cNvPr>
            <p:cNvSpPr/>
            <p:nvPr/>
          </p:nvSpPr>
          <p:spPr>
            <a:xfrm flipH="1">
              <a:off x="8458387" y="2014962"/>
              <a:ext cx="146808" cy="284255"/>
            </a:xfrm>
            <a:custGeom>
              <a:avLst/>
              <a:gdLst/>
              <a:ahLst/>
              <a:cxnLst/>
              <a:rect l="l" t="t" r="r" b="b"/>
              <a:pathLst>
                <a:path w="5238" h="10142" extrusionOk="0">
                  <a:moveTo>
                    <a:pt x="4237" y="1"/>
                  </a:moveTo>
                  <a:lnTo>
                    <a:pt x="4237" y="1"/>
                  </a:lnTo>
                  <a:cubicBezTo>
                    <a:pt x="1568" y="868"/>
                    <a:pt x="0" y="3436"/>
                    <a:pt x="0" y="3436"/>
                  </a:cubicBezTo>
                  <a:cubicBezTo>
                    <a:pt x="0" y="3436"/>
                    <a:pt x="3403" y="8674"/>
                    <a:pt x="3803" y="10141"/>
                  </a:cubicBezTo>
                  <a:cubicBezTo>
                    <a:pt x="5237" y="6305"/>
                    <a:pt x="4237" y="1"/>
                    <a:pt x="42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a:extLst>
                <a:ext uri="{FF2B5EF4-FFF2-40B4-BE49-F238E27FC236}">
                  <a16:creationId xmlns:a16="http://schemas.microsoft.com/office/drawing/2014/main" id="{E5C3E9D5-0AB8-0AD9-AD88-05FFBF44A494}"/>
                </a:ext>
              </a:extLst>
            </p:cNvPr>
            <p:cNvSpPr/>
            <p:nvPr/>
          </p:nvSpPr>
          <p:spPr>
            <a:xfrm flipH="1">
              <a:off x="8026455" y="3475307"/>
              <a:ext cx="587148" cy="45012"/>
            </a:xfrm>
            <a:custGeom>
              <a:avLst/>
              <a:gdLst/>
              <a:ahLst/>
              <a:cxnLst/>
              <a:rect l="l" t="t" r="r" b="b"/>
              <a:pathLst>
                <a:path w="20949" h="1606" extrusionOk="0">
                  <a:moveTo>
                    <a:pt x="0" y="1"/>
                  </a:moveTo>
                  <a:lnTo>
                    <a:pt x="0" y="334"/>
                  </a:lnTo>
                  <a:cubicBezTo>
                    <a:pt x="334" y="368"/>
                    <a:pt x="667" y="501"/>
                    <a:pt x="901" y="801"/>
                  </a:cubicBezTo>
                  <a:cubicBezTo>
                    <a:pt x="1168" y="1135"/>
                    <a:pt x="1568" y="1335"/>
                    <a:pt x="2001" y="1335"/>
                  </a:cubicBezTo>
                  <a:cubicBezTo>
                    <a:pt x="2468" y="1335"/>
                    <a:pt x="2869" y="1168"/>
                    <a:pt x="3202" y="835"/>
                  </a:cubicBezTo>
                  <a:cubicBezTo>
                    <a:pt x="3469" y="568"/>
                    <a:pt x="3803" y="434"/>
                    <a:pt x="4170" y="401"/>
                  </a:cubicBezTo>
                  <a:cubicBezTo>
                    <a:pt x="4537" y="434"/>
                    <a:pt x="4870" y="601"/>
                    <a:pt x="5070" y="868"/>
                  </a:cubicBezTo>
                  <a:cubicBezTo>
                    <a:pt x="5337" y="1201"/>
                    <a:pt x="5771" y="1402"/>
                    <a:pt x="6204" y="1402"/>
                  </a:cubicBezTo>
                  <a:lnTo>
                    <a:pt x="6238" y="1402"/>
                  </a:lnTo>
                  <a:cubicBezTo>
                    <a:pt x="6671" y="1402"/>
                    <a:pt x="7072" y="1201"/>
                    <a:pt x="7405" y="901"/>
                  </a:cubicBezTo>
                  <a:cubicBezTo>
                    <a:pt x="7639" y="634"/>
                    <a:pt x="8006" y="501"/>
                    <a:pt x="8373" y="501"/>
                  </a:cubicBezTo>
                  <a:cubicBezTo>
                    <a:pt x="8706" y="501"/>
                    <a:pt x="9040" y="668"/>
                    <a:pt x="9240" y="935"/>
                  </a:cubicBezTo>
                  <a:cubicBezTo>
                    <a:pt x="9540" y="1268"/>
                    <a:pt x="9940" y="1468"/>
                    <a:pt x="10374" y="1468"/>
                  </a:cubicBezTo>
                  <a:cubicBezTo>
                    <a:pt x="10841" y="1468"/>
                    <a:pt x="11275" y="1302"/>
                    <a:pt x="11575" y="968"/>
                  </a:cubicBezTo>
                  <a:cubicBezTo>
                    <a:pt x="11842" y="701"/>
                    <a:pt x="12175" y="568"/>
                    <a:pt x="12542" y="568"/>
                  </a:cubicBezTo>
                  <a:cubicBezTo>
                    <a:pt x="12909" y="568"/>
                    <a:pt x="13209" y="734"/>
                    <a:pt x="13443" y="1001"/>
                  </a:cubicBezTo>
                  <a:cubicBezTo>
                    <a:pt x="13710" y="1335"/>
                    <a:pt x="14110" y="1535"/>
                    <a:pt x="14577" y="1535"/>
                  </a:cubicBezTo>
                  <a:cubicBezTo>
                    <a:pt x="15011" y="1535"/>
                    <a:pt x="15444" y="1368"/>
                    <a:pt x="15745" y="1035"/>
                  </a:cubicBezTo>
                  <a:cubicBezTo>
                    <a:pt x="16011" y="801"/>
                    <a:pt x="16378" y="634"/>
                    <a:pt x="16745" y="634"/>
                  </a:cubicBezTo>
                  <a:cubicBezTo>
                    <a:pt x="17079" y="634"/>
                    <a:pt x="17412" y="801"/>
                    <a:pt x="17613" y="1068"/>
                  </a:cubicBezTo>
                  <a:cubicBezTo>
                    <a:pt x="17913" y="1402"/>
                    <a:pt x="18313" y="1602"/>
                    <a:pt x="18747" y="1602"/>
                  </a:cubicBezTo>
                  <a:lnTo>
                    <a:pt x="18780" y="1602"/>
                  </a:lnTo>
                  <a:cubicBezTo>
                    <a:pt x="18816" y="1605"/>
                    <a:pt x="18853" y="1606"/>
                    <a:pt x="18889" y="1606"/>
                  </a:cubicBezTo>
                  <a:cubicBezTo>
                    <a:pt x="19286" y="1606"/>
                    <a:pt x="19675" y="1440"/>
                    <a:pt x="19981" y="1135"/>
                  </a:cubicBezTo>
                  <a:cubicBezTo>
                    <a:pt x="20248" y="868"/>
                    <a:pt x="20581" y="734"/>
                    <a:pt x="20948" y="734"/>
                  </a:cubicBezTo>
                  <a:lnTo>
                    <a:pt x="20948" y="401"/>
                  </a:lnTo>
                  <a:cubicBezTo>
                    <a:pt x="20515" y="401"/>
                    <a:pt x="20081" y="568"/>
                    <a:pt x="19747" y="901"/>
                  </a:cubicBezTo>
                  <a:cubicBezTo>
                    <a:pt x="19514" y="1168"/>
                    <a:pt x="19147" y="1302"/>
                    <a:pt x="18780" y="1302"/>
                  </a:cubicBezTo>
                  <a:cubicBezTo>
                    <a:pt x="18413" y="1302"/>
                    <a:pt x="18113" y="1135"/>
                    <a:pt x="17879" y="868"/>
                  </a:cubicBezTo>
                  <a:cubicBezTo>
                    <a:pt x="17613" y="534"/>
                    <a:pt x="17212" y="334"/>
                    <a:pt x="16779" y="334"/>
                  </a:cubicBezTo>
                  <a:cubicBezTo>
                    <a:pt x="16745" y="332"/>
                    <a:pt x="16711" y="331"/>
                    <a:pt x="16677" y="331"/>
                  </a:cubicBezTo>
                  <a:cubicBezTo>
                    <a:pt x="16249" y="331"/>
                    <a:pt x="15856" y="523"/>
                    <a:pt x="15578" y="801"/>
                  </a:cubicBezTo>
                  <a:cubicBezTo>
                    <a:pt x="15311" y="1068"/>
                    <a:pt x="14944" y="1235"/>
                    <a:pt x="14577" y="1235"/>
                  </a:cubicBezTo>
                  <a:cubicBezTo>
                    <a:pt x="14244" y="1235"/>
                    <a:pt x="13910" y="1068"/>
                    <a:pt x="13710" y="801"/>
                  </a:cubicBezTo>
                  <a:cubicBezTo>
                    <a:pt x="13410" y="468"/>
                    <a:pt x="13009" y="267"/>
                    <a:pt x="12576" y="267"/>
                  </a:cubicBezTo>
                  <a:lnTo>
                    <a:pt x="12509" y="267"/>
                  </a:lnTo>
                  <a:cubicBezTo>
                    <a:pt x="12075" y="267"/>
                    <a:pt x="11675" y="434"/>
                    <a:pt x="11341" y="734"/>
                  </a:cubicBezTo>
                  <a:cubicBezTo>
                    <a:pt x="11108" y="1001"/>
                    <a:pt x="10741" y="1168"/>
                    <a:pt x="10374" y="1168"/>
                  </a:cubicBezTo>
                  <a:cubicBezTo>
                    <a:pt x="10041" y="1168"/>
                    <a:pt x="9707" y="1001"/>
                    <a:pt x="9473" y="734"/>
                  </a:cubicBezTo>
                  <a:cubicBezTo>
                    <a:pt x="9207" y="368"/>
                    <a:pt x="8806" y="167"/>
                    <a:pt x="8373" y="167"/>
                  </a:cubicBezTo>
                  <a:cubicBezTo>
                    <a:pt x="7906" y="167"/>
                    <a:pt x="7472" y="334"/>
                    <a:pt x="7172" y="668"/>
                  </a:cubicBezTo>
                  <a:cubicBezTo>
                    <a:pt x="6905" y="935"/>
                    <a:pt x="6571" y="1101"/>
                    <a:pt x="6204" y="1101"/>
                  </a:cubicBezTo>
                  <a:cubicBezTo>
                    <a:pt x="5838" y="1068"/>
                    <a:pt x="5504" y="935"/>
                    <a:pt x="5304" y="634"/>
                  </a:cubicBezTo>
                  <a:cubicBezTo>
                    <a:pt x="5037" y="301"/>
                    <a:pt x="4603" y="101"/>
                    <a:pt x="4170" y="101"/>
                  </a:cubicBezTo>
                  <a:cubicBezTo>
                    <a:pt x="3703" y="101"/>
                    <a:pt x="3302" y="301"/>
                    <a:pt x="3002" y="601"/>
                  </a:cubicBezTo>
                  <a:cubicBezTo>
                    <a:pt x="2735" y="868"/>
                    <a:pt x="2368" y="1001"/>
                    <a:pt x="2001" y="1035"/>
                  </a:cubicBezTo>
                  <a:cubicBezTo>
                    <a:pt x="1668" y="1001"/>
                    <a:pt x="1334" y="835"/>
                    <a:pt x="1134" y="534"/>
                  </a:cubicBezTo>
                  <a:cubicBezTo>
                    <a:pt x="834" y="201"/>
                    <a:pt x="43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a:extLst>
                <a:ext uri="{FF2B5EF4-FFF2-40B4-BE49-F238E27FC236}">
                  <a16:creationId xmlns:a16="http://schemas.microsoft.com/office/drawing/2014/main" id="{FD634A19-1F33-DD12-A70A-9FD295CD79AE}"/>
                </a:ext>
              </a:extLst>
            </p:cNvPr>
            <p:cNvSpPr/>
            <p:nvPr/>
          </p:nvSpPr>
          <p:spPr>
            <a:xfrm flipH="1">
              <a:off x="8308804" y="3006911"/>
              <a:ext cx="146808" cy="390815"/>
            </a:xfrm>
            <a:custGeom>
              <a:avLst/>
              <a:gdLst/>
              <a:ahLst/>
              <a:cxnLst/>
              <a:rect l="l" t="t" r="r" b="b"/>
              <a:pathLst>
                <a:path w="5238" h="13944" extrusionOk="0">
                  <a:moveTo>
                    <a:pt x="0" y="1"/>
                  </a:moveTo>
                  <a:lnTo>
                    <a:pt x="5237" y="13944"/>
                  </a:lnTo>
                  <a:lnTo>
                    <a:pt x="3870" y="2236"/>
                  </a:lnTo>
                  <a:lnTo>
                    <a:pt x="0" y="1"/>
                  </a:lnTo>
                  <a:close/>
                </a:path>
              </a:pathLst>
            </a:custGeom>
            <a:solidFill>
              <a:srgbClr val="1C2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a:extLst>
                <a:ext uri="{FF2B5EF4-FFF2-40B4-BE49-F238E27FC236}">
                  <a16:creationId xmlns:a16="http://schemas.microsoft.com/office/drawing/2014/main" id="{41C3EFB3-57E3-B910-10BC-1417D7D8A4FA}"/>
                </a:ext>
              </a:extLst>
            </p:cNvPr>
            <p:cNvSpPr/>
            <p:nvPr/>
          </p:nvSpPr>
          <p:spPr>
            <a:xfrm flipH="1">
              <a:off x="8045149" y="2593674"/>
              <a:ext cx="476832" cy="159897"/>
            </a:xfrm>
            <a:custGeom>
              <a:avLst/>
              <a:gdLst/>
              <a:ahLst/>
              <a:cxnLst/>
              <a:rect l="l" t="t" r="r" b="b"/>
              <a:pathLst>
                <a:path w="17013" h="5705" extrusionOk="0">
                  <a:moveTo>
                    <a:pt x="1168" y="1"/>
                  </a:moveTo>
                  <a:cubicBezTo>
                    <a:pt x="934" y="1"/>
                    <a:pt x="767" y="301"/>
                    <a:pt x="734" y="735"/>
                  </a:cubicBezTo>
                  <a:lnTo>
                    <a:pt x="33" y="3303"/>
                  </a:lnTo>
                  <a:cubicBezTo>
                    <a:pt x="0" y="3803"/>
                    <a:pt x="234" y="4304"/>
                    <a:pt x="500" y="4337"/>
                  </a:cubicBezTo>
                  <a:lnTo>
                    <a:pt x="16512" y="5705"/>
                  </a:lnTo>
                  <a:cubicBezTo>
                    <a:pt x="16745" y="5705"/>
                    <a:pt x="16912" y="5405"/>
                    <a:pt x="16945" y="4971"/>
                  </a:cubicBezTo>
                  <a:lnTo>
                    <a:pt x="17012" y="2302"/>
                  </a:lnTo>
                  <a:cubicBezTo>
                    <a:pt x="17012" y="1769"/>
                    <a:pt x="16779" y="1268"/>
                    <a:pt x="16512" y="1235"/>
                  </a:cubicBezTo>
                  <a:lnTo>
                    <a:pt x="1168"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a:extLst>
                <a:ext uri="{FF2B5EF4-FFF2-40B4-BE49-F238E27FC236}">
                  <a16:creationId xmlns:a16="http://schemas.microsoft.com/office/drawing/2014/main" id="{69E43B6F-B923-1B67-1099-FD09CAB276AC}"/>
                </a:ext>
              </a:extLst>
            </p:cNvPr>
            <p:cNvSpPr/>
            <p:nvPr/>
          </p:nvSpPr>
          <p:spPr>
            <a:xfrm flipH="1">
              <a:off x="7714845" y="2044279"/>
              <a:ext cx="397542" cy="798447"/>
            </a:xfrm>
            <a:custGeom>
              <a:avLst/>
              <a:gdLst/>
              <a:ahLst/>
              <a:cxnLst/>
              <a:rect l="l" t="t" r="r" b="b"/>
              <a:pathLst>
                <a:path w="14184" h="28488" extrusionOk="0">
                  <a:moveTo>
                    <a:pt x="2117" y="0"/>
                  </a:moveTo>
                  <a:cubicBezTo>
                    <a:pt x="1062" y="0"/>
                    <a:pt x="1" y="765"/>
                    <a:pt x="163" y="2157"/>
                  </a:cubicBezTo>
                  <a:cubicBezTo>
                    <a:pt x="263" y="3391"/>
                    <a:pt x="397" y="4592"/>
                    <a:pt x="564" y="5760"/>
                  </a:cubicBezTo>
                  <a:cubicBezTo>
                    <a:pt x="730" y="6960"/>
                    <a:pt x="930" y="8161"/>
                    <a:pt x="1131" y="9362"/>
                  </a:cubicBezTo>
                  <a:cubicBezTo>
                    <a:pt x="1498" y="11730"/>
                    <a:pt x="1965" y="14132"/>
                    <a:pt x="2532" y="16534"/>
                  </a:cubicBezTo>
                  <a:lnTo>
                    <a:pt x="2532" y="16634"/>
                  </a:lnTo>
                  <a:lnTo>
                    <a:pt x="2532" y="16667"/>
                  </a:lnTo>
                  <a:cubicBezTo>
                    <a:pt x="2765" y="17334"/>
                    <a:pt x="3099" y="18002"/>
                    <a:pt x="3499" y="18635"/>
                  </a:cubicBezTo>
                  <a:cubicBezTo>
                    <a:pt x="3833" y="19202"/>
                    <a:pt x="4199" y="19736"/>
                    <a:pt x="4600" y="20270"/>
                  </a:cubicBezTo>
                  <a:cubicBezTo>
                    <a:pt x="5334" y="21271"/>
                    <a:pt x="6134" y="22238"/>
                    <a:pt x="6968" y="23139"/>
                  </a:cubicBezTo>
                  <a:cubicBezTo>
                    <a:pt x="7802" y="24039"/>
                    <a:pt x="8636" y="24940"/>
                    <a:pt x="9537" y="25774"/>
                  </a:cubicBezTo>
                  <a:cubicBezTo>
                    <a:pt x="10404" y="26608"/>
                    <a:pt x="11305" y="27442"/>
                    <a:pt x="12239" y="28242"/>
                  </a:cubicBezTo>
                  <a:cubicBezTo>
                    <a:pt x="12440" y="28414"/>
                    <a:pt x="12657" y="28487"/>
                    <a:pt x="12864" y="28487"/>
                  </a:cubicBezTo>
                  <a:cubicBezTo>
                    <a:pt x="13581" y="28487"/>
                    <a:pt x="14183" y="27607"/>
                    <a:pt x="13640" y="26908"/>
                  </a:cubicBezTo>
                  <a:cubicBezTo>
                    <a:pt x="12906" y="25974"/>
                    <a:pt x="12138" y="25040"/>
                    <a:pt x="11405" y="24106"/>
                  </a:cubicBezTo>
                  <a:cubicBezTo>
                    <a:pt x="10671" y="23172"/>
                    <a:pt x="9937" y="22238"/>
                    <a:pt x="9236" y="21271"/>
                  </a:cubicBezTo>
                  <a:cubicBezTo>
                    <a:pt x="8569" y="20337"/>
                    <a:pt x="7902" y="19369"/>
                    <a:pt x="7268" y="18402"/>
                  </a:cubicBezTo>
                  <a:cubicBezTo>
                    <a:pt x="6968" y="17935"/>
                    <a:pt x="6701" y="17468"/>
                    <a:pt x="6434" y="16968"/>
                  </a:cubicBezTo>
                  <a:cubicBezTo>
                    <a:pt x="6246" y="16592"/>
                    <a:pt x="6088" y="16187"/>
                    <a:pt x="5959" y="15752"/>
                  </a:cubicBezTo>
                  <a:lnTo>
                    <a:pt x="5959" y="15752"/>
                  </a:lnTo>
                  <a:cubicBezTo>
                    <a:pt x="5762" y="14633"/>
                    <a:pt x="5565" y="13482"/>
                    <a:pt x="5400" y="12331"/>
                  </a:cubicBezTo>
                  <a:lnTo>
                    <a:pt x="4900" y="8795"/>
                  </a:lnTo>
                  <a:lnTo>
                    <a:pt x="3999" y="1723"/>
                  </a:lnTo>
                  <a:lnTo>
                    <a:pt x="4033" y="1723"/>
                  </a:lnTo>
                  <a:cubicBezTo>
                    <a:pt x="3895" y="547"/>
                    <a:pt x="3009" y="0"/>
                    <a:pt x="2117"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a:extLst>
                <a:ext uri="{FF2B5EF4-FFF2-40B4-BE49-F238E27FC236}">
                  <a16:creationId xmlns:a16="http://schemas.microsoft.com/office/drawing/2014/main" id="{65C30EC5-E5DE-4081-46B0-CA02590021E5}"/>
                </a:ext>
              </a:extLst>
            </p:cNvPr>
            <p:cNvSpPr/>
            <p:nvPr/>
          </p:nvSpPr>
          <p:spPr>
            <a:xfrm flipH="1">
              <a:off x="7976902" y="2022445"/>
              <a:ext cx="187952" cy="276772"/>
            </a:xfrm>
            <a:custGeom>
              <a:avLst/>
              <a:gdLst/>
              <a:ahLst/>
              <a:cxnLst/>
              <a:rect l="l" t="t" r="r" b="b"/>
              <a:pathLst>
                <a:path w="6706" h="9875" extrusionOk="0">
                  <a:moveTo>
                    <a:pt x="2969" y="0"/>
                  </a:moveTo>
                  <a:cubicBezTo>
                    <a:pt x="2969" y="0"/>
                    <a:pt x="0" y="2836"/>
                    <a:pt x="2169" y="9874"/>
                  </a:cubicBezTo>
                  <a:cubicBezTo>
                    <a:pt x="3003" y="7339"/>
                    <a:pt x="6705" y="2869"/>
                    <a:pt x="6705" y="2869"/>
                  </a:cubicBezTo>
                  <a:cubicBezTo>
                    <a:pt x="6705" y="2869"/>
                    <a:pt x="6105" y="367"/>
                    <a:pt x="2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a:extLst>
                <a:ext uri="{FF2B5EF4-FFF2-40B4-BE49-F238E27FC236}">
                  <a16:creationId xmlns:a16="http://schemas.microsoft.com/office/drawing/2014/main" id="{2D4B6471-B306-CC5B-0DA1-DCD7091AD521}"/>
                </a:ext>
              </a:extLst>
            </p:cNvPr>
            <p:cNvSpPr/>
            <p:nvPr/>
          </p:nvSpPr>
          <p:spPr>
            <a:xfrm flipH="1">
              <a:off x="6851262" y="2393614"/>
              <a:ext cx="953664" cy="529187"/>
            </a:xfrm>
            <a:custGeom>
              <a:avLst/>
              <a:gdLst/>
              <a:ahLst/>
              <a:cxnLst/>
              <a:rect l="l" t="t" r="r" b="b"/>
              <a:pathLst>
                <a:path w="34026" h="18881" extrusionOk="0">
                  <a:moveTo>
                    <a:pt x="33792" y="0"/>
                  </a:moveTo>
                  <a:lnTo>
                    <a:pt x="1" y="18047"/>
                  </a:lnTo>
                  <a:lnTo>
                    <a:pt x="435" y="18880"/>
                  </a:lnTo>
                  <a:lnTo>
                    <a:pt x="34025" y="401"/>
                  </a:lnTo>
                  <a:lnTo>
                    <a:pt x="337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a:extLst>
                <a:ext uri="{FF2B5EF4-FFF2-40B4-BE49-F238E27FC236}">
                  <a16:creationId xmlns:a16="http://schemas.microsoft.com/office/drawing/2014/main" id="{DB8D2771-75B0-1227-8951-6964788CEF56}"/>
                </a:ext>
              </a:extLst>
            </p:cNvPr>
            <p:cNvSpPr/>
            <p:nvPr/>
          </p:nvSpPr>
          <p:spPr>
            <a:xfrm flipH="1">
              <a:off x="7650634" y="2777871"/>
              <a:ext cx="150536" cy="88847"/>
            </a:xfrm>
            <a:custGeom>
              <a:avLst/>
              <a:gdLst/>
              <a:ahLst/>
              <a:cxnLst/>
              <a:rect l="l" t="t" r="r" b="b"/>
              <a:pathLst>
                <a:path w="5371" h="3170" extrusionOk="0">
                  <a:moveTo>
                    <a:pt x="1602" y="0"/>
                  </a:moveTo>
                  <a:lnTo>
                    <a:pt x="0" y="734"/>
                  </a:lnTo>
                  <a:cubicBezTo>
                    <a:pt x="167" y="2302"/>
                    <a:pt x="2435" y="3169"/>
                    <a:pt x="2435" y="3169"/>
                  </a:cubicBezTo>
                  <a:lnTo>
                    <a:pt x="5371" y="601"/>
                  </a:lnTo>
                  <a:lnTo>
                    <a:pt x="160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a:extLst>
                <a:ext uri="{FF2B5EF4-FFF2-40B4-BE49-F238E27FC236}">
                  <a16:creationId xmlns:a16="http://schemas.microsoft.com/office/drawing/2014/main" id="{6070C291-F3D2-BAA7-A76A-7913977A6322}"/>
                </a:ext>
              </a:extLst>
            </p:cNvPr>
            <p:cNvSpPr/>
            <p:nvPr/>
          </p:nvSpPr>
          <p:spPr>
            <a:xfrm flipH="1">
              <a:off x="7717452" y="2765230"/>
              <a:ext cx="53813" cy="40836"/>
            </a:xfrm>
            <a:custGeom>
              <a:avLst/>
              <a:gdLst/>
              <a:ahLst/>
              <a:cxnLst/>
              <a:rect l="l" t="t" r="r" b="b"/>
              <a:pathLst>
                <a:path w="1920" h="1457" extrusionOk="0">
                  <a:moveTo>
                    <a:pt x="975" y="0"/>
                  </a:moveTo>
                  <a:cubicBezTo>
                    <a:pt x="810" y="0"/>
                    <a:pt x="643" y="51"/>
                    <a:pt x="501" y="151"/>
                  </a:cubicBezTo>
                  <a:cubicBezTo>
                    <a:pt x="1" y="585"/>
                    <a:pt x="234" y="1385"/>
                    <a:pt x="868" y="1452"/>
                  </a:cubicBezTo>
                  <a:cubicBezTo>
                    <a:pt x="896" y="1455"/>
                    <a:pt x="924" y="1456"/>
                    <a:pt x="952" y="1456"/>
                  </a:cubicBezTo>
                  <a:cubicBezTo>
                    <a:pt x="1539" y="1456"/>
                    <a:pt x="1919" y="794"/>
                    <a:pt x="1569" y="284"/>
                  </a:cubicBezTo>
                  <a:cubicBezTo>
                    <a:pt x="1415" y="93"/>
                    <a:pt x="1196" y="0"/>
                    <a:pt x="9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a:extLst>
                <a:ext uri="{FF2B5EF4-FFF2-40B4-BE49-F238E27FC236}">
                  <a16:creationId xmlns:a16="http://schemas.microsoft.com/office/drawing/2014/main" id="{E8AD3E30-9451-1A5C-A1E2-3BADCEB50919}"/>
                </a:ext>
              </a:extLst>
            </p:cNvPr>
            <p:cNvSpPr/>
            <p:nvPr/>
          </p:nvSpPr>
          <p:spPr>
            <a:xfrm flipH="1">
              <a:off x="7736623" y="2773134"/>
              <a:ext cx="71106" cy="44031"/>
            </a:xfrm>
            <a:custGeom>
              <a:avLst/>
              <a:gdLst/>
              <a:ahLst/>
              <a:cxnLst/>
              <a:rect l="l" t="t" r="r" b="b"/>
              <a:pathLst>
                <a:path w="2537" h="1571" extrusionOk="0">
                  <a:moveTo>
                    <a:pt x="2321" y="1"/>
                  </a:moveTo>
                  <a:cubicBezTo>
                    <a:pt x="2250" y="1"/>
                    <a:pt x="2179" y="38"/>
                    <a:pt x="2136" y="102"/>
                  </a:cubicBezTo>
                  <a:cubicBezTo>
                    <a:pt x="1556" y="1034"/>
                    <a:pt x="825" y="1148"/>
                    <a:pt x="473" y="1148"/>
                  </a:cubicBezTo>
                  <a:cubicBezTo>
                    <a:pt x="358" y="1148"/>
                    <a:pt x="284" y="1136"/>
                    <a:pt x="268" y="1136"/>
                  </a:cubicBezTo>
                  <a:cubicBezTo>
                    <a:pt x="250" y="1131"/>
                    <a:pt x="231" y="1128"/>
                    <a:pt x="212" y="1128"/>
                  </a:cubicBezTo>
                  <a:cubicBezTo>
                    <a:pt x="125" y="1128"/>
                    <a:pt x="34" y="1188"/>
                    <a:pt x="34" y="1270"/>
                  </a:cubicBezTo>
                  <a:cubicBezTo>
                    <a:pt x="1" y="1370"/>
                    <a:pt x="68" y="1503"/>
                    <a:pt x="168" y="1537"/>
                  </a:cubicBezTo>
                  <a:cubicBezTo>
                    <a:pt x="268" y="1537"/>
                    <a:pt x="401" y="1570"/>
                    <a:pt x="501" y="1570"/>
                  </a:cubicBezTo>
                  <a:cubicBezTo>
                    <a:pt x="1335" y="1537"/>
                    <a:pt x="2102" y="1070"/>
                    <a:pt x="2503" y="303"/>
                  </a:cubicBezTo>
                  <a:cubicBezTo>
                    <a:pt x="2536" y="202"/>
                    <a:pt x="2503" y="69"/>
                    <a:pt x="2436" y="36"/>
                  </a:cubicBezTo>
                  <a:cubicBezTo>
                    <a:pt x="2401" y="12"/>
                    <a:pt x="2361" y="1"/>
                    <a:pt x="2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a:extLst>
                <a:ext uri="{FF2B5EF4-FFF2-40B4-BE49-F238E27FC236}">
                  <a16:creationId xmlns:a16="http://schemas.microsoft.com/office/drawing/2014/main" id="{3E13C7BE-6709-ADCE-1E5A-CF45531DDC06}"/>
                </a:ext>
              </a:extLst>
            </p:cNvPr>
            <p:cNvSpPr/>
            <p:nvPr/>
          </p:nvSpPr>
          <p:spPr>
            <a:xfrm flipH="1">
              <a:off x="7604388" y="2794687"/>
              <a:ext cx="130916" cy="115277"/>
            </a:xfrm>
            <a:custGeom>
              <a:avLst/>
              <a:gdLst/>
              <a:ahLst/>
              <a:cxnLst/>
              <a:rect l="l" t="t" r="r" b="b"/>
              <a:pathLst>
                <a:path w="4671" h="4113" extrusionOk="0">
                  <a:moveTo>
                    <a:pt x="2936" y="1"/>
                  </a:moveTo>
                  <a:lnTo>
                    <a:pt x="0" y="2569"/>
                  </a:lnTo>
                  <a:lnTo>
                    <a:pt x="1768" y="3903"/>
                  </a:lnTo>
                  <a:cubicBezTo>
                    <a:pt x="1973" y="4045"/>
                    <a:pt x="2200" y="4113"/>
                    <a:pt x="2425" y="4113"/>
                  </a:cubicBezTo>
                  <a:cubicBezTo>
                    <a:pt x="2676" y="4113"/>
                    <a:pt x="2925" y="4028"/>
                    <a:pt x="3136" y="3870"/>
                  </a:cubicBezTo>
                  <a:lnTo>
                    <a:pt x="4103" y="3103"/>
                  </a:lnTo>
                  <a:cubicBezTo>
                    <a:pt x="4604" y="2702"/>
                    <a:pt x="4670" y="1969"/>
                    <a:pt x="4237" y="1502"/>
                  </a:cubicBezTo>
                  <a:lnTo>
                    <a:pt x="2936"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a:extLst>
                <a:ext uri="{FF2B5EF4-FFF2-40B4-BE49-F238E27FC236}">
                  <a16:creationId xmlns:a16="http://schemas.microsoft.com/office/drawing/2014/main" id="{48186BB7-BD4A-F981-AE3F-E6D399956DCE}"/>
                </a:ext>
              </a:extLst>
            </p:cNvPr>
            <p:cNvSpPr/>
            <p:nvPr/>
          </p:nvSpPr>
          <p:spPr>
            <a:xfrm flipH="1">
              <a:off x="8123234" y="4872674"/>
              <a:ext cx="248240" cy="145351"/>
            </a:xfrm>
            <a:custGeom>
              <a:avLst/>
              <a:gdLst/>
              <a:ahLst/>
              <a:cxnLst/>
              <a:rect l="l" t="t" r="r" b="b"/>
              <a:pathLst>
                <a:path w="8857" h="5186" extrusionOk="0">
                  <a:moveTo>
                    <a:pt x="1408" y="1"/>
                  </a:moveTo>
                  <a:cubicBezTo>
                    <a:pt x="1309" y="1"/>
                    <a:pt x="1219" y="44"/>
                    <a:pt x="1168" y="146"/>
                  </a:cubicBezTo>
                  <a:lnTo>
                    <a:pt x="134" y="2348"/>
                  </a:lnTo>
                  <a:cubicBezTo>
                    <a:pt x="1" y="2648"/>
                    <a:pt x="134" y="2981"/>
                    <a:pt x="468" y="3082"/>
                  </a:cubicBezTo>
                  <a:cubicBezTo>
                    <a:pt x="1768" y="3415"/>
                    <a:pt x="2135" y="3382"/>
                    <a:pt x="3770" y="3882"/>
                  </a:cubicBezTo>
                  <a:cubicBezTo>
                    <a:pt x="5171" y="4282"/>
                    <a:pt x="5171" y="5016"/>
                    <a:pt x="7473" y="5183"/>
                  </a:cubicBezTo>
                  <a:cubicBezTo>
                    <a:pt x="7512" y="5185"/>
                    <a:pt x="7551" y="5186"/>
                    <a:pt x="7588" y="5186"/>
                  </a:cubicBezTo>
                  <a:cubicBezTo>
                    <a:pt x="8856" y="5186"/>
                    <a:pt x="8556" y="4112"/>
                    <a:pt x="7973" y="3982"/>
                  </a:cubicBezTo>
                  <a:cubicBezTo>
                    <a:pt x="5905" y="3549"/>
                    <a:pt x="5705" y="2848"/>
                    <a:pt x="4504" y="1314"/>
                  </a:cubicBezTo>
                  <a:cubicBezTo>
                    <a:pt x="4370" y="1080"/>
                    <a:pt x="4237" y="746"/>
                    <a:pt x="3937" y="680"/>
                  </a:cubicBezTo>
                  <a:lnTo>
                    <a:pt x="1502" y="13"/>
                  </a:lnTo>
                  <a:cubicBezTo>
                    <a:pt x="1470" y="5"/>
                    <a:pt x="1439" y="1"/>
                    <a:pt x="1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a:extLst>
                <a:ext uri="{FF2B5EF4-FFF2-40B4-BE49-F238E27FC236}">
                  <a16:creationId xmlns:a16="http://schemas.microsoft.com/office/drawing/2014/main" id="{05C1462A-6F99-F163-949B-F70E331E05B0}"/>
                </a:ext>
              </a:extLst>
            </p:cNvPr>
            <p:cNvSpPr/>
            <p:nvPr/>
          </p:nvSpPr>
          <p:spPr>
            <a:xfrm flipH="1">
              <a:off x="8425679" y="4925226"/>
              <a:ext cx="194483" cy="91790"/>
            </a:xfrm>
            <a:custGeom>
              <a:avLst/>
              <a:gdLst/>
              <a:ahLst/>
              <a:cxnLst/>
              <a:rect l="l" t="t" r="r" b="b"/>
              <a:pathLst>
                <a:path w="6939" h="3275" extrusionOk="0">
                  <a:moveTo>
                    <a:pt x="560" y="0"/>
                  </a:moveTo>
                  <a:cubicBezTo>
                    <a:pt x="447" y="0"/>
                    <a:pt x="364" y="120"/>
                    <a:pt x="334" y="239"/>
                  </a:cubicBezTo>
                  <a:lnTo>
                    <a:pt x="34" y="2674"/>
                  </a:lnTo>
                  <a:cubicBezTo>
                    <a:pt x="1" y="2974"/>
                    <a:pt x="234" y="3275"/>
                    <a:pt x="568" y="3275"/>
                  </a:cubicBezTo>
                  <a:cubicBezTo>
                    <a:pt x="1012" y="3264"/>
                    <a:pt x="1261" y="3260"/>
                    <a:pt x="1457" y="3260"/>
                  </a:cubicBezTo>
                  <a:cubicBezTo>
                    <a:pt x="1850" y="3260"/>
                    <a:pt x="2035" y="3275"/>
                    <a:pt x="3169" y="3275"/>
                  </a:cubicBezTo>
                  <a:lnTo>
                    <a:pt x="5571" y="3275"/>
                  </a:lnTo>
                  <a:cubicBezTo>
                    <a:pt x="6939" y="3275"/>
                    <a:pt x="6505" y="2174"/>
                    <a:pt x="5905" y="2040"/>
                  </a:cubicBezTo>
                  <a:cubicBezTo>
                    <a:pt x="4737" y="1774"/>
                    <a:pt x="4437" y="1373"/>
                    <a:pt x="3837" y="473"/>
                  </a:cubicBezTo>
                  <a:cubicBezTo>
                    <a:pt x="3703" y="206"/>
                    <a:pt x="3403" y="39"/>
                    <a:pt x="3103" y="6"/>
                  </a:cubicBezTo>
                  <a:lnTo>
                    <a:pt x="601" y="6"/>
                  </a:lnTo>
                  <a:cubicBezTo>
                    <a:pt x="587" y="2"/>
                    <a:pt x="573" y="0"/>
                    <a:pt x="5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30">
            <a:extLst>
              <a:ext uri="{FF2B5EF4-FFF2-40B4-BE49-F238E27FC236}">
                <a16:creationId xmlns:a16="http://schemas.microsoft.com/office/drawing/2014/main" id="{F47285EE-0F51-3C74-C446-C1E50FCC966F}"/>
              </a:ext>
            </a:extLst>
          </p:cNvPr>
          <p:cNvSpPr/>
          <p:nvPr/>
        </p:nvSpPr>
        <p:spPr>
          <a:xfrm rot="-10189978" flipH="1">
            <a:off x="4276173" y="1248422"/>
            <a:ext cx="328487" cy="328248"/>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a:extLst>
              <a:ext uri="{FF2B5EF4-FFF2-40B4-BE49-F238E27FC236}">
                <a16:creationId xmlns:a16="http://schemas.microsoft.com/office/drawing/2014/main" id="{D050AE83-6380-5EB0-7301-FEE2650ADE12}"/>
              </a:ext>
            </a:extLst>
          </p:cNvPr>
          <p:cNvSpPr/>
          <p:nvPr/>
        </p:nvSpPr>
        <p:spPr>
          <a:xfrm rot="-10189508" flipH="1">
            <a:off x="4640637" y="839847"/>
            <a:ext cx="513511" cy="51313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2282558"/>
      </p:ext>
    </p:extLst>
  </p:cSld>
  <p:clrMapOvr>
    <a:masterClrMapping/>
  </p:clrMapOvr>
</p:sld>
</file>

<file path=ppt/theme/theme1.xml><?xml version="1.0" encoding="utf-8"?>
<a:theme xmlns:a="http://schemas.openxmlformats.org/drawingml/2006/main" name="Creative Sales Strategy by Slidesgo">
  <a:themeElements>
    <a:clrScheme name="Simple Light">
      <a:dk1>
        <a:srgbClr val="EEEEEE"/>
      </a:dk1>
      <a:lt1>
        <a:srgbClr val="FFFFFF"/>
      </a:lt1>
      <a:dk2>
        <a:srgbClr val="216755"/>
      </a:dk2>
      <a:lt2>
        <a:srgbClr val="2F9C80"/>
      </a:lt2>
      <a:accent1>
        <a:srgbClr val="594C6F"/>
      </a:accent1>
      <a:accent2>
        <a:srgbClr val="2FC09B"/>
      </a:accent2>
      <a:accent3>
        <a:srgbClr val="FF8B7B"/>
      </a:accent3>
      <a:accent4>
        <a:srgbClr val="B7B7B7"/>
      </a:accent4>
      <a:accent5>
        <a:srgbClr val="7BD9C1"/>
      </a:accent5>
      <a:accent6>
        <a:srgbClr val="C3FFF0"/>
      </a:accent6>
      <a:hlink>
        <a:srgbClr val="FFFEF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1352</TotalTime>
  <Words>1989</Words>
  <Application>Microsoft Office PowerPoint</Application>
  <PresentationFormat>On-screen Show (16:9)</PresentationFormat>
  <Paragraphs>234</Paragraphs>
  <Slides>24</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Source Sans Pro</vt:lpstr>
      <vt:lpstr>Consolas</vt:lpstr>
      <vt:lpstr>Hammersmith One</vt:lpstr>
      <vt:lpstr>Arial</vt:lpstr>
      <vt:lpstr>Creative Sales Strategy by Slidesgo</vt:lpstr>
      <vt:lpstr>ServiceNow Scripting Fundamentals</vt:lpstr>
      <vt:lpstr>Agenda</vt:lpstr>
      <vt:lpstr>Scripting Overview</vt:lpstr>
      <vt:lpstr>What is Scripting in ServiceNow?</vt:lpstr>
      <vt:lpstr>What tools do we have?</vt:lpstr>
      <vt:lpstr>UI Policies</vt:lpstr>
      <vt:lpstr>UI Policies</vt:lpstr>
      <vt:lpstr>ServiceNow Scripts Challenge 1</vt:lpstr>
      <vt:lpstr>Data Policies</vt:lpstr>
      <vt:lpstr>Data Policies</vt:lpstr>
      <vt:lpstr>ServiceNow Scripts Challenge 2</vt:lpstr>
      <vt:lpstr>Client Scripts</vt:lpstr>
      <vt:lpstr>Client Scripts</vt:lpstr>
      <vt:lpstr>ServiceNow Scripts Challenge 3</vt:lpstr>
      <vt:lpstr>Business Rules</vt:lpstr>
      <vt:lpstr>Business Rules</vt:lpstr>
      <vt:lpstr>ServiceNow Scripts Challenge 4</vt:lpstr>
      <vt:lpstr>UI Actions</vt:lpstr>
      <vt:lpstr>UI Actions</vt:lpstr>
      <vt:lpstr>ServiceNow Scripts Challenge 5</vt:lpstr>
      <vt:lpstr>Script Includes</vt:lpstr>
      <vt:lpstr>Script Includes</vt:lpstr>
      <vt:lpstr>ServiceNow Scripts Challenge 6</vt:lpstr>
      <vt:lpstr>Question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Ethan Wilson</cp:lastModifiedBy>
  <cp:revision>14</cp:revision>
  <dcterms:modified xsi:type="dcterms:W3CDTF">2025-03-11T14:44:44Z</dcterms:modified>
</cp:coreProperties>
</file>