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97" d="100"/>
          <a:sy n="97" d="100"/>
        </p:scale>
        <p:origin x="86" y="3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0FB8-F301-4A5A-869E-F5A83A051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F373B-6C97-45D4-A196-69AAE2F34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08B4B-83AC-4AA4-9E28-BCEC7E85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3269-1C57-44A0-BD98-C273681673A8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D37E1-EF33-43E4-B8F9-02E9F534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8E5C5-325E-4EB0-A7B3-053A09BC9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2DBD-72C1-4883-93AB-8A9B54B0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5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5AC6-EFB3-4B38-8860-F965C5510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DA47F-F3B2-4E40-91FA-4F13843B6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BA39E-879A-48F1-A797-7F752823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3269-1C57-44A0-BD98-C273681673A8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4861E-A5EF-4F73-8EE4-78910181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B67B1-985B-467A-B7DA-1FBE4761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2DBD-72C1-4883-93AB-8A9B54B0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4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7FB41-8B7A-41B0-8C58-A8B82F3C9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5E6F5-89CA-4867-96B9-989887F13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B45A3-6C7B-4744-826B-8A1F9847F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3269-1C57-44A0-BD98-C273681673A8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F4402-33FE-4975-BC34-6A41553C8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380A-856C-4B40-BF7E-D5016F5C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2DBD-72C1-4883-93AB-8A9B54B0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A3D9-FFDC-4D55-A96A-C485BAAB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49648-4C76-404D-ACA4-B665DEA26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AA5BF-4C31-4952-8967-07019D00B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3269-1C57-44A0-BD98-C273681673A8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6CD8D-6D9F-4B44-93A6-FF99E74C6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DD2B9-CBAF-4726-BF6A-3025665A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2DBD-72C1-4883-93AB-8A9B54B0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E459-ACCC-43B6-8C71-01D7B7F52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926B3-3DF9-4374-A7CC-97C878D02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85E65-E4E0-491C-A942-2369EC24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3269-1C57-44A0-BD98-C273681673A8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2A1D5-57BA-4243-97F9-50B9D8A2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E559A-95B9-4DB1-BDE6-EF14C9C6E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2DBD-72C1-4883-93AB-8A9B54B0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0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D92B-D108-4C93-968B-5BD518BF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74454-D74D-4B70-9F02-6D8605824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89F0A-9C91-4D19-804B-620795D86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D6F4C-605D-40B5-A9B2-C6237C43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3269-1C57-44A0-BD98-C273681673A8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4CF06-B47B-472F-BC07-4B7C5A54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87AFD-A823-4FC9-8C2A-40B68CB8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2DBD-72C1-4883-93AB-8A9B54B0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5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14506-F330-4D9C-9FD9-252B16F5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2FE3E-DA75-4B24-A201-37150F577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C3F24-B5CE-4B18-BA9F-B6EF2E6C8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90FEF-CB51-40B3-AA78-FB9C25504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F0AB1-4309-4F53-86EB-6C4B7CD2E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7CAE4-C9F3-4E5F-9155-9CC0115D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3269-1C57-44A0-BD98-C273681673A8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9F172E-7199-4425-94AD-F75390842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25B50-819E-453D-967B-FC80F326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2DBD-72C1-4883-93AB-8A9B54B0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6A7C-51DB-4D2F-AF44-50B95F483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00AE3C-71DA-4850-8E07-06E5DB72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3269-1C57-44A0-BD98-C273681673A8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362E5-9C5C-45BE-A43E-1B727786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8B81A-4CB1-49CA-A7F4-1FC0FF05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2DBD-72C1-4883-93AB-8A9B54B0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6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1A34C0-30B7-47B6-92FE-0783766D1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3269-1C57-44A0-BD98-C273681673A8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9F1D2F-DBED-45C5-A448-B80DCF76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CC25E-B054-44F3-9670-BA01C0F17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2DBD-72C1-4883-93AB-8A9B54B0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9774-A95E-4401-AA1B-96B13CFAB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341A3-1F1F-42A4-8859-816DDC135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822FE-2AB9-49E6-B930-74060794D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451AD-518F-464E-BB51-88C865E1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3269-1C57-44A0-BD98-C273681673A8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FFDE4-DD64-4CFF-B76D-3C317931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E3539-4494-43FB-93D7-B65274AD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2DBD-72C1-4883-93AB-8A9B54B0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1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4348-CE4B-4C5A-8E21-5F4BD137F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7DC45F-89BE-4553-8720-10CA088CE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C4C79-6D3D-4AD1-87C7-18050322B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96B22-E406-44B4-874E-0B9A4615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3269-1C57-44A0-BD98-C273681673A8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B7FE0-FC07-46F2-94E7-88782BE9A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0BCAB-2DDD-41D8-85EE-7F316264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2DBD-72C1-4883-93AB-8A9B54B0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290EEF-70F0-4B0B-A33F-689275B8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69128-B3A9-4F6C-9C1D-71074C6B1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22B0C-2496-4C94-8442-E33EA9023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73269-1C57-44A0-BD98-C273681673A8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14C9C-B685-483C-AF40-E35D9932E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655A4-35D9-4D7F-AADA-3DFC19F97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62DBD-72C1-4883-93AB-8A9B54B0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5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B1A1-A6B1-40E4-A790-E1B035A21A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the </a:t>
            </a:r>
            <a:r>
              <a:rPr lang="en-US" dirty="0" err="1"/>
              <a:t>jetbot</a:t>
            </a:r>
            <a:r>
              <a:rPr lang="en-US" dirty="0"/>
              <a:t> 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1FD1D-5B90-4791-8AE4-4B38A25FF3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3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3362-906B-4491-A2E8-D9AC5215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Pics of the final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6B571-DC73-49AC-8C9B-ABEC74546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2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4957C-7B87-41CF-B6C6-6D38110E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computing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E4CCB-98AD-473F-A5A4-37D4AE523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6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F0A0C-90DF-4399-99EB-1E2E618F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connects up to all the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B5133-E918-4EFF-B935-CC26F969E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0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8D3F-A2EC-4703-99CA-131FD3EE3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Specs of the motors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AC66-C524-4B13-A313-CC896757B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3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AFEB-EDD2-45D2-AF2E-159669A7C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Specs of the camera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9AA12-3BF3-4C48-9E17-7F93DDB50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7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CA3EA-3B14-4699-834E-38B9874A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jetson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45957-E921-457C-864F-4476808D1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23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1028-88BD-463F-B9D3-DF084413C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interacts with the azure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9FA35-1267-4AF5-806F-E9019A7F2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4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06BB-922E-4D14-AE57-0CF7FD22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756DF-00D9-4575-BD69-D84B7019D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2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39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How the jetbot works</vt:lpstr>
      <vt:lpstr>Pics of the final product</vt:lpstr>
      <vt:lpstr>Main computing unit</vt:lpstr>
      <vt:lpstr>How it connects up to all the components</vt:lpstr>
      <vt:lpstr>Specs of the motors</vt:lpstr>
      <vt:lpstr>Specs of the camera</vt:lpstr>
      <vt:lpstr>How the jetson works</vt:lpstr>
      <vt:lpstr>How it interacts with the azure cloud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jetbot works</dc:title>
  <dc:creator>Ethan Z Ma</dc:creator>
  <cp:lastModifiedBy>Ethan Z Ma</cp:lastModifiedBy>
  <cp:revision>1</cp:revision>
  <dcterms:created xsi:type="dcterms:W3CDTF">2021-07-09T23:55:51Z</dcterms:created>
  <dcterms:modified xsi:type="dcterms:W3CDTF">2021-07-09T23:59:54Z</dcterms:modified>
</cp:coreProperties>
</file>