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B Garamond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BGaramond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BGaramond-italic.fntdata"/><Relationship Id="rId14" Type="http://schemas.openxmlformats.org/officeDocument/2006/relationships/font" Target="fonts/EBGaramond-bold.fntdata"/><Relationship Id="rId16" Type="http://schemas.openxmlformats.org/officeDocument/2006/relationships/font" Target="fonts/EBGaramon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199bb5b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199bb5b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199bb5b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199bb5b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199bb5b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199bb5b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199bb5bf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199bb5b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199bb5bf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199bb5bf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199bb5bf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199bb5bf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55400" y="43375"/>
            <a:ext cx="50769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  <a:latin typeface="EB Garamond"/>
                <a:ea typeface="EB Garamond"/>
                <a:cs typeface="EB Garamond"/>
                <a:sym typeface="EB Garamond"/>
              </a:rPr>
              <a:t>Big Mountain Resort</a:t>
            </a:r>
            <a:endParaRPr>
              <a:solidFill>
                <a:srgbClr val="741B47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37700" y="230375"/>
            <a:ext cx="277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Problem Statement: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EB Garamond"/>
                <a:ea typeface="EB Garamond"/>
                <a:cs typeface="EB Garamond"/>
                <a:sym typeface="EB Garamond"/>
              </a:rPr>
              <a:t>Current Strategy: </a:t>
            </a:r>
            <a:endParaRPr b="1"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Big Mountain Resort currently only prices on charging a premium based on average prices in its market segment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EB Garamond"/>
                <a:ea typeface="EB Garamond"/>
                <a:cs typeface="EB Garamond"/>
                <a:sym typeface="EB Garamond"/>
              </a:rPr>
              <a:t>What does this mean? </a:t>
            </a:r>
            <a:endParaRPr b="1"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Big Mountain Resort only charges based on average prices of other resorts rather than taking in the value of their own resort facilities. This also means they don’t charge a different price for Weekend vs. Weekday prices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832400" y="1152475"/>
            <a:ext cx="3999900" cy="29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EB Garamond"/>
                <a:ea typeface="EB Garamond"/>
                <a:cs typeface="EB Garamond"/>
                <a:sym typeface="EB Garamond"/>
              </a:rPr>
              <a:t>So what next?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Initial ideas were to work out a ticket bundle packages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Lower Weekday prices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Group Packages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Season Passes with blackout dates (Disneyland)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Premium tickets with premium access to other facilities that lower tier tickets might not have access to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945475" y="230375"/>
            <a:ext cx="57429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In what ways can Big Mountain Resort better price their tickets by maximizing facility resources?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68000" y="1485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EB Garamond"/>
                <a:ea typeface="EB Garamond"/>
                <a:cs typeface="EB Garamond"/>
                <a:sym typeface="EB Garamond"/>
              </a:rPr>
              <a:t>Problem Solved! </a:t>
            </a:r>
            <a:endParaRPr sz="32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Solution 1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EB Garamond"/>
                <a:ea typeface="EB Garamond"/>
                <a:cs typeface="EB Garamond"/>
                <a:sym typeface="EB Garamond"/>
              </a:rPr>
              <a:t>Increase your vertical drop by 150ft! </a:t>
            </a:r>
            <a:endParaRPr sz="14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EB Garamond"/>
                <a:ea typeface="EB Garamond"/>
                <a:cs typeface="EB Garamond"/>
                <a:sym typeface="EB Garamond"/>
              </a:rPr>
              <a:t>You can increase ticket price by $8.61 and potential increase of revenue by $15,065,47</a:t>
            </a:r>
            <a:endParaRPr sz="14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1680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Solution 2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Increase snow making by 2 acres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You can increase ticket price by $9.90 and potential increase of revenue by $17,322,717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6068575" y="1354350"/>
            <a:ext cx="2808000" cy="3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Solution 3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Closing down 1 run would have no effect to ticket pricing and would help to reduce operating costs.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EB Garamond"/>
                <a:ea typeface="EB Garamond"/>
                <a:cs typeface="EB Garamond"/>
                <a:sym typeface="EB Garamond"/>
              </a:rPr>
              <a:t>However! 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Closing down more than 1 run could potentially be helpful but would affect ticket pricing. Need operating costs to know more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11">
                <a:latin typeface="EB Garamond"/>
                <a:ea typeface="EB Garamond"/>
                <a:cs typeface="EB Garamond"/>
                <a:sym typeface="EB Garamond"/>
              </a:rPr>
              <a:t>Rudimentary Analysis</a:t>
            </a:r>
            <a:endParaRPr sz="321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Heatmap Correlations (See Figure)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	~Vertical drop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	~Runs/Snow Making_ac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	~Runs/Total_chairs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Using Means and Medians as a baseline training model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	~Off by $19 on average!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125" y="1320375"/>
            <a:ext cx="3418200" cy="308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11">
                <a:latin typeface="EB Garamond"/>
                <a:ea typeface="EB Garamond"/>
                <a:cs typeface="EB Garamond"/>
                <a:sym typeface="EB Garamond"/>
              </a:rPr>
              <a:t>Random Forest Regression Model vs. Linear Model </a:t>
            </a:r>
            <a:endParaRPr sz="261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EB Garamond"/>
              <a:buChar char="●"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Imputing missing values with median/mean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EB Garamond"/>
              <a:buChar char="○"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Median proved better due to skew of data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EB Garamond"/>
              <a:buChar char="●"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Scaling data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EB Garamond"/>
              <a:buChar char="○"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Many features = many different measurements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EB Garamond"/>
              <a:buChar char="○"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Zero the data! 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EB Garamond"/>
              <a:buChar char="●"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Training the model 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EB Garamond"/>
              <a:buChar char="○"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Training set vs Testing set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EB Garamond"/>
              <a:buChar char="●"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Calculate Model Performance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EB Garamond"/>
              <a:buChar char="○"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R2 Score, MAE, MSE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EB Garamond"/>
              <a:buChar char="○"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SelectKBest and Cross Validation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11">
                <a:latin typeface="EB Garamond"/>
                <a:ea typeface="EB Garamond"/>
                <a:cs typeface="EB Garamond"/>
                <a:sym typeface="EB Garamond"/>
              </a:rPr>
              <a:t>Performing the Model!</a:t>
            </a:r>
            <a:endParaRPr sz="321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47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EB Garamond"/>
              <a:buChar char="●"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A look back at Heatmap Correlation and Best Features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EB Garamond"/>
              <a:buChar char="○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Vertical_drop, Snow Making_ac, Total_chairs, fastQuads, Runs, LongestRun_mi, trams,SkiableTerrain_ac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EB Garamond"/>
              <a:buChar char="●"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Only thing now is to use model! 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EB Garamond"/>
              <a:buChar char="○"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Permanently closing down up to 10 of the least used runs. This doesn't impact any other resort statistics.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EB Garamond"/>
              <a:buChar char="○"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Increase the vertical drop by adding a run to a point 150 feet lower down but requiring the installation of an additional chair lift to bring skiers back up, without additional snow making coverage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EB Garamond"/>
              <a:buChar char="○"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Same as number 2, but adding 2 acres of snow making cover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EB Garamond"/>
              <a:buChar char="○"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Increase the longest run by 0.2 mile to boast 3.5 miles length, requiring an additional snow making coverage of 4 acres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750" y="1152475"/>
            <a:ext cx="3872099" cy="20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530700" y="459450"/>
            <a:ext cx="208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11">
                <a:latin typeface="EB Garamond"/>
                <a:ea typeface="EB Garamond"/>
                <a:cs typeface="EB Garamond"/>
                <a:sym typeface="EB Garamond"/>
              </a:rPr>
              <a:t>Thank you!</a:t>
            </a:r>
            <a:endParaRPr sz="321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Knowing your best features is important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Have Training and Testing splits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How well Model performs vs. Average or what you currently use is key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Be flexible and have options!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