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365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5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17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5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2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77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6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44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16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80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FE8D-4152-43F4-9B90-3190EBEEB89D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7D3C-AFCB-40FE-8E9F-B130FE01E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4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979712" y="908720"/>
            <a:ext cx="4824536" cy="4968552"/>
          </a:xfrm>
          <a:prstGeom prst="rect">
            <a:avLst/>
          </a:prstGeom>
          <a:solidFill>
            <a:srgbClr val="ED1B24"/>
          </a:solidFill>
          <a:ln>
            <a:solidFill>
              <a:srgbClr val="ED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2555776" y="836712"/>
                <a:ext cx="3672408" cy="450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unset" dir="t"/>
                </a:scene3d>
                <a:sp3d contourW="12700" prstMaterial="matte">
                  <a:extrusionClr>
                    <a:schemeClr val="bg1">
                      <a:lumMod val="50000"/>
                    </a:schemeClr>
                  </a:extrusionClr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70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/>
                          <a:ea typeface="Cambria Math"/>
                        </a:rPr>
                        <m:t>Λ</m:t>
                      </m:r>
                    </m:oMath>
                  </m:oMathPara>
                </a14:m>
                <a:endParaRPr lang="es-CO" sz="3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836712"/>
                <a:ext cx="3672408" cy="45089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Rectángulo"/>
          <p:cNvSpPr/>
          <p:nvPr/>
        </p:nvSpPr>
        <p:spPr>
          <a:xfrm>
            <a:off x="3021252" y="4305290"/>
            <a:ext cx="27414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 smtClean="0">
                <a:effectLst>
                  <a:reflection blurRad="6350" stA="55000" endA="300" endPos="45500" dir="5400000" sy="-100000" algn="bl" rotWithShape="0"/>
                </a:effectLst>
                <a:latin typeface="High Tower Text" panose="02040502050506030303" pitchFamily="18" charset="0"/>
              </a:rPr>
              <a:t>T</a:t>
            </a:r>
            <a:r>
              <a:rPr lang="es-CO" sz="4000" dirty="0" smtClean="0">
                <a:effectLst>
                  <a:reflection blurRad="6350" stA="55000" endA="300" endPos="45500" dir="5400000" sy="-100000" algn="bl" rotWithShape="0"/>
                </a:effectLst>
                <a:latin typeface="High Tower Text" panose="02040502050506030303" pitchFamily="18" charset="0"/>
              </a:rPr>
              <a:t>rinity Inc.</a:t>
            </a:r>
            <a:endParaRPr lang="es-CO" sz="4000" dirty="0">
              <a:effectLst>
                <a:reflection blurRad="6350" stA="55000" endA="300" endPos="45500" dir="5400000" sy="-100000" algn="bl" rotWithShape="0"/>
              </a:effectLst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mateo.florez@javeriana.edu.co</dc:creator>
  <cp:lastModifiedBy>mateo.florez@javeriana.edu.co</cp:lastModifiedBy>
  <cp:revision>2</cp:revision>
  <dcterms:created xsi:type="dcterms:W3CDTF">2014-05-23T13:19:50Z</dcterms:created>
  <dcterms:modified xsi:type="dcterms:W3CDTF">2014-05-23T13:46:44Z</dcterms:modified>
</cp:coreProperties>
</file>