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8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1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84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6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8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8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6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6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57750D-FA2E-45EA-9053-5357218E483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80933F-45A8-41EE-B2EE-6C23160EE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7195-1A1C-7A6B-D9DB-F8367A636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Electronic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636F2-8FBC-6D89-F835-9A23BE176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600" dirty="0"/>
              <a:t>Code First Girls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Elisa Ferreira Malva</a:t>
            </a:r>
          </a:p>
        </p:txBody>
      </p:sp>
    </p:spTree>
    <p:extLst>
      <p:ext uri="{BB962C8B-B14F-4D97-AF65-F5344CB8AC3E}">
        <p14:creationId xmlns:p14="http://schemas.microsoft.com/office/powerpoint/2010/main" val="32273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9DE-2145-5AD7-3001-7198B18C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Relational DB with minimum five tables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87568E-2DE7-3E8C-9868-3CC7CB550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44"/>
          <a:stretch/>
        </p:blipFill>
        <p:spPr>
          <a:xfrm>
            <a:off x="478173" y="2802084"/>
            <a:ext cx="3306427" cy="33320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6B8D6F-4CFF-E04E-F962-AEED59F121EC}"/>
              </a:ext>
            </a:extLst>
          </p:cNvPr>
          <p:cNvSpPr txBox="1"/>
          <p:nvPr/>
        </p:nvSpPr>
        <p:spPr>
          <a:xfrm>
            <a:off x="406400" y="2438400"/>
            <a:ext cx="386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Table 1- Main book 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46AC47-C16C-7488-1C15-78C7D8F1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233" y="2650871"/>
            <a:ext cx="3038899" cy="36390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AD5BEC-CA72-BDA9-0926-633A6C25AA9D}"/>
              </a:ext>
            </a:extLst>
          </p:cNvPr>
          <p:cNvSpPr txBox="1"/>
          <p:nvPr/>
        </p:nvSpPr>
        <p:spPr>
          <a:xfrm>
            <a:off x="4642232" y="2438400"/>
            <a:ext cx="303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</a:rPr>
              <a:t>Table 2 – Book References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A61C95F-A047-0B61-3F74-5B50A9474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70"/>
          <a:stretch/>
        </p:blipFill>
        <p:spPr>
          <a:xfrm>
            <a:off x="8359991" y="2776955"/>
            <a:ext cx="2972215" cy="19347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5C502D-A0B4-9755-4BA9-C85E8EAF1FD9}"/>
              </a:ext>
            </a:extLst>
          </p:cNvPr>
          <p:cNvSpPr txBox="1"/>
          <p:nvPr/>
        </p:nvSpPr>
        <p:spPr>
          <a:xfrm>
            <a:off x="8424512" y="2453047"/>
            <a:ext cx="247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Table 3 – Tags Index</a:t>
            </a:r>
          </a:p>
        </p:txBody>
      </p:sp>
    </p:spTree>
    <p:extLst>
      <p:ext uri="{BB962C8B-B14F-4D97-AF65-F5344CB8AC3E}">
        <p14:creationId xmlns:p14="http://schemas.microsoft.com/office/powerpoint/2010/main" val="40734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E7AF9-7142-E7FA-1E16-1003455B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97" y="1027886"/>
            <a:ext cx="3086531" cy="5830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BEA2F-1FDF-DA92-4034-E6CE23326071}"/>
              </a:ext>
            </a:extLst>
          </p:cNvPr>
          <p:cNvSpPr txBox="1"/>
          <p:nvPr/>
        </p:nvSpPr>
        <p:spPr>
          <a:xfrm>
            <a:off x="2207597" y="546100"/>
            <a:ext cx="28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Table 4 – Book tags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CA949-4A8F-31B0-4445-80BC23C9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03" y="1142186"/>
            <a:ext cx="2819794" cy="303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98B0E-EDFF-38E8-F147-54E0931BDE25}"/>
              </a:ext>
            </a:extLst>
          </p:cNvPr>
          <p:cNvSpPr txBox="1"/>
          <p:nvPr/>
        </p:nvSpPr>
        <p:spPr>
          <a:xfrm>
            <a:off x="6222803" y="546100"/>
            <a:ext cx="281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Table 5 – When was last Read</a:t>
            </a:r>
          </a:p>
        </p:txBody>
      </p:sp>
    </p:spTree>
    <p:extLst>
      <p:ext uri="{BB962C8B-B14F-4D97-AF65-F5344CB8AC3E}">
        <p14:creationId xmlns:p14="http://schemas.microsoft.com/office/powerpoint/2010/main" val="10289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3E1F-B7DF-8142-A241-87788B4C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22546" cy="706964"/>
          </a:xfrm>
        </p:spPr>
        <p:txBody>
          <a:bodyPr/>
          <a:lstStyle/>
          <a:p>
            <a:r>
              <a:rPr lang="en-GB" dirty="0"/>
              <a:t>Set Primary and Foreign Key Constraints to create relationships between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75F24-AE55-479E-E88F-C5E11B87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70" y="2336640"/>
            <a:ext cx="6672529" cy="39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F8AA-60B2-2AA3-8E17-7D45DCB0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647700"/>
            <a:ext cx="3822699" cy="2247900"/>
          </a:xfrm>
        </p:spPr>
        <p:txBody>
          <a:bodyPr>
            <a:normAutofit/>
          </a:bodyPr>
          <a:lstStyle/>
          <a:p>
            <a:r>
              <a:rPr lang="en-GB" sz="2800" dirty="0"/>
              <a:t>Using any type of the joins create a view that combines multiple tables in a logical 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56FE13-3573-2545-CA54-A2304DFA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CDB332-E3CC-0663-D2DC-A33F65D8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Joined both ‘</a:t>
            </a:r>
            <a:r>
              <a:rPr lang="en-GB" dirty="0" err="1"/>
              <a:t>UniqueId</a:t>
            </a:r>
            <a:r>
              <a:rPr lang="en-GB" dirty="0"/>
              <a:t>’ and ‘</a:t>
            </a:r>
            <a:r>
              <a:rPr lang="en-GB" dirty="0" err="1"/>
              <a:t>ExternalRef</a:t>
            </a:r>
            <a:r>
              <a:rPr lang="en-GB" dirty="0"/>
              <a:t>’ tables by the ID to extract the data set that already had an Amazon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E761-505A-6289-C05E-E9364FFA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55" y="180521"/>
            <a:ext cx="5887272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F6E-2FC7-2596-49C2-65403180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54" y="645871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GB" dirty="0"/>
              <a:t>In your database, create a stored function that can be applied to a query in your 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5A26F-A817-CD69-53FE-4FD13A610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2" r="6310"/>
          <a:stretch/>
        </p:blipFill>
        <p:spPr>
          <a:xfrm>
            <a:off x="419100" y="2754071"/>
            <a:ext cx="5676900" cy="3458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E4F35-DAF6-9EB9-D9AB-50D0DA80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38" y="2393884"/>
            <a:ext cx="5550062" cy="3818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41B31E-6375-B6F6-D235-E7F963DD1DBE}"/>
              </a:ext>
            </a:extLst>
          </p:cNvPr>
          <p:cNvSpPr txBox="1"/>
          <p:nvPr/>
        </p:nvSpPr>
        <p:spPr>
          <a:xfrm>
            <a:off x="419100" y="2286000"/>
            <a:ext cx="555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Anchor Query</a:t>
            </a:r>
          </a:p>
        </p:txBody>
      </p:sp>
    </p:spTree>
    <p:extLst>
      <p:ext uri="{BB962C8B-B14F-4D97-AF65-F5344CB8AC3E}">
        <p14:creationId xmlns:p14="http://schemas.microsoft.com/office/powerpoint/2010/main" val="250545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D6EEDE-2F5F-814E-A6C2-9F73798D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70" y="461575"/>
            <a:ext cx="5029530" cy="5911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A7925-E15A-8E5F-523F-F42DC7F8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2163233"/>
            <a:ext cx="3865134" cy="1735667"/>
          </a:xfrm>
        </p:spPr>
        <p:txBody>
          <a:bodyPr>
            <a:normAutofit fontScale="90000"/>
          </a:bodyPr>
          <a:lstStyle/>
          <a:p>
            <a:r>
              <a:rPr lang="en-GB" dirty="0"/>
              <a:t>Prepare an example query with a subquery to demonstrate how to extract data from your DB for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C767E-C9EC-492E-414D-A5C164A7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051300"/>
            <a:ext cx="3859212" cy="215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Searched the book titles that had been classified as a ‘Reference’ book as first tag and ‘Language and Literature’ as a second tag.</a:t>
            </a:r>
          </a:p>
          <a:p>
            <a:pPr>
              <a:lnSpc>
                <a:spcPct val="150000"/>
              </a:lnSpc>
            </a:pPr>
            <a:r>
              <a:rPr lang="en-GB" dirty="0"/>
              <a:t>Resulting on two different titles with both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97928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D13B-6C61-BE73-6F48-D4A4D71A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DB diagram where all table relations are shown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FBCF-DB24-025B-8E70-B9F723EB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AED6C-2F1D-0F6F-B3B3-57FE43CF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9" t="1852" r="9061" b="1482"/>
          <a:stretch/>
        </p:blipFill>
        <p:spPr>
          <a:xfrm>
            <a:off x="5956299" y="0"/>
            <a:ext cx="623570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8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7E481B-0AE2-B480-244A-663F559D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to MySQL for demos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2592D-3E92-0ACE-C735-785141F07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8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</TotalTime>
  <Words>183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Electronic Library</vt:lpstr>
      <vt:lpstr>Create a Relational DB with minimum five tables</vt:lpstr>
      <vt:lpstr>PowerPoint Presentation</vt:lpstr>
      <vt:lpstr>Set Primary and Foreign Key Constraints to create relationships between tables</vt:lpstr>
      <vt:lpstr>Using any type of the joins create a view that combines multiple tables in a logical way</vt:lpstr>
      <vt:lpstr>In your database, create a stored function that can be applied to a query in your DB</vt:lpstr>
      <vt:lpstr>Prepare an example query with a subquery to demonstrate how to extract data from your DB for analysis</vt:lpstr>
      <vt:lpstr>Create DB diagram where all table relations are shown</vt:lpstr>
      <vt:lpstr>Now to MySQL for 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Library</dc:title>
  <dc:creator>Elisa Malva</dc:creator>
  <cp:lastModifiedBy>Elisa Malva</cp:lastModifiedBy>
  <cp:revision>1</cp:revision>
  <dcterms:created xsi:type="dcterms:W3CDTF">2022-09-01T10:50:35Z</dcterms:created>
  <dcterms:modified xsi:type="dcterms:W3CDTF">2022-09-01T16:30:43Z</dcterms:modified>
</cp:coreProperties>
</file>