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9f2c84d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19f2c84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71d3d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71d3d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71d3d81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71d3d8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71d3d8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71d3d8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71d3d81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71d3d8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171d3d81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171d3d81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71d3d81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71d3d81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71d3d81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71d3d81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171d3d81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171d3d81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 based on Trading Indicators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Enrique Briceno, Thomas Guyton, and Erik 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three stocks based on </a:t>
            </a:r>
            <a:r>
              <a:rPr lang="en"/>
              <a:t>volatility</a:t>
            </a:r>
            <a:r>
              <a:rPr lang="en"/>
              <a:t> (High, Avg, &amp; Low as measured by the stock’s Beta)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three different trading indicators (MACD, Commodity Channel Indicator (CCI), and Money Flow Index (MFI)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Apply two different ML libraries </a:t>
            </a:r>
            <a:r>
              <a:rPr lang="en"/>
              <a:t>(SVC &amp; LTSM) </a:t>
            </a:r>
            <a:r>
              <a:rPr lang="en"/>
              <a:t>to attempt to predict stock prices and indicators based off of those indicators and to see if different indicators work better for different classes of stocks (based on </a:t>
            </a:r>
            <a:r>
              <a:rPr lang="en"/>
              <a:t>volatility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Securities (3 stocks)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(</a:t>
            </a:r>
            <a:r>
              <a:rPr lang="en"/>
              <a:t>Volatility</a:t>
            </a:r>
            <a:r>
              <a:rPr lang="en"/>
              <a:t>) Beta = OSTK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Avg (</a:t>
            </a:r>
            <a:r>
              <a:rPr lang="en"/>
              <a:t>Volatility</a:t>
            </a:r>
            <a:r>
              <a:rPr lang="en"/>
              <a:t>) Beta = CAT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(Volatility) Beta = DGX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#1: MACD &amp; SVC/Standard Scalar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697875"/>
            <a:ext cx="76887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SVC/Standard Scalar to predict the MACD “Buy/Sell” signal and percent change: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MACD relies on combined values versus a single value to generate signal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3" y="2384750"/>
            <a:ext cx="2657317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470" y="2384743"/>
            <a:ext cx="2585884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732" y="2384739"/>
            <a:ext cx="2611174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518038" y="4132800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DGX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230365" y="4132800"/>
            <a:ext cx="6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OSTK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98862" y="4132800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#2: CCI &amp; LTSM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 to predict the prices by applying LTSM to CCI &amp; MFI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 to predict the indicator by applying LTSM to CCI &amp; MFI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Manipulated </a:t>
            </a:r>
            <a:r>
              <a:rPr lang="en"/>
              <a:t>window size, # of layers, and # of units to attempt to get better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predicted indicator calculated returns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054200" y="1853850"/>
            <a:ext cx="18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INDICATOR to predict CLOSE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4106425"/>
            <a:ext cx="83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CCI</a:t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1400" y="2572250"/>
            <a:ext cx="83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MFI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782100" y="1853850"/>
            <a:ext cx="18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INDICATOR to predict INDICATOR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539188" y="1853850"/>
            <a:ext cx="18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Compared RETURNS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26" y="2420100"/>
            <a:ext cx="2424634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337" y="2469452"/>
            <a:ext cx="2432728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8826" y="3825374"/>
            <a:ext cx="2399743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564" y="3825379"/>
            <a:ext cx="2399743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9200" y="3768741"/>
            <a:ext cx="1873201" cy="1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9988" y="2365238"/>
            <a:ext cx="1856935" cy="120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OSTK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54200" y="1853850"/>
            <a:ext cx="18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INDICATOR to predict CLOSE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0" y="4106425"/>
            <a:ext cx="83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CCI</a:t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1400" y="2572250"/>
            <a:ext cx="83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MFI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782100" y="1853850"/>
            <a:ext cx="18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INDICATOR to predict INDICATOR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539188" y="1853850"/>
            <a:ext cx="18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Compared RETURNS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62" y="2393267"/>
            <a:ext cx="2504277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39" y="2469448"/>
            <a:ext cx="2577331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848" y="3871102"/>
            <a:ext cx="1751905" cy="11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0038" y="3825388"/>
            <a:ext cx="242498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800" y="3771600"/>
            <a:ext cx="2414015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9850" y="2424704"/>
            <a:ext cx="1751901" cy="118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DGX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54200" y="1853850"/>
            <a:ext cx="18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INDICATOR to predict CLOSE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0" y="4106425"/>
            <a:ext cx="83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CCI</a:t>
            </a:r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31400" y="2572250"/>
            <a:ext cx="83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MFI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782100" y="1853850"/>
            <a:ext cx="18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INDICATOR to predict INDICATOR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539188" y="1853850"/>
            <a:ext cx="18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Compared RETURNS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75" y="2469450"/>
            <a:ext cx="2458248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088" y="2469450"/>
            <a:ext cx="240721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1425" y="3825388"/>
            <a:ext cx="2414016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275" y="3777700"/>
            <a:ext cx="240304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3188" y="3724828"/>
            <a:ext cx="1965225" cy="129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5913" y="2236350"/>
            <a:ext cx="1819796" cy="120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729450" y="1816850"/>
            <a:ext cx="76887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LSTM on the indicator to predict the CLOSE price was very poor across the board, generally failed to capture big increases or decreases in price and stayed in a narrow band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LSTM on the indicator to predict the INDICATOR was much better, however, still trailed actual values and yielded much worse returns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no trends as to whether a model did better with a more or less </a:t>
            </a:r>
            <a:r>
              <a:rPr lang="en"/>
              <a:t>volatile</a:t>
            </a:r>
            <a:r>
              <a:rPr lang="en"/>
              <a:t> stock (low sample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used were better at predicting simplistic, binary “Buy/Sell” (i.e. MACD) based on indicators versus multi-variable or trend change (e.g. from Buy to Sell, Buy to Hold, Hold to Sell, etc)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