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Questrial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font" Target="fonts/Questrial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-3175"/>
            <a:ext cx="12192000" cy="5203824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13117"/>
                </a:lnTo>
                <a:lnTo>
                  <a:pt x="19645" y="113117"/>
                </a:lnTo>
                <a:lnTo>
                  <a:pt x="23395" y="119707"/>
                </a:lnTo>
                <a:lnTo>
                  <a:pt x="23395" y="119707"/>
                </a:lnTo>
                <a:lnTo>
                  <a:pt x="23479" y="119780"/>
                </a:lnTo>
                <a:lnTo>
                  <a:pt x="23604" y="119890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890"/>
                </a:lnTo>
                <a:lnTo>
                  <a:pt x="24187" y="119780"/>
                </a:lnTo>
                <a:lnTo>
                  <a:pt x="24270" y="119707"/>
                </a:lnTo>
                <a:lnTo>
                  <a:pt x="28020" y="113117"/>
                </a:lnTo>
                <a:lnTo>
                  <a:pt x="120000" y="113117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" name="Shape 13"/>
          <p:cNvSpPr txBox="1"/>
          <p:nvPr>
            <p:ph type="ctrTitle"/>
          </p:nvPr>
        </p:nvSpPr>
        <p:spPr>
          <a:xfrm>
            <a:off x="810000" y="1449146"/>
            <a:ext cx="10571999" cy="2971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Font typeface="Questrial"/>
              <a:buNone/>
              <a:defRPr b="1" i="0" sz="54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810000" y="5280846"/>
            <a:ext cx="10571999" cy="4349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ctr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ctr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ctr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ctr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ctr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ctr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ctr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ctr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814727" y="727522"/>
            <a:ext cx="4852988" cy="16171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Font typeface="Questrial"/>
              <a:buNone/>
              <a:defRPr b="0" i="0" sz="24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7" name="Shape 77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-342900" lvl="0" marL="342900" marR="0" rtl="0" algn="ctr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814727" y="2344683"/>
            <a:ext cx="4852988" cy="35163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590395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4862689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631697" y="1081455"/>
            <a:ext cx="6332415" cy="3239187"/>
          </a:xfrm>
          <a:custGeom>
            <a:pathLst>
              <a:path extrusionOk="0" h="120000" w="120000">
                <a:moveTo>
                  <a:pt x="118439" y="0"/>
                </a:moveTo>
                <a:lnTo>
                  <a:pt x="1560" y="0"/>
                </a:lnTo>
                <a:lnTo>
                  <a:pt x="1560" y="0"/>
                </a:lnTo>
                <a:lnTo>
                  <a:pt x="1205" y="0"/>
                </a:lnTo>
                <a:lnTo>
                  <a:pt x="921" y="207"/>
                </a:lnTo>
                <a:lnTo>
                  <a:pt x="709" y="415"/>
                </a:lnTo>
                <a:lnTo>
                  <a:pt x="425" y="623"/>
                </a:lnTo>
                <a:lnTo>
                  <a:pt x="283" y="1039"/>
                </a:lnTo>
                <a:lnTo>
                  <a:pt x="141" y="1351"/>
                </a:lnTo>
                <a:lnTo>
                  <a:pt x="0" y="1767"/>
                </a:lnTo>
                <a:lnTo>
                  <a:pt x="0" y="2287"/>
                </a:lnTo>
                <a:lnTo>
                  <a:pt x="0" y="107937"/>
                </a:lnTo>
                <a:lnTo>
                  <a:pt x="0" y="107937"/>
                </a:lnTo>
                <a:lnTo>
                  <a:pt x="0" y="108457"/>
                </a:lnTo>
                <a:lnTo>
                  <a:pt x="141" y="108873"/>
                </a:lnTo>
                <a:lnTo>
                  <a:pt x="283" y="109185"/>
                </a:lnTo>
                <a:lnTo>
                  <a:pt x="425" y="109601"/>
                </a:lnTo>
                <a:lnTo>
                  <a:pt x="709" y="109809"/>
                </a:lnTo>
                <a:lnTo>
                  <a:pt x="921" y="110017"/>
                </a:lnTo>
                <a:lnTo>
                  <a:pt x="1205" y="110225"/>
                </a:lnTo>
                <a:lnTo>
                  <a:pt x="1560" y="110225"/>
                </a:lnTo>
                <a:lnTo>
                  <a:pt x="16808" y="110225"/>
                </a:lnTo>
                <a:lnTo>
                  <a:pt x="23049" y="119376"/>
                </a:lnTo>
                <a:lnTo>
                  <a:pt x="23049" y="119376"/>
                </a:lnTo>
                <a:lnTo>
                  <a:pt x="23262" y="119584"/>
                </a:lnTo>
                <a:lnTo>
                  <a:pt x="23546" y="119792"/>
                </a:lnTo>
                <a:lnTo>
                  <a:pt x="23829" y="120000"/>
                </a:lnTo>
                <a:lnTo>
                  <a:pt x="24113" y="120000"/>
                </a:lnTo>
                <a:lnTo>
                  <a:pt x="24397" y="120000"/>
                </a:lnTo>
                <a:lnTo>
                  <a:pt x="24680" y="119792"/>
                </a:lnTo>
                <a:lnTo>
                  <a:pt x="24964" y="119584"/>
                </a:lnTo>
                <a:lnTo>
                  <a:pt x="25177" y="119376"/>
                </a:lnTo>
                <a:lnTo>
                  <a:pt x="31418" y="110225"/>
                </a:lnTo>
                <a:lnTo>
                  <a:pt x="118439" y="110225"/>
                </a:lnTo>
                <a:lnTo>
                  <a:pt x="118439" y="110225"/>
                </a:lnTo>
                <a:lnTo>
                  <a:pt x="118794" y="110225"/>
                </a:lnTo>
                <a:lnTo>
                  <a:pt x="119078" y="110017"/>
                </a:lnTo>
                <a:lnTo>
                  <a:pt x="119290" y="109809"/>
                </a:lnTo>
                <a:lnTo>
                  <a:pt x="119574" y="109601"/>
                </a:lnTo>
                <a:lnTo>
                  <a:pt x="119716" y="109185"/>
                </a:lnTo>
                <a:lnTo>
                  <a:pt x="119858" y="108873"/>
                </a:lnTo>
                <a:lnTo>
                  <a:pt x="120000" y="108457"/>
                </a:lnTo>
                <a:lnTo>
                  <a:pt x="120000" y="107937"/>
                </a:lnTo>
                <a:lnTo>
                  <a:pt x="120000" y="2287"/>
                </a:lnTo>
                <a:lnTo>
                  <a:pt x="120000" y="2287"/>
                </a:lnTo>
                <a:lnTo>
                  <a:pt x="120000" y="1767"/>
                </a:lnTo>
                <a:lnTo>
                  <a:pt x="119858" y="1351"/>
                </a:lnTo>
                <a:lnTo>
                  <a:pt x="119716" y="1039"/>
                </a:lnTo>
                <a:lnTo>
                  <a:pt x="119574" y="623"/>
                </a:lnTo>
                <a:lnTo>
                  <a:pt x="119290" y="415"/>
                </a:lnTo>
                <a:lnTo>
                  <a:pt x="119078" y="207"/>
                </a:lnTo>
                <a:lnTo>
                  <a:pt x="118794" y="0"/>
                </a:lnTo>
                <a:lnTo>
                  <a:pt x="118439" y="0"/>
                </a:lnTo>
                <a:lnTo>
                  <a:pt x="118439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type="title"/>
          </p:nvPr>
        </p:nvSpPr>
        <p:spPr>
          <a:xfrm>
            <a:off x="850984" y="1238501"/>
            <a:ext cx="5893839" cy="264591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Font typeface="Questrial"/>
              <a:buNone/>
              <a:defRPr b="1" i="0" sz="42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853190" y="4443680"/>
            <a:ext cx="5891635" cy="713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7574642" y="1081455"/>
            <a:ext cx="3810001" cy="40754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1140883" y="2286584"/>
            <a:ext cx="4895115" cy="2503971"/>
          </a:xfrm>
          <a:custGeom>
            <a:pathLst>
              <a:path extrusionOk="0" h="120000" w="120000">
                <a:moveTo>
                  <a:pt x="118439" y="0"/>
                </a:moveTo>
                <a:lnTo>
                  <a:pt x="1560" y="0"/>
                </a:lnTo>
                <a:lnTo>
                  <a:pt x="1560" y="0"/>
                </a:lnTo>
                <a:lnTo>
                  <a:pt x="1205" y="0"/>
                </a:lnTo>
                <a:lnTo>
                  <a:pt x="921" y="207"/>
                </a:lnTo>
                <a:lnTo>
                  <a:pt x="709" y="415"/>
                </a:lnTo>
                <a:lnTo>
                  <a:pt x="425" y="623"/>
                </a:lnTo>
                <a:lnTo>
                  <a:pt x="283" y="1039"/>
                </a:lnTo>
                <a:lnTo>
                  <a:pt x="141" y="1351"/>
                </a:lnTo>
                <a:lnTo>
                  <a:pt x="0" y="1767"/>
                </a:lnTo>
                <a:lnTo>
                  <a:pt x="0" y="2287"/>
                </a:lnTo>
                <a:lnTo>
                  <a:pt x="0" y="107937"/>
                </a:lnTo>
                <a:lnTo>
                  <a:pt x="0" y="107937"/>
                </a:lnTo>
                <a:lnTo>
                  <a:pt x="0" y="108457"/>
                </a:lnTo>
                <a:lnTo>
                  <a:pt x="141" y="108873"/>
                </a:lnTo>
                <a:lnTo>
                  <a:pt x="283" y="109185"/>
                </a:lnTo>
                <a:lnTo>
                  <a:pt x="425" y="109601"/>
                </a:lnTo>
                <a:lnTo>
                  <a:pt x="709" y="109809"/>
                </a:lnTo>
                <a:lnTo>
                  <a:pt x="921" y="110017"/>
                </a:lnTo>
                <a:lnTo>
                  <a:pt x="1205" y="110225"/>
                </a:lnTo>
                <a:lnTo>
                  <a:pt x="1560" y="110225"/>
                </a:lnTo>
                <a:lnTo>
                  <a:pt x="16808" y="110225"/>
                </a:lnTo>
                <a:lnTo>
                  <a:pt x="23049" y="119376"/>
                </a:lnTo>
                <a:lnTo>
                  <a:pt x="23049" y="119376"/>
                </a:lnTo>
                <a:lnTo>
                  <a:pt x="23262" y="119584"/>
                </a:lnTo>
                <a:lnTo>
                  <a:pt x="23546" y="119792"/>
                </a:lnTo>
                <a:lnTo>
                  <a:pt x="23829" y="120000"/>
                </a:lnTo>
                <a:lnTo>
                  <a:pt x="24113" y="120000"/>
                </a:lnTo>
                <a:lnTo>
                  <a:pt x="24397" y="120000"/>
                </a:lnTo>
                <a:lnTo>
                  <a:pt x="24680" y="119792"/>
                </a:lnTo>
                <a:lnTo>
                  <a:pt x="24964" y="119584"/>
                </a:lnTo>
                <a:lnTo>
                  <a:pt x="25177" y="119376"/>
                </a:lnTo>
                <a:lnTo>
                  <a:pt x="31418" y="110225"/>
                </a:lnTo>
                <a:lnTo>
                  <a:pt x="118439" y="110225"/>
                </a:lnTo>
                <a:lnTo>
                  <a:pt x="118439" y="110225"/>
                </a:lnTo>
                <a:lnTo>
                  <a:pt x="118794" y="110225"/>
                </a:lnTo>
                <a:lnTo>
                  <a:pt x="119078" y="110017"/>
                </a:lnTo>
                <a:lnTo>
                  <a:pt x="119290" y="109809"/>
                </a:lnTo>
                <a:lnTo>
                  <a:pt x="119574" y="109601"/>
                </a:lnTo>
                <a:lnTo>
                  <a:pt x="119716" y="109185"/>
                </a:lnTo>
                <a:lnTo>
                  <a:pt x="119858" y="108873"/>
                </a:lnTo>
                <a:lnTo>
                  <a:pt x="120000" y="108457"/>
                </a:lnTo>
                <a:lnTo>
                  <a:pt x="120000" y="107937"/>
                </a:lnTo>
                <a:lnTo>
                  <a:pt x="120000" y="2287"/>
                </a:lnTo>
                <a:lnTo>
                  <a:pt x="120000" y="2287"/>
                </a:lnTo>
                <a:lnTo>
                  <a:pt x="120000" y="1767"/>
                </a:lnTo>
                <a:lnTo>
                  <a:pt x="119858" y="1351"/>
                </a:lnTo>
                <a:lnTo>
                  <a:pt x="119716" y="1039"/>
                </a:lnTo>
                <a:lnTo>
                  <a:pt x="119574" y="623"/>
                </a:lnTo>
                <a:lnTo>
                  <a:pt x="119290" y="415"/>
                </a:lnTo>
                <a:lnTo>
                  <a:pt x="119078" y="207"/>
                </a:lnTo>
                <a:lnTo>
                  <a:pt x="118794" y="0"/>
                </a:lnTo>
                <a:lnTo>
                  <a:pt x="118439" y="0"/>
                </a:lnTo>
                <a:lnTo>
                  <a:pt x="118439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type="title"/>
          </p:nvPr>
        </p:nvSpPr>
        <p:spPr>
          <a:xfrm>
            <a:off x="1357088" y="2435957"/>
            <a:ext cx="4382521" cy="200778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Font typeface="Questrial"/>
              <a:buNone/>
              <a:defRPr b="1" i="0" sz="32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156000" y="2286000"/>
            <a:ext cx="4880300" cy="2295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0" type="dt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0" y="0"/>
            <a:ext cx="12192000" cy="2185988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Font typeface="Questrial"/>
              <a:buNone/>
              <a:defRPr b="1" i="0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0" type="dt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1" type="ftr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7669650" y="446089"/>
            <a:ext cx="4522348" cy="5414961"/>
          </a:xfrm>
          <a:custGeom>
            <a:pathLst>
              <a:path extrusionOk="0" h="120000" w="120000">
                <a:moveTo>
                  <a:pt x="7627" y="0"/>
                </a:moveTo>
                <a:lnTo>
                  <a:pt x="7627" y="33250"/>
                </a:lnTo>
                <a:lnTo>
                  <a:pt x="333" y="38111"/>
                </a:lnTo>
                <a:lnTo>
                  <a:pt x="333" y="38111"/>
                </a:lnTo>
                <a:lnTo>
                  <a:pt x="250" y="38222"/>
                </a:lnTo>
                <a:lnTo>
                  <a:pt x="125" y="38388"/>
                </a:lnTo>
                <a:lnTo>
                  <a:pt x="0" y="38527"/>
                </a:lnTo>
                <a:lnTo>
                  <a:pt x="0" y="38694"/>
                </a:lnTo>
                <a:lnTo>
                  <a:pt x="0" y="38861"/>
                </a:lnTo>
                <a:lnTo>
                  <a:pt x="125" y="39000"/>
                </a:lnTo>
                <a:lnTo>
                  <a:pt x="250" y="39166"/>
                </a:lnTo>
                <a:lnTo>
                  <a:pt x="333" y="39277"/>
                </a:lnTo>
                <a:lnTo>
                  <a:pt x="7627" y="44138"/>
                </a:lnTo>
                <a:lnTo>
                  <a:pt x="7627" y="120000"/>
                </a:lnTo>
                <a:lnTo>
                  <a:pt x="119999" y="120000"/>
                </a:lnTo>
                <a:lnTo>
                  <a:pt x="119999" y="0"/>
                </a:lnTo>
                <a:lnTo>
                  <a:pt x="7627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type="title"/>
          </p:nvPr>
        </p:nvSpPr>
        <p:spPr>
          <a:xfrm rot="5400000">
            <a:off x="6863536" y="1906174"/>
            <a:ext cx="5134798" cy="249479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Font typeface="Questrial"/>
              <a:buNone/>
              <a:defRPr b="1" i="0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 rot="5400000">
            <a:off x="1408289" y="-152200"/>
            <a:ext cx="5414961" cy="66115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0" type="dt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0"/>
            <a:ext cx="12192000" cy="2185988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" name="Shape 20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Font typeface="Questrial"/>
              <a:buNone/>
              <a:defRPr b="1" i="0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0"/>
            <a:ext cx="12192000" cy="2185988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" name="Shape 26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Font typeface="Questrial"/>
              <a:buNone/>
              <a:defRPr b="1" i="0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818712" y="2222286"/>
            <a:ext cx="10554574" cy="3636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28600" lvl="0" marL="3429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12192000" cy="2185988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" name="Shape 33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Font typeface="Questrial"/>
              <a:buNone/>
              <a:defRPr b="1" i="0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814727" y="2174875"/>
            <a:ext cx="518985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x="814729" y="2751138"/>
            <a:ext cx="5189855" cy="31099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3" type="body"/>
          </p:nvPr>
        </p:nvSpPr>
        <p:spPr>
          <a:xfrm>
            <a:off x="6187414" y="2174875"/>
            <a:ext cx="519458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4" type="body"/>
          </p:nvPr>
        </p:nvSpPr>
        <p:spPr>
          <a:xfrm>
            <a:off x="6187414" y="2751138"/>
            <a:ext cx="5194583" cy="31099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12192000" cy="5203824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13117"/>
                </a:lnTo>
                <a:lnTo>
                  <a:pt x="100354" y="113117"/>
                </a:lnTo>
                <a:lnTo>
                  <a:pt x="96604" y="119707"/>
                </a:lnTo>
                <a:lnTo>
                  <a:pt x="96604" y="119707"/>
                </a:lnTo>
                <a:lnTo>
                  <a:pt x="96520" y="119780"/>
                </a:lnTo>
                <a:lnTo>
                  <a:pt x="96395" y="119890"/>
                </a:lnTo>
                <a:lnTo>
                  <a:pt x="96270" y="120000"/>
                </a:lnTo>
                <a:lnTo>
                  <a:pt x="96166" y="120000"/>
                </a:lnTo>
                <a:lnTo>
                  <a:pt x="96041" y="120000"/>
                </a:lnTo>
                <a:lnTo>
                  <a:pt x="95937" y="119890"/>
                </a:lnTo>
                <a:lnTo>
                  <a:pt x="95812" y="119780"/>
                </a:lnTo>
                <a:lnTo>
                  <a:pt x="95729" y="119707"/>
                </a:lnTo>
                <a:lnTo>
                  <a:pt x="91979" y="113117"/>
                </a:lnTo>
                <a:lnTo>
                  <a:pt x="0" y="113117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" name="Shape 43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rgbClr val="FEFEFE"/>
              </a:buClr>
              <a:buFont typeface="Questrial"/>
              <a:buNone/>
              <a:defRPr b="1" i="0" sz="48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810000" y="5281201"/>
            <a:ext cx="10561418" cy="4339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0" type="dt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anoramic Picture with 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810000" y="4800600"/>
            <a:ext cx="10561418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Font typeface="Questrial"/>
              <a:buNone/>
              <a:defRPr b="0" i="0" sz="24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0" name="Shape 50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810000" y="5367337"/>
            <a:ext cx="10561418" cy="4937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0"/>
            <a:ext cx="12192000" cy="2185988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Font typeface="Questrial"/>
              <a:buNone/>
              <a:defRPr b="1" i="0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818712" y="2222286"/>
            <a:ext cx="5185873" cy="3638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28600" lvl="0" marL="3429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x="6187414" y="2222286"/>
            <a:ext cx="5194583" cy="3638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28600" lvl="0" marL="3429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0" type="dt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1073150" y="446087"/>
            <a:ext cx="3547532" cy="1814651"/>
          </a:xfrm>
          <a:custGeom>
            <a:pathLst>
              <a:path extrusionOk="0" h="120000" w="120000">
                <a:moveTo>
                  <a:pt x="118439" y="0"/>
                </a:moveTo>
                <a:lnTo>
                  <a:pt x="1560" y="0"/>
                </a:lnTo>
                <a:lnTo>
                  <a:pt x="1560" y="0"/>
                </a:lnTo>
                <a:lnTo>
                  <a:pt x="1205" y="0"/>
                </a:lnTo>
                <a:lnTo>
                  <a:pt x="921" y="207"/>
                </a:lnTo>
                <a:lnTo>
                  <a:pt x="709" y="415"/>
                </a:lnTo>
                <a:lnTo>
                  <a:pt x="425" y="623"/>
                </a:lnTo>
                <a:lnTo>
                  <a:pt x="283" y="1039"/>
                </a:lnTo>
                <a:lnTo>
                  <a:pt x="141" y="1351"/>
                </a:lnTo>
                <a:lnTo>
                  <a:pt x="0" y="1767"/>
                </a:lnTo>
                <a:lnTo>
                  <a:pt x="0" y="2287"/>
                </a:lnTo>
                <a:lnTo>
                  <a:pt x="0" y="107937"/>
                </a:lnTo>
                <a:lnTo>
                  <a:pt x="0" y="107937"/>
                </a:lnTo>
                <a:lnTo>
                  <a:pt x="0" y="108457"/>
                </a:lnTo>
                <a:lnTo>
                  <a:pt x="141" y="108873"/>
                </a:lnTo>
                <a:lnTo>
                  <a:pt x="283" y="109185"/>
                </a:lnTo>
                <a:lnTo>
                  <a:pt x="425" y="109601"/>
                </a:lnTo>
                <a:lnTo>
                  <a:pt x="709" y="109809"/>
                </a:lnTo>
                <a:lnTo>
                  <a:pt x="921" y="110017"/>
                </a:lnTo>
                <a:lnTo>
                  <a:pt x="1205" y="110225"/>
                </a:lnTo>
                <a:lnTo>
                  <a:pt x="1560" y="110225"/>
                </a:lnTo>
                <a:lnTo>
                  <a:pt x="16808" y="110225"/>
                </a:lnTo>
                <a:lnTo>
                  <a:pt x="23049" y="119376"/>
                </a:lnTo>
                <a:lnTo>
                  <a:pt x="23049" y="119376"/>
                </a:lnTo>
                <a:lnTo>
                  <a:pt x="23262" y="119584"/>
                </a:lnTo>
                <a:lnTo>
                  <a:pt x="23546" y="119792"/>
                </a:lnTo>
                <a:lnTo>
                  <a:pt x="23829" y="120000"/>
                </a:lnTo>
                <a:lnTo>
                  <a:pt x="24113" y="120000"/>
                </a:lnTo>
                <a:lnTo>
                  <a:pt x="24397" y="120000"/>
                </a:lnTo>
                <a:lnTo>
                  <a:pt x="24680" y="119792"/>
                </a:lnTo>
                <a:lnTo>
                  <a:pt x="24964" y="119584"/>
                </a:lnTo>
                <a:lnTo>
                  <a:pt x="25177" y="119376"/>
                </a:lnTo>
                <a:lnTo>
                  <a:pt x="31418" y="110225"/>
                </a:lnTo>
                <a:lnTo>
                  <a:pt x="118439" y="110225"/>
                </a:lnTo>
                <a:lnTo>
                  <a:pt x="118439" y="110225"/>
                </a:lnTo>
                <a:lnTo>
                  <a:pt x="118794" y="110225"/>
                </a:lnTo>
                <a:lnTo>
                  <a:pt x="119078" y="110017"/>
                </a:lnTo>
                <a:lnTo>
                  <a:pt x="119290" y="109809"/>
                </a:lnTo>
                <a:lnTo>
                  <a:pt x="119574" y="109601"/>
                </a:lnTo>
                <a:lnTo>
                  <a:pt x="119716" y="109185"/>
                </a:lnTo>
                <a:lnTo>
                  <a:pt x="119858" y="108873"/>
                </a:lnTo>
                <a:lnTo>
                  <a:pt x="120000" y="108457"/>
                </a:lnTo>
                <a:lnTo>
                  <a:pt x="120000" y="107937"/>
                </a:lnTo>
                <a:lnTo>
                  <a:pt x="120000" y="2287"/>
                </a:lnTo>
                <a:lnTo>
                  <a:pt x="120000" y="2287"/>
                </a:lnTo>
                <a:lnTo>
                  <a:pt x="120000" y="1767"/>
                </a:lnTo>
                <a:lnTo>
                  <a:pt x="119858" y="1351"/>
                </a:lnTo>
                <a:lnTo>
                  <a:pt x="119716" y="1039"/>
                </a:lnTo>
                <a:lnTo>
                  <a:pt x="119574" y="623"/>
                </a:lnTo>
                <a:lnTo>
                  <a:pt x="119290" y="415"/>
                </a:lnTo>
                <a:lnTo>
                  <a:pt x="119078" y="207"/>
                </a:lnTo>
                <a:lnTo>
                  <a:pt x="118794" y="0"/>
                </a:lnTo>
                <a:lnTo>
                  <a:pt x="118439" y="0"/>
                </a:lnTo>
                <a:lnTo>
                  <a:pt x="118439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type="title"/>
          </p:nvPr>
        </p:nvSpPr>
        <p:spPr>
          <a:xfrm>
            <a:off x="1073150" y="446087"/>
            <a:ext cx="3547532" cy="161839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Font typeface="Questrial"/>
              <a:buNone/>
              <a:defRPr b="1" i="0" sz="2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4855632" y="446087"/>
            <a:ext cx="6252633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28600" lvl="0" marL="3429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1073150" y="2260738"/>
            <a:ext cx="3547532" cy="36003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Font typeface="Questrial"/>
              <a:buNone/>
              <a:defRPr b="1" i="0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10000" y="2184400"/>
            <a:ext cx="10563285" cy="3674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28600" lvl="0" marL="3429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0" type="dt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ctrTitle"/>
          </p:nvPr>
        </p:nvSpPr>
        <p:spPr>
          <a:xfrm>
            <a:off x="810000" y="1449146"/>
            <a:ext cx="10571999" cy="2971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EFEFE"/>
              </a:buClr>
              <a:buSzPct val="25000"/>
              <a:buFont typeface="Questrial"/>
              <a:buNone/>
            </a:pPr>
            <a:r>
              <a:rPr b="1" i="0" lang="en-US" sz="54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American Sign Language Recognition Project</a:t>
            </a:r>
          </a:p>
        </p:txBody>
      </p:sp>
      <p:sp>
        <p:nvSpPr>
          <p:cNvPr id="116" name="Shape 116"/>
          <p:cNvSpPr txBox="1"/>
          <p:nvPr>
            <p:ph idx="1" type="subTitle"/>
          </p:nvPr>
        </p:nvSpPr>
        <p:spPr>
          <a:xfrm>
            <a:off x="810000" y="5280846"/>
            <a:ext cx="10571999" cy="4349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ECE532 GROUP 4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EFEFE"/>
              </a:buClr>
              <a:buSzPct val="25000"/>
              <a:buFont typeface="Questrial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What We Learned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818712" y="2222286"/>
            <a:ext cx="10554574" cy="3636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Divide work as much as possible to be efficient</a:t>
            </a:r>
          </a:p>
          <a:p>
            <a:pPr indent="-342900" lvl="0" marL="34290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Plan time well, ask questions in advance</a:t>
            </a:r>
          </a:p>
          <a:p>
            <a:pPr indent="-342900" lvl="0" marL="34290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Analyze design for potential failures, and have a backup plan</a:t>
            </a:r>
          </a:p>
          <a:p>
            <a:pPr indent="-342900" lvl="0" marL="34290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Always communicate any changes immediately</a:t>
            </a:r>
          </a:p>
          <a:p>
            <a:pPr indent="-342900" lvl="0" marL="34290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Purchase hardware as early as possible</a:t>
            </a: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810000" y="4800600"/>
            <a:ext cx="10561418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EFEFE"/>
              </a:buClr>
              <a:buSzPct val="25000"/>
              <a:buFont typeface="Questrial"/>
              <a:buNone/>
            </a:pPr>
            <a:r>
              <a:rPr b="0" i="0" lang="en-US" sz="24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Thank You!</a:t>
            </a:r>
          </a:p>
        </p:txBody>
      </p:sp>
      <p:sp>
        <p:nvSpPr>
          <p:cNvPr id="185" name="Shape 185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810000" y="5367337"/>
            <a:ext cx="10561418" cy="4937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EFEFE"/>
              </a:buClr>
              <a:buSzPct val="25000"/>
              <a:buFont typeface="Questrial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Introduction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810000" y="2727896"/>
            <a:ext cx="10554574" cy="3636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Communication is a vital part of everyday life. However, certain disabilities may prevent individuals from the most basic means of communication: listening and talking. </a:t>
            </a:r>
          </a:p>
          <a:p>
            <a:pPr indent="-342900" lvl="0" marL="34290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Not everyone knows sign language, and thus creating a communication barrier.</a:t>
            </a:r>
          </a:p>
          <a:p>
            <a:pPr indent="-342900" lvl="0" marL="34290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Our project aims to bridge this gap.</a:t>
            </a: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EFEFE"/>
              </a:buClr>
              <a:buSzPct val="25000"/>
              <a:buFont typeface="Questrial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Initial Goal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818712" y="2222286"/>
            <a:ext cx="10554574" cy="3636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The initial goal of this project was to develop a system that is able to recognize the hand gestures of the 26 letters and 10 numbers of the American Sign Language (ASL), and translate them into text display.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EFEFE"/>
              </a:buClr>
              <a:buSzPct val="25000"/>
              <a:buFont typeface="Questrial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What We Have Now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814727" y="2174875"/>
            <a:ext cx="518985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Problems</a:t>
            </a:r>
          </a:p>
        </p:txBody>
      </p:sp>
      <p:sp>
        <p:nvSpPr>
          <p:cNvPr id="135" name="Shape 135"/>
          <p:cNvSpPr txBox="1"/>
          <p:nvPr>
            <p:ph idx="2" type="body"/>
          </p:nvPr>
        </p:nvSpPr>
        <p:spPr>
          <a:xfrm>
            <a:off x="814729" y="2751138"/>
            <a:ext cx="5189855" cy="3109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one of our group members dropped the course</a:t>
            </a:r>
          </a:p>
          <a:p>
            <a:pPr indent="-342900" lvl="0" marL="34290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had hard time with pin mapping</a:t>
            </a:r>
          </a:p>
          <a:p>
            <a:pPr indent="-342900" lvl="0" marL="34290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tool issues</a:t>
            </a:r>
          </a:p>
          <a:p>
            <a:pPr indent="-342900" lvl="0" marL="34290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n-US" sz="2400"/>
              <a:t>getting consistent sensor readings</a:t>
            </a:r>
          </a:p>
          <a:p>
            <a:pPr indent="-342900" lvl="0" marL="34290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n-US" sz="2400"/>
              <a:t>t</a:t>
            </a: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ime</a:t>
            </a: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6" name="Shape 136"/>
          <p:cNvSpPr txBox="1"/>
          <p:nvPr>
            <p:ph idx="3" type="body"/>
          </p:nvPr>
        </p:nvSpPr>
        <p:spPr>
          <a:xfrm>
            <a:off x="6187414" y="2174875"/>
            <a:ext cx="519458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Changes</a:t>
            </a:r>
          </a:p>
        </p:txBody>
      </p:sp>
      <p:sp>
        <p:nvSpPr>
          <p:cNvPr id="137" name="Shape 137"/>
          <p:cNvSpPr txBox="1"/>
          <p:nvPr>
            <p:ph idx="4" type="body"/>
          </p:nvPr>
        </p:nvSpPr>
        <p:spPr>
          <a:xfrm>
            <a:off x="6187414" y="2751138"/>
            <a:ext cx="5194583" cy="3109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removed camera from our design</a:t>
            </a:r>
          </a:p>
          <a:p>
            <a:pPr indent="-342900" lvl="0" marL="34290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added some buttons to get more information about hand position</a:t>
            </a:r>
          </a:p>
          <a:p>
            <a:pPr indent="-342900" lvl="0" marL="34290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used the ADC port on the board instead of external one</a:t>
            </a: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rgbClr val="FEFEFE"/>
              </a:buClr>
              <a:buSzPct val="25000"/>
              <a:buFont typeface="Questrial"/>
              <a:buNone/>
            </a:pPr>
            <a:r>
              <a:rPr b="1" i="0" lang="en-US" sz="48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Design Details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810000" y="5281201"/>
            <a:ext cx="10561418" cy="433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EFEFE"/>
              </a:buClr>
              <a:buSzPct val="25000"/>
              <a:buFont typeface="Questrial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Initial Block Diagram</a:t>
            </a:r>
          </a:p>
        </p:txBody>
      </p:sp>
      <p:pic>
        <p:nvPicPr>
          <p:cNvPr id="149" name="Shape 1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000" y="2214469"/>
            <a:ext cx="5838824" cy="450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EFEFE"/>
              </a:buClr>
              <a:buSzPct val="25000"/>
              <a:buFont typeface="Questrial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IP Used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814727" y="2174875"/>
            <a:ext cx="518985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IP Created</a:t>
            </a:r>
            <a:r>
              <a:rPr lang="en-US"/>
              <a:t>/Modified</a:t>
            </a:r>
          </a:p>
        </p:txBody>
      </p:sp>
      <p:sp>
        <p:nvSpPr>
          <p:cNvPr id="156" name="Shape 156"/>
          <p:cNvSpPr txBox="1"/>
          <p:nvPr>
            <p:ph idx="2" type="body"/>
          </p:nvPr>
        </p:nvSpPr>
        <p:spPr>
          <a:xfrm>
            <a:off x="814729" y="2751138"/>
            <a:ext cx="5189855" cy="3109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</a:t>
            </a:r>
            <a:r>
              <a:rPr lang="en-US"/>
              <a:t>SL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n-US"/>
              <a:t>ACCEL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n-US"/>
              <a:t>ADC</a:t>
            </a:r>
          </a:p>
        </p:txBody>
      </p:sp>
      <p:sp>
        <p:nvSpPr>
          <p:cNvPr id="157" name="Shape 157"/>
          <p:cNvSpPr txBox="1"/>
          <p:nvPr>
            <p:ph idx="3" type="body"/>
          </p:nvPr>
        </p:nvSpPr>
        <p:spPr>
          <a:xfrm>
            <a:off x="6187414" y="2174875"/>
            <a:ext cx="519458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IP Grabbed</a:t>
            </a:r>
          </a:p>
        </p:txBody>
      </p:sp>
      <p:sp>
        <p:nvSpPr>
          <p:cNvPr id="158" name="Shape 158"/>
          <p:cNvSpPr txBox="1"/>
          <p:nvPr>
            <p:ph idx="4" type="body"/>
          </p:nvPr>
        </p:nvSpPr>
        <p:spPr>
          <a:xfrm>
            <a:off x="6187414" y="2751138"/>
            <a:ext cx="5194583" cy="3109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TFT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Microblaze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MIG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Uartlite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GPIO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Slice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n-US"/>
              <a:t>SPI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EFEFE"/>
              </a:buClr>
              <a:buSzPct val="25000"/>
              <a:buFont typeface="Questrial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Final Block Diagram</a:t>
            </a:r>
          </a:p>
        </p:txBody>
      </p:sp>
      <p:pic>
        <p:nvPicPr>
          <p:cNvPr id="164" name="Shape 1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9382" y="1934715"/>
            <a:ext cx="4825214" cy="4880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EFEFE"/>
              </a:buClr>
              <a:buSzPct val="25000"/>
              <a:buFont typeface="Questrial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Design Process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814727" y="2174875"/>
            <a:ext cx="518985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Road to Success</a:t>
            </a:r>
          </a:p>
        </p:txBody>
      </p:sp>
      <p:sp>
        <p:nvSpPr>
          <p:cNvPr id="171" name="Shape 171"/>
          <p:cNvSpPr txBox="1"/>
          <p:nvPr>
            <p:ph idx="2" type="body"/>
          </p:nvPr>
        </p:nvSpPr>
        <p:spPr>
          <a:xfrm>
            <a:off x="814725" y="2751151"/>
            <a:ext cx="5189700" cy="3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11150" lvl="1" marL="742950" marR="0" rtl="0" algn="l"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Parallelized workload</a:t>
            </a:r>
          </a:p>
          <a:p>
            <a:pPr indent="-311150" lvl="1" marL="742950" marR="0" rtl="0" algn="l"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Assigned work based on team members’ strengths</a:t>
            </a:r>
          </a:p>
          <a:p>
            <a:pPr indent="-311150" lvl="1" marL="742950" marR="0" rtl="0" algn="l"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Test individual parts before combining</a:t>
            </a:r>
          </a:p>
          <a:p>
            <a:pPr indent="-311150" lvl="1" marL="742950" marR="0" rtl="0" algn="l"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Helping one another when team members were busy with other commitments</a:t>
            </a: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2" name="Shape 172"/>
          <p:cNvSpPr txBox="1"/>
          <p:nvPr>
            <p:ph idx="3" type="body"/>
          </p:nvPr>
        </p:nvSpPr>
        <p:spPr>
          <a:xfrm>
            <a:off x="6187414" y="2174875"/>
            <a:ext cx="519458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Management</a:t>
            </a:r>
          </a:p>
        </p:txBody>
      </p:sp>
      <p:sp>
        <p:nvSpPr>
          <p:cNvPr id="173" name="Shape 173"/>
          <p:cNvSpPr txBox="1"/>
          <p:nvPr>
            <p:ph idx="4" type="body"/>
          </p:nvPr>
        </p:nvSpPr>
        <p:spPr>
          <a:xfrm>
            <a:off x="6187414" y="2751138"/>
            <a:ext cx="5194583" cy="3109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11150" lvl="1" marL="742950" marR="0" rtl="0" algn="l"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Trust in team members to accomplish tasks</a:t>
            </a:r>
          </a:p>
          <a:p>
            <a:pPr indent="-311150" lvl="1" marL="742950" marR="0" rtl="0" algn="l"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Internal deadlines/milestones</a:t>
            </a:r>
          </a:p>
          <a:p>
            <a:pPr indent="-311150" lvl="1" marL="742950" marR="0" rtl="0" algn="l"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Weekly meetings</a:t>
            </a:r>
          </a:p>
          <a:p>
            <a:pPr indent="-311150" lvl="1" marL="742950" marR="0" rtl="0" algn="l"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Constant communication</a:t>
            </a: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