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open?id=0B8_iAiu0Yg5RZWw4OGgzOVB4d1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ocalhost:8000/contac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frdteknikelektro@gmail.com" TargetMode="External"/><Relationship Id="rId4" Type="http://schemas.openxmlformats.org/officeDocument/2006/relationships/hyperlink" Target="https://github.com/frdteknikelektr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composer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Tutorial Laravel 5.4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Aplikasi MVC Sederhana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</a:t>
            </a:r>
            <a:r>
              <a:rPr lang="en"/>
              <a:t> Migration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migration file, dalam tutorial ini di folder database/migration/ edit file yang memiliki nama ‘create_contacts_table’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Schema::create('contacts', function (Blueprint $table)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$table-&gt;increments('id');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$table-&gt;string('name');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$table-&gt;string('email');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$table-&gt;string('phone_number');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$table-&gt;string('address');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$table-&gt;timestamps();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});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Membuat Model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Eksekusi migration yang telah dibuat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migrate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Cek table di database yang anda gunakan menggunakan phpMyAdmin untuk MySQL, pgAdmin untuk PostgreSQL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Controller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adalah programming logic. Penghubung antara Model dan View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Controller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Buat controller ContactController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make:controller ContactController -r</a:t>
            </a:r>
            <a:r>
              <a:rPr lang="en"/>
              <a:t> </a:t>
            </a:r>
            <a:br>
              <a:rPr lang="en"/>
            </a:br>
            <a:r>
              <a:rPr lang="en"/>
              <a:t>Dengan flag ‘-r’, Laravel akan men-generate beberapa method resources pada class ContactController, yaitu index, create, store, show, edit, update, dan destroy. Silakan periksa file ContactController.php di folder app/Http/Controllers/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Route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</a:t>
            </a:r>
            <a:r>
              <a:rPr lang="en"/>
              <a:t> web.php file di folder routes/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Disini kita mendefinisikan rute dari url yang di akses dari browser akan mengeksekusi method dan Controller yang mana.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Standard resource route di laravel menggunakan huruf kecil dan plurar. ‘Contacts’.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Tambahkan di baris paling bawah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Route::resource('contacts', 'ContactController');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Untuk melihat route yang telah didefinisikan jalankan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route:list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Bagian uri yang diberi {} adalah parameter/variable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296"/>
            <a:ext cx="8520599" cy="195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index method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ndex method diperuntukan untuk menampilkan semua data resource yang ada.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Jangan lupa tambahkan</a:t>
            </a:r>
            <a:br>
              <a:rPr lang="en"/>
            </a:br>
            <a:r>
              <a:rPr lang="en"/>
              <a:t>use App\Contact;</a:t>
            </a:r>
            <a:br>
              <a:rPr lang="en"/>
            </a:br>
            <a:r>
              <a:rPr lang="en"/>
              <a:t>Dibagian atas.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use App\Contact;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class ContactController extends Controller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{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index()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$contacts = Contact::all();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view('contacts.index', [ 'contacts' =&gt; $contacts ]);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method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</a:t>
            </a:r>
            <a:r>
              <a:rPr lang="en"/>
              <a:t> method diperuntukan untuk menampilkan form untuk menambah data.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create()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view('contacts.create');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store method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</a:t>
            </a:r>
            <a:r>
              <a:rPr lang="en"/>
              <a:t> method diperuntukan untuk menyimpan data hasil submit form.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Pada contoh di samping, setelah berhasil menyimpan, </a:t>
            </a:r>
            <a:r>
              <a:rPr lang="en"/>
              <a:t>response nya</a:t>
            </a:r>
            <a:r>
              <a:rPr lang="en"/>
              <a:t> adalah redirect ke route ‘contacts.show’ dengan uri contacts/{contact}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*return tidak harus redirect, Anda dapat me-return apapun.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store(Request $request)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$this-&gt;validate($request, [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'name' =&gt; 'required|string',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'email' =&gt; 'required|email',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'phone_number' =&gt; 'required|digits_between:10,12',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'address' =&gt; 'required|string'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]);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 = new Contact;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$contact-&gt;name = $request-&gt;name;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$contact-&gt;email = $request-&gt;email;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$contact-&gt;phone_number = $request-&gt;phone_number;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$contact-&gt;address = $request-&gt;address;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$contact-&gt;save();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redirect()-&gt;route('contacts.show', [ $contact-&gt;id ]);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method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</a:t>
            </a:r>
            <a:r>
              <a:rPr lang="en"/>
              <a:t> method diperuntukan untuk menampilkan 1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Perlu diingat, uri untuk show adalah contacts/{contact}, parameter {contact} akan di passing ke argumen show method.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show($id)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 = Contact::find($id);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view('contacts.show', [ 'contact' =&gt; $contact ]);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9500" y="4230575"/>
            <a:ext cx="70863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Jika bingung atau error hubungi WA:+62 858 78 175 157 (Farid Inawan) Gratis</a:t>
            </a:r>
            <a:br>
              <a:rPr lang="en"/>
            </a:br>
            <a:r>
              <a:rPr lang="en"/>
              <a:t>Atau komen di post.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edit method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</a:t>
            </a:r>
            <a:r>
              <a:rPr lang="en"/>
              <a:t> method diperuntukan untuk menampilkan form untuk mengedit data.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edit($id)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 = Contact::find($id);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view('contacts.edit', [ 'contact' =&gt; $contact ]);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update method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</a:t>
            </a:r>
            <a:r>
              <a:rPr lang="en"/>
              <a:t> method diperuntukan untuk menyimpan data hasil submit edit form.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Pada contoh di samping, setelah berhasil menyimpan, response nya adalah redirect ke route ‘contacts.show’ dengan uri contacts/{contact}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*return tidak harus redirect, Anda dapat me-return apapun.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update(Request $request, $id)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$this-&gt;validate($request, [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'name' =&gt; 'required|string',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'email' =&gt; 'required|email',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'phone_number' =&gt; 'required|digits_between:10,12</a:t>
            </a:r>
            <a:r>
              <a:rPr lang="en" sz="1000">
                <a:solidFill>
                  <a:srgbClr val="F3F3F3"/>
                </a:solidFill>
              </a:rPr>
              <a:t>'</a:t>
            </a:r>
            <a:r>
              <a:rPr lang="en" sz="1000">
                <a:solidFill>
                  <a:srgbClr val="F3F3F3"/>
                </a:solidFill>
              </a:rPr>
              <a:t>,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    'address' =&gt; 'required|string'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]);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 = Contact::find($id);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$contact-&gt;name = $request-&gt;name;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$contact-&gt;email = $request-&gt;email;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$contact-&gt;phone_number = $request-&gt;phone_number;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$contact-&gt;address = $request-&gt;address;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$contact-&gt;save();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redirect()-&gt;route('contacts.show', [ $contact-&gt;id ]);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ContactController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destroy method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destroy</a:t>
            </a:r>
            <a:r>
              <a:rPr lang="en"/>
              <a:t> method diperuntukan untuk mendelete data.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 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public function destroy($id)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{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Contact::find($id)-&gt;delete();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    return redirect()-&gt;route('contacts.index');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    }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*Semua code masih mengesampingkan error handling.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adalah tampilan yang akan disajikan di browser.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View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Membuat View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Untuk membuat tutorial ini jadi simple, download dan copy file berikut.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views.zip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Ekstrak file tersebut di resources/views/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Pelajari masing-masing file view nya, yang perlu diperhatikan juga adalah attribute action form.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Jalankan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serve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Buka </a:t>
            </a:r>
            <a:r>
              <a:rPr lang="en" u="sng">
                <a:solidFill>
                  <a:srgbClr val="4A86E8"/>
                </a:solidFill>
                <a:hlinkClick r:id="rId3"/>
              </a:rPr>
              <a:t>http://localhost:8000/contacts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Selamat anda telah mencoba Framework Laravel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Post hasilnya jika berkenan :D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</a:t>
            </a:r>
            <a:r>
              <a:rPr lang="en" sz="2400"/>
              <a:t>redit: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Farid Inawan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3"/>
              </a:rPr>
              <a:t>frdteknikelektro@gmail.com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latin typeface="Arial"/>
                <a:ea typeface="Arial"/>
                <a:cs typeface="Arial"/>
                <a:sym typeface="Arial"/>
                <a:hlinkClick r:id="rId4"/>
              </a:rPr>
              <a:t>https://github.com/frdteknikelektro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Mau Lanjut? Kontak Aja!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Project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Persiapkan folder untuk project</a:t>
            </a:r>
            <a:r>
              <a:rPr lang="en"/>
              <a:t> </a:t>
            </a:r>
            <a:r>
              <a:rPr lang="en"/>
              <a:t>di mana saja (tidak harus folder baru)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Pastikan anda sudah menginstall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composer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Jalankan via terminal/cmd di folder tersebut.*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composer create-project --prefer-dist laravel/laravel=5.4.* learn-mvc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Arahkan terminal ke folder ‘learn-mvc’**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cd learn-mvc</a:t>
            </a:r>
            <a:r>
              <a:rPr lang="en"/>
              <a:t>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11700" y="4568875"/>
            <a:ext cx="8537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Windows: Shift+Klik Kanan &gt; Open Command Prompt, Linux: Klik Kanan &gt; Open Terminal</a:t>
            </a:r>
            <a:b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 Pro tips: Gunakan penamaan file dan code dalam bahasa Inggris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.env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.env file diperlukan karena setiap mesin/komputer mempunyai konfigurasi berbeda, bahkan di server pun anda harus mensetting file .env lagi.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.env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Edit .env file. Konfigurasi minimal file .env yang harus disesuaikan adalah database.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Jangan lupa persiapkan database nya di server database yg anda gunakan (MySQL/PostgreSQL)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*untuk pengguna </a:t>
            </a:r>
            <a:r>
              <a:rPr b="1" lang="en" sz="1100"/>
              <a:t>MySQL khususnya bawaan XAMPP Windows</a:t>
            </a:r>
            <a:r>
              <a:rPr lang="en" sz="1100"/>
              <a:t> edit file config/database.php Ganti charset mysql utf8mb4 menjadi utf8 dan collation utf8_unicode_ci. Karena versi mySQL XAMPP belum terbaru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72100" y="1389600"/>
            <a:ext cx="5419200" cy="31794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…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DB_CONNECTION=mysql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DB_HOST=127.0.0.1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DB_PORT=3306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DB_DATABASE=learn_mvc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DB_USERNAME=username</a:t>
            </a: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DB_PASSWORD=password</a:t>
            </a:r>
            <a:br>
              <a:rPr lang="en" sz="1000">
                <a:solidFill>
                  <a:srgbClr val="F3F3F3"/>
                </a:solidFill>
              </a:rPr>
            </a:br>
            <a:br>
              <a:rPr lang="en" sz="1000">
                <a:solidFill>
                  <a:srgbClr val="F3F3F3"/>
                </a:solidFill>
              </a:rPr>
            </a:br>
            <a:r>
              <a:rPr lang="en" sz="1000">
                <a:solidFill>
                  <a:srgbClr val="F3F3F3"/>
                </a:solidFill>
              </a:rPr>
              <a:t>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Model, View, dan Controller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Model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adalah data. Biasanya Model diasumsikan sebagai data dari table sebuah database. Model lah yang berinteraksi dengan database.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Membuat Model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Buat model Contact*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make:model Contact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Buat migration, membuat table ‘contacts’ di database**</a:t>
            </a:r>
            <a:br>
              <a:rPr lang="en"/>
            </a:br>
            <a:r>
              <a:rPr lang="en" sz="1200">
                <a:solidFill>
                  <a:srgbClr val="4A86E8"/>
                </a:solidFill>
              </a:rPr>
              <a:t>php artisan make:migration --create=contacts create_contacts_table</a:t>
            </a:r>
            <a:r>
              <a:rPr lang="en"/>
              <a:t>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11700" y="4568875"/>
            <a:ext cx="8537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Penamaan model di Laravel huruf pertama kapital dan singular (tunggal)</a:t>
            </a:r>
            <a:b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 Penamaan table database di Laravel menggunakan huruf kecil semua dan plurar (jamak, menggunakan akhiran 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