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teri Pertama" id="{993EF286-CB8D-43C6-B436-7FD4A087F7B9}">
          <p14:sldIdLst>
            <p14:sldId id="256"/>
            <p14:sldId id="257"/>
            <p14:sldId id="258"/>
            <p14:sldId id="259"/>
            <p14:sldId id="260"/>
            <p14:sldId id="261"/>
          </p14:sldIdLst>
        </p14:section>
        <p14:section name="Materi Kedua" id="{73FFB5B2-A41C-43C8-87C7-5D9CBDD41E21}">
          <p14:sldIdLst>
            <p14:sldId id="262"/>
            <p14:sldId id="263"/>
            <p14:sldId id="264"/>
            <p14:sldId id="265"/>
          </p14:sldIdLst>
        </p14:section>
        <p14:section name="Materi Ke 3" id="{D01DD616-0322-4068-A489-B7D479AD2A57}">
          <p14:sldIdLst>
            <p14:sldId id="266"/>
            <p14:sldId id="267"/>
            <p14:sldId id="268"/>
            <p14:sldId id="269"/>
            <p14:sldId id="270"/>
            <p14:sldId id="271"/>
            <p14:sldId id="272"/>
            <p14:sldId id="273"/>
            <p14:sldId id="274"/>
          </p14:sldIdLst>
        </p14:section>
        <p14:section name="Materi Ke Empat" id="{588F7BBB-7B3E-44AD-A283-5F9905168D76}">
          <p14:sldIdLst>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57" d="100"/>
          <a:sy n="57" d="100"/>
        </p:scale>
        <p:origin x="3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FB1B495-EE8D-46F9-A58B-3EEFF0B60DD4}" type="datetimeFigureOut">
              <a:rPr lang="id-ID" smtClean="0"/>
              <a:t>18/07/2018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384193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FB1B495-EE8D-46F9-A58B-3EEFF0B60DD4}" type="datetimeFigureOut">
              <a:rPr lang="id-ID" smtClean="0"/>
              <a:t>18/07/2018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84653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FB1B495-EE8D-46F9-A58B-3EEFF0B60DD4}" type="datetimeFigureOut">
              <a:rPr lang="id-ID" smtClean="0"/>
              <a:t>18/07/2018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265235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FB1B495-EE8D-46F9-A58B-3EEFF0B60DD4}" type="datetimeFigureOut">
              <a:rPr lang="id-ID" smtClean="0"/>
              <a:t>18/07/2018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83301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1B495-EE8D-46F9-A58B-3EEFF0B60DD4}" type="datetimeFigureOut">
              <a:rPr lang="id-ID" smtClean="0"/>
              <a:t>18/07/2018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172215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FB1B495-EE8D-46F9-A58B-3EEFF0B60DD4}" type="datetimeFigureOut">
              <a:rPr lang="id-ID" smtClean="0"/>
              <a:t>18/07/2018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22498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FB1B495-EE8D-46F9-A58B-3EEFF0B60DD4}" type="datetimeFigureOut">
              <a:rPr lang="id-ID" smtClean="0"/>
              <a:t>18/07/2018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82937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FB1B495-EE8D-46F9-A58B-3EEFF0B60DD4}" type="datetimeFigureOut">
              <a:rPr lang="id-ID" smtClean="0"/>
              <a:t>18/07/2018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125079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1B495-EE8D-46F9-A58B-3EEFF0B60DD4}" type="datetimeFigureOut">
              <a:rPr lang="id-ID" smtClean="0"/>
              <a:t>18/07/2018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200002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1B495-EE8D-46F9-A58B-3EEFF0B60DD4}" type="datetimeFigureOut">
              <a:rPr lang="id-ID" smtClean="0"/>
              <a:t>18/07/2018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25853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1B495-EE8D-46F9-A58B-3EEFF0B60DD4}" type="datetimeFigureOut">
              <a:rPr lang="id-ID" smtClean="0"/>
              <a:t>18/07/2018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110E5E-A0E2-4FF4-AA0B-DCADAE2C98D5}" type="slidenum">
              <a:rPr lang="id-ID" smtClean="0"/>
              <a:t>‹#›</a:t>
            </a:fld>
            <a:endParaRPr lang="id-ID"/>
          </a:p>
        </p:txBody>
      </p:sp>
    </p:spTree>
    <p:extLst>
      <p:ext uri="{BB962C8B-B14F-4D97-AF65-F5344CB8AC3E}">
        <p14:creationId xmlns:p14="http://schemas.microsoft.com/office/powerpoint/2010/main" val="297858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1B495-EE8D-46F9-A58B-3EEFF0B60DD4}" type="datetimeFigureOut">
              <a:rPr lang="id-ID" smtClean="0"/>
              <a:t>18/07/2018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10E5E-A0E2-4FF4-AA0B-DCADAE2C98D5}" type="slidenum">
              <a:rPr lang="id-ID" smtClean="0"/>
              <a:t>‹#›</a:t>
            </a:fld>
            <a:endParaRPr lang="id-ID"/>
          </a:p>
        </p:txBody>
      </p:sp>
    </p:spTree>
    <p:extLst>
      <p:ext uri="{BB962C8B-B14F-4D97-AF65-F5344CB8AC3E}">
        <p14:creationId xmlns:p14="http://schemas.microsoft.com/office/powerpoint/2010/main" val="237323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webmaster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blogger-otodidak.ga/2017/08/cara-menulis-artikel-support-seo-untuk.html" TargetMode="External"/><Relationship Id="rId1" Type="http://schemas.openxmlformats.org/officeDocument/2006/relationships/slideLayout" Target="../slideLayouts/slideLayout7.xml"/><Relationship Id="rId4" Type="http://schemas.openxmlformats.org/officeDocument/2006/relationships/hyperlink" Target="https://www.blogger-otodidak.ga/2017/08/menulis-artike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9199"/>
            <a:ext cx="9144000" cy="1020763"/>
          </a:xfrm>
        </p:spPr>
        <p:txBody>
          <a:bodyPr/>
          <a:lstStyle/>
          <a:p>
            <a:r>
              <a:rPr lang="id-ID" b="1" dirty="0" smtClean="0"/>
              <a:t>SEO</a:t>
            </a:r>
            <a:endParaRPr lang="id-ID" b="1" dirty="0"/>
          </a:p>
        </p:txBody>
      </p:sp>
      <p:sp>
        <p:nvSpPr>
          <p:cNvPr id="3" name="Subtitle 2"/>
          <p:cNvSpPr>
            <a:spLocks noGrp="1"/>
          </p:cNvSpPr>
          <p:nvPr>
            <p:ph type="subTitle" idx="1"/>
          </p:nvPr>
        </p:nvSpPr>
        <p:spPr/>
        <p:txBody>
          <a:bodyPr/>
          <a:lstStyle/>
          <a:p>
            <a:r>
              <a:rPr lang="id-ID" b="1" dirty="0" smtClean="0"/>
              <a:t>Perhatian Untuk Yang Ingin mempublikasikan secara online harap sertakan sumber dapat dari mana bisa Anda pasang sumber berasal dari www.yhankie.website</a:t>
            </a:r>
            <a:endParaRPr lang="id-ID" b="1" dirty="0"/>
          </a:p>
        </p:txBody>
      </p:sp>
    </p:spTree>
    <p:extLst>
      <p:ext uri="{BB962C8B-B14F-4D97-AF65-F5344CB8AC3E}">
        <p14:creationId xmlns:p14="http://schemas.microsoft.com/office/powerpoint/2010/main" val="378038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862322"/>
          </a:xfrm>
          <a:prstGeom prst="rect">
            <a:avLst/>
          </a:prstGeom>
        </p:spPr>
        <p:txBody>
          <a:bodyPr wrap="square">
            <a:spAutoFit/>
          </a:bodyPr>
          <a:lstStyle/>
          <a:p>
            <a:r>
              <a:rPr lang="id-ID" dirty="0" smtClean="0"/>
              <a:t>Tambahan Tool Riset Keyword antara lain:</a:t>
            </a:r>
          </a:p>
          <a:p>
            <a:r>
              <a:rPr lang="id-ID" dirty="0" smtClean="0"/>
              <a:t>1. Keyplanner</a:t>
            </a:r>
          </a:p>
          <a:p>
            <a:r>
              <a:rPr lang="id-ID" dirty="0" smtClean="0"/>
              <a:t>2. Keywordspy</a:t>
            </a:r>
          </a:p>
          <a:p>
            <a:r>
              <a:rPr lang="id-ID" dirty="0" smtClean="0"/>
              <a:t>3. Google Trends</a:t>
            </a:r>
          </a:p>
          <a:p>
            <a:endParaRPr lang="id-ID" dirty="0" smtClean="0"/>
          </a:p>
          <a:p>
            <a:r>
              <a:rPr lang="id-ID" dirty="0" smtClean="0"/>
              <a:t>Tool diatas sebenernya fungsinya sama saja yaitu mencari tingkat persaingan, nilai cpc, dan volume terbanyak, saya jarang sekali untuk riset keyword seperti itu, saya sendiri lebih mengutamakan mesin pencari dari google, karena memang agar tidak terlalu ribet untuk melihat-lihat persaingan dan juga jumlah pencarian, asalkan 2 kata kunci yang saya inin tulis itu memiliki volume atau pencarian yang banyak diatas 1 juta pencarian, kata kunci tersebut langsung saya jadikan keyword utama atau fokus keyword yang dijadikan bahan tema post.</a:t>
            </a:r>
            <a:endParaRPr lang="id-ID" dirty="0"/>
          </a:p>
        </p:txBody>
      </p:sp>
    </p:spTree>
    <p:extLst>
      <p:ext uri="{BB962C8B-B14F-4D97-AF65-F5344CB8AC3E}">
        <p14:creationId xmlns:p14="http://schemas.microsoft.com/office/powerpoint/2010/main" val="330157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
            <a:ext cx="12192001" cy="6740307"/>
          </a:xfrm>
          <a:prstGeom prst="rect">
            <a:avLst/>
          </a:prstGeom>
        </p:spPr>
        <p:txBody>
          <a:bodyPr wrap="square">
            <a:spAutoFit/>
          </a:bodyPr>
          <a:lstStyle/>
          <a:p>
            <a:r>
              <a:rPr lang="id-ID" b="1" dirty="0" smtClean="0"/>
              <a:t>Tehnik memilih domain sesuai kaidah SEO: </a:t>
            </a:r>
          </a:p>
          <a:p>
            <a:pPr marL="342900" indent="-342900">
              <a:buAutoNum type="arabicPeriod"/>
            </a:pPr>
            <a:r>
              <a:rPr lang="id-ID" dirty="0" smtClean="0"/>
              <a:t>Tentukan tema atau niche blog yang nantinya akan menjadi isi dari sebagian besar artikel yang ada di dalam situs, saya sarankan memilih tema umum yang sering dicari oleh para pengguna internet. Misalkan harga terbaru, dunia internet, dan hal menarik lainnya yang bisa membuat pembaca betah berlama.</a:t>
            </a:r>
          </a:p>
          <a:p>
            <a:pPr marL="342900" indent="-342900">
              <a:buAutoNum type="arabicPeriod"/>
            </a:pPr>
            <a:endParaRPr lang="id-ID" dirty="0" smtClean="0"/>
          </a:p>
          <a:p>
            <a:r>
              <a:rPr lang="id-ID" dirty="0" smtClean="0"/>
              <a:t>2. Setelah memilih tema kemudian gunakan kata dari tema tersebut untuk dijadikan nama domain misalkan memilih tema teknologi (apoytekhno.com), hindari pemakaian tanda "-" (tanda strip) didalam domain, contoh apoy-tekhno.com, hal ini sangat kurang friendly sekali.</a:t>
            </a:r>
          </a:p>
          <a:p>
            <a:endParaRPr lang="id-ID" dirty="0" smtClean="0"/>
          </a:p>
          <a:p>
            <a:r>
              <a:rPr lang="id-ID" dirty="0" smtClean="0"/>
              <a:t>3. Untuk website yang menjual product tertentu disarankan menambahkan nama lokasi di nama domain agar lebih spesifik, contohnya butikjakarta.com, usahakan jangan terlalu panjang itu lebih baik, dan makin pendek domain akan semakin bagus karena user atau pengunjung akan dapat mengingatnya.</a:t>
            </a:r>
          </a:p>
          <a:p>
            <a:endParaRPr lang="id-ID" dirty="0" smtClean="0"/>
          </a:p>
          <a:p>
            <a:r>
              <a:rPr lang="id-ID" dirty="0" smtClean="0"/>
              <a:t>4. Untuk website pribadi atau personal blog gunakanlah nama domain yang mudah diingat, atau kalo perlu gunakan nama asli seperti saya www.yhankie.website fungsinya nanti bisa menjadi personal branding.</a:t>
            </a:r>
          </a:p>
          <a:p>
            <a:r>
              <a:rPr lang="id-ID" dirty="0" smtClean="0"/>
              <a:t>5. Untuk website portal gunakanlah nama domain yang singkat padat dan jelas.</a:t>
            </a:r>
          </a:p>
          <a:p>
            <a:endParaRPr lang="id-ID" dirty="0" smtClean="0"/>
          </a:p>
          <a:p>
            <a:r>
              <a:rPr lang="id-ID" dirty="0" smtClean="0"/>
              <a:t>6. Gunakan domain Top Level Domain (TLD), seperti .com atau .net, .id, dan lain sebagainya. Untuk orang awam yang sedang mencari informasi di internet, mereka cenderung berfikir kalo website itu ya pake domain dot.com.</a:t>
            </a:r>
          </a:p>
          <a:p>
            <a:endParaRPr lang="id-ID" dirty="0" smtClean="0"/>
          </a:p>
          <a:p>
            <a:r>
              <a:rPr lang="id-ID" dirty="0" smtClean="0"/>
              <a:t>7. Pilihlah domain yang sudah berumur karena semakin tua domain yang kamu pakai maka blog kamu semakin terpercaya dimata search engine, tapi jangan salah kalo pengen lebih bagus lagi gunakan domain fresh, karena bila domain lama biasanya sudah terdeteksi spam, atau malware, hal ini menjadi salah satu penyakit, saran dari pada membeli domain lama lebih baik domain fresh saja.</a:t>
            </a:r>
          </a:p>
        </p:txBody>
      </p:sp>
    </p:spTree>
    <p:extLst>
      <p:ext uri="{BB962C8B-B14F-4D97-AF65-F5344CB8AC3E}">
        <p14:creationId xmlns:p14="http://schemas.microsoft.com/office/powerpoint/2010/main" val="159588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1768667" cy="3139321"/>
          </a:xfrm>
          <a:prstGeom prst="rect">
            <a:avLst/>
          </a:prstGeom>
        </p:spPr>
        <p:txBody>
          <a:bodyPr wrap="square">
            <a:spAutoFit/>
          </a:bodyPr>
          <a:lstStyle/>
          <a:p>
            <a:r>
              <a:rPr lang="id-ID" b="1" dirty="0" smtClean="0"/>
              <a:t>Tehnik Mempercepat Indeks Google:</a:t>
            </a:r>
          </a:p>
          <a:p>
            <a:r>
              <a:rPr lang="id-ID" dirty="0" smtClean="0"/>
              <a:t>Dalam mempercepat index tentunya bila Anda mengunakan hosting sangat berpengaruh pada hosting, karena akan memakan bandwich, kecuali untuk blogger dan platform blog lainnya yg unlimited bandwich. Yang harus pertama kali diperhatikan adalah mendaftarkan situs kita ke webmaster, dibawah ini adalah cara mendaftarnya.</a:t>
            </a:r>
          </a:p>
          <a:p>
            <a:endParaRPr lang="id-ID" dirty="0" smtClean="0"/>
          </a:p>
          <a:p>
            <a:r>
              <a:rPr lang="id-ID" b="1" dirty="0" smtClean="0"/>
              <a:t>Tutorial cara mendaftarkan website ke Google Webmaster Dan tools (Google Search Console).</a:t>
            </a:r>
          </a:p>
          <a:p>
            <a:pPr marL="342900" indent="-342900">
              <a:buAutoNum type="arabicPeriod"/>
            </a:pPr>
            <a:r>
              <a:rPr lang="id-ID" dirty="0" smtClean="0"/>
              <a:t>Daftarkan domain anda ke webmaster tool dengan cara masuk ke alamat https://www.google.com/webmasters, dan sigin atau login ke webmaster silahkan daftarkan domain anda dengan cara klik tombol properti, dan tambahkan domain, disini lihat gambarnya:</a:t>
            </a:r>
          </a:p>
          <a:p>
            <a:pPr marL="342900" indent="-342900">
              <a:buAutoNum type="arabicPeriod"/>
            </a:pPr>
            <a:endParaRPr lang="id-ID" dirty="0" smtClean="0"/>
          </a:p>
          <a:p>
            <a:endParaRPr lang="id-ID" dirty="0" smtClean="0"/>
          </a:p>
        </p:txBody>
      </p:sp>
      <p:pic>
        <p:nvPicPr>
          <p:cNvPr id="3" name="Picture 2"/>
          <p:cNvPicPr>
            <a:picLocks noChangeAspect="1"/>
          </p:cNvPicPr>
          <p:nvPr/>
        </p:nvPicPr>
        <p:blipFill>
          <a:blip r:embed="rId2"/>
          <a:stretch>
            <a:fillRect/>
          </a:stretch>
        </p:blipFill>
        <p:spPr>
          <a:xfrm>
            <a:off x="-1" y="2538907"/>
            <a:ext cx="12192001" cy="1829894"/>
          </a:xfrm>
          <a:prstGeom prst="rect">
            <a:avLst/>
          </a:prstGeom>
        </p:spPr>
      </p:pic>
      <p:sp>
        <p:nvSpPr>
          <p:cNvPr id="4" name="Rectangle 3"/>
          <p:cNvSpPr/>
          <p:nvPr/>
        </p:nvSpPr>
        <p:spPr>
          <a:xfrm>
            <a:off x="0" y="4368801"/>
            <a:ext cx="12192000" cy="923330"/>
          </a:xfrm>
          <a:prstGeom prst="rect">
            <a:avLst/>
          </a:prstGeom>
        </p:spPr>
        <p:txBody>
          <a:bodyPr wrap="square">
            <a:spAutoFit/>
          </a:bodyPr>
          <a:lstStyle/>
          <a:p>
            <a:r>
              <a:rPr lang="id-ID" dirty="0" smtClean="0"/>
              <a:t>2. Setelah itu Anda akan di bawa ke bagian verifikasi, di verifikasi Anda akan melihat ada 2 Metode, yaitu Recommended Method dan Alternate Method, pilih yang alternate method seperti gambar berikut.</a:t>
            </a:r>
          </a:p>
          <a:p>
            <a:endParaRPr lang="id-ID" dirty="0"/>
          </a:p>
        </p:txBody>
      </p:sp>
      <p:pic>
        <p:nvPicPr>
          <p:cNvPr id="5" name="Picture 4"/>
          <p:cNvPicPr>
            <a:picLocks noChangeAspect="1"/>
          </p:cNvPicPr>
          <p:nvPr/>
        </p:nvPicPr>
        <p:blipFill>
          <a:blip r:embed="rId3"/>
          <a:stretch>
            <a:fillRect/>
          </a:stretch>
        </p:blipFill>
        <p:spPr>
          <a:xfrm>
            <a:off x="-1" y="4897086"/>
            <a:ext cx="12191999" cy="1960914"/>
          </a:xfrm>
          <a:prstGeom prst="rect">
            <a:avLst/>
          </a:prstGeom>
        </p:spPr>
      </p:pic>
    </p:spTree>
    <p:extLst>
      <p:ext uri="{BB962C8B-B14F-4D97-AF65-F5344CB8AC3E}">
        <p14:creationId xmlns:p14="http://schemas.microsoft.com/office/powerpoint/2010/main" val="278994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67" y="0"/>
            <a:ext cx="12412133" cy="1477328"/>
          </a:xfrm>
          <a:prstGeom prst="rect">
            <a:avLst/>
          </a:prstGeom>
        </p:spPr>
        <p:txBody>
          <a:bodyPr wrap="square">
            <a:spAutoFit/>
          </a:bodyPr>
          <a:lstStyle/>
          <a:p>
            <a:r>
              <a:rPr lang="id-ID" dirty="0" smtClean="0"/>
              <a:t>3. Setelah itu ambil kode tersebut dan di paste ke dalam template posisi letaknya di dalam menu &lt;head&gt;simpan tepat di bawah kode ini, setelah di simpan lalu verifikasi webmaster, selesai dan tinggal atur bagian sitemap dahulu.</a:t>
            </a:r>
          </a:p>
          <a:p>
            <a:endParaRPr lang="id-ID" dirty="0" smtClean="0"/>
          </a:p>
          <a:p>
            <a:r>
              <a:rPr lang="id-ID" dirty="0" smtClean="0"/>
              <a:t>4. Cara setting sitemap masuk ke urlnya di webmaster lalu klik mode perayapan, klik peta situs, lalu tambahkan atom.xml sudah selesai, tambahkan lagi sitemap.xml, yang dibawah untuk setingan blogger.</a:t>
            </a:r>
          </a:p>
        </p:txBody>
      </p:sp>
      <p:pic>
        <p:nvPicPr>
          <p:cNvPr id="3" name="Picture 2"/>
          <p:cNvPicPr>
            <a:picLocks noChangeAspect="1"/>
          </p:cNvPicPr>
          <p:nvPr/>
        </p:nvPicPr>
        <p:blipFill>
          <a:blip r:embed="rId2"/>
          <a:stretch>
            <a:fillRect/>
          </a:stretch>
        </p:blipFill>
        <p:spPr>
          <a:xfrm>
            <a:off x="0" y="1477328"/>
            <a:ext cx="12192000" cy="3247072"/>
          </a:xfrm>
          <a:prstGeom prst="rect">
            <a:avLst/>
          </a:prstGeom>
        </p:spPr>
      </p:pic>
      <p:sp>
        <p:nvSpPr>
          <p:cNvPr id="4" name="Rectangle 3"/>
          <p:cNvSpPr/>
          <p:nvPr/>
        </p:nvSpPr>
        <p:spPr>
          <a:xfrm>
            <a:off x="-110067" y="5056201"/>
            <a:ext cx="12302068" cy="1754326"/>
          </a:xfrm>
          <a:prstGeom prst="rect">
            <a:avLst/>
          </a:prstGeom>
        </p:spPr>
        <p:txBody>
          <a:bodyPr wrap="square">
            <a:spAutoFit/>
          </a:bodyPr>
          <a:lstStyle/>
          <a:p>
            <a:r>
              <a:rPr lang="id-ID" b="1" dirty="0"/>
              <a:t>S</a:t>
            </a:r>
            <a:r>
              <a:rPr lang="id-ID" b="1" dirty="0" smtClean="0"/>
              <a:t>ementara untuk wordpress: tambahkan seperti ini:  </a:t>
            </a:r>
          </a:p>
          <a:p>
            <a:r>
              <a:rPr lang="id-ID" dirty="0" smtClean="0"/>
              <a:t>category-sitemap.xml, feed, page-sitemap.xml, post-sitemap.xml, sitemap.xml, nah bila menggunakan plugin yoast silahkan tambahkan peta situs ini juga sitemap_index.xml, jadi ada 6 peta situs atau sitemap yang mesti di buat...</a:t>
            </a:r>
          </a:p>
          <a:p>
            <a:endParaRPr lang="id-ID" dirty="0"/>
          </a:p>
          <a:p>
            <a:r>
              <a:rPr lang="id-ID" dirty="0" smtClean="0"/>
              <a:t>Setelah selesai sitemap dibuat, Anda harus membuat sitemap jg di bagian wordpress maupun blogger caranya banyak di internet ya.</a:t>
            </a:r>
            <a:endParaRPr lang="id-ID" dirty="0"/>
          </a:p>
        </p:txBody>
      </p:sp>
    </p:spTree>
    <p:extLst>
      <p:ext uri="{BB962C8B-B14F-4D97-AF65-F5344CB8AC3E}">
        <p14:creationId xmlns:p14="http://schemas.microsoft.com/office/powerpoint/2010/main" val="190710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139321"/>
          </a:xfrm>
          <a:prstGeom prst="rect">
            <a:avLst/>
          </a:prstGeom>
        </p:spPr>
        <p:txBody>
          <a:bodyPr wrap="square">
            <a:spAutoFit/>
          </a:bodyPr>
          <a:lstStyle/>
          <a:p>
            <a:r>
              <a:rPr lang="id-ID" dirty="0" smtClean="0"/>
              <a:t>5. Setelah selesai seting peta situs, lanjut ke tahap fetc as google, dan untuk tampilan desktop urlnya kosongkan lalu ambil, dan untuk tampilan smartphone tambahan kode ?m=1 lalu ambil. (yang ini untuk setingan blogger yang menggunakan kode ?m=1)</a:t>
            </a:r>
          </a:p>
          <a:p>
            <a:endParaRPr lang="id-ID" dirty="0" smtClean="0"/>
          </a:p>
          <a:p>
            <a:r>
              <a:rPr lang="id-ID" dirty="0" smtClean="0"/>
              <a:t>Selanjutnya  kita membahas dibawah ini cara mengoptimalkannya.</a:t>
            </a:r>
          </a:p>
          <a:p>
            <a:endParaRPr lang="id-ID" dirty="0" smtClean="0"/>
          </a:p>
          <a:p>
            <a:r>
              <a:rPr lang="id-ID" dirty="0" smtClean="0"/>
              <a:t>Cara mengoptimalkan webmaster cukup mudah tidak terlalu sulit yaitu dengan cara mensingkronkan blogger dan webmasternya, silahkan simak di bawah ini.</a:t>
            </a:r>
          </a:p>
          <a:p>
            <a:pPr marL="342900" indent="-342900">
              <a:buAutoNum type="arabicPeriod"/>
            </a:pPr>
            <a:r>
              <a:rPr lang="id-ID" dirty="0" smtClean="0"/>
              <a:t>Pertama masuk dahulu ke dasboard blogger kemudian yang pertama setting robot hearder tags ilhat gambar dibawah ini samakan, lalu simpan.</a:t>
            </a:r>
          </a:p>
          <a:p>
            <a:pPr marL="342900" indent="-342900">
              <a:buAutoNum type="arabicPeriod"/>
            </a:pPr>
            <a:endParaRPr lang="id-ID" dirty="0" smtClean="0"/>
          </a:p>
          <a:p>
            <a:endParaRPr lang="id-ID" dirty="0"/>
          </a:p>
        </p:txBody>
      </p:sp>
      <p:pic>
        <p:nvPicPr>
          <p:cNvPr id="3" name="Picture 2"/>
          <p:cNvPicPr>
            <a:picLocks noChangeAspect="1"/>
          </p:cNvPicPr>
          <p:nvPr/>
        </p:nvPicPr>
        <p:blipFill>
          <a:blip r:embed="rId2"/>
          <a:stretch>
            <a:fillRect/>
          </a:stretch>
        </p:blipFill>
        <p:spPr>
          <a:xfrm>
            <a:off x="237066" y="2640144"/>
            <a:ext cx="11836401" cy="3354256"/>
          </a:xfrm>
          <a:prstGeom prst="rect">
            <a:avLst/>
          </a:prstGeom>
        </p:spPr>
      </p:pic>
    </p:spTree>
    <p:extLst>
      <p:ext uri="{BB962C8B-B14F-4D97-AF65-F5344CB8AC3E}">
        <p14:creationId xmlns:p14="http://schemas.microsoft.com/office/powerpoint/2010/main" val="86852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6331"/>
          </a:xfrm>
          <a:prstGeom prst="rect">
            <a:avLst/>
          </a:prstGeom>
        </p:spPr>
        <p:txBody>
          <a:bodyPr wrap="square">
            <a:spAutoFit/>
          </a:bodyPr>
          <a:lstStyle/>
          <a:p>
            <a:r>
              <a:rPr lang="id-ID" dirty="0" smtClean="0"/>
              <a:t>2. Kedua samakan tampilan robot txt yang ada di webmaster pasang ke blogger kodenya seperti ini.</a:t>
            </a:r>
          </a:p>
          <a:p>
            <a:endParaRPr lang="id-ID" dirty="0"/>
          </a:p>
        </p:txBody>
      </p:sp>
      <p:pic>
        <p:nvPicPr>
          <p:cNvPr id="3" name="Picture 2"/>
          <p:cNvPicPr>
            <a:picLocks noChangeAspect="1"/>
          </p:cNvPicPr>
          <p:nvPr/>
        </p:nvPicPr>
        <p:blipFill>
          <a:blip r:embed="rId2"/>
          <a:stretch>
            <a:fillRect/>
          </a:stretch>
        </p:blipFill>
        <p:spPr>
          <a:xfrm>
            <a:off x="0" y="323165"/>
            <a:ext cx="12191999" cy="3193409"/>
          </a:xfrm>
          <a:prstGeom prst="rect">
            <a:avLst/>
          </a:prstGeom>
        </p:spPr>
      </p:pic>
      <p:pic>
        <p:nvPicPr>
          <p:cNvPr id="5" name="Picture 4"/>
          <p:cNvPicPr>
            <a:picLocks noChangeAspect="1"/>
          </p:cNvPicPr>
          <p:nvPr/>
        </p:nvPicPr>
        <p:blipFill>
          <a:blip r:embed="rId3"/>
          <a:stretch>
            <a:fillRect/>
          </a:stretch>
        </p:blipFill>
        <p:spPr>
          <a:xfrm>
            <a:off x="-1" y="3516574"/>
            <a:ext cx="12192001" cy="3341426"/>
          </a:xfrm>
          <a:prstGeom prst="rect">
            <a:avLst/>
          </a:prstGeom>
        </p:spPr>
      </p:pic>
    </p:spTree>
    <p:extLst>
      <p:ext uri="{BB962C8B-B14F-4D97-AF65-F5344CB8AC3E}">
        <p14:creationId xmlns:p14="http://schemas.microsoft.com/office/powerpoint/2010/main" val="38022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031325"/>
          </a:xfrm>
          <a:prstGeom prst="rect">
            <a:avLst/>
          </a:prstGeom>
        </p:spPr>
        <p:txBody>
          <a:bodyPr wrap="square">
            <a:spAutoFit/>
          </a:bodyPr>
          <a:lstStyle/>
          <a:p>
            <a:r>
              <a:rPr lang="id-ID" b="1" dirty="0" smtClean="0"/>
              <a:t>Catatan: </a:t>
            </a:r>
            <a:r>
              <a:rPr lang="id-ID" dirty="0" smtClean="0"/>
              <a:t>Untuk settingan robot.txt sebenarnya ada settingan tersendiri, tapi tidak saya bagikan ya soalnya ini tehnik rahasia dari comunuity, tidak akan saya bongkar, jadi Anda bisa mencarinya di Internet saja untuk racikan robot.txt nya ya semoga ketemu hehe.</a:t>
            </a:r>
          </a:p>
          <a:p>
            <a:endParaRPr lang="id-ID" dirty="0" smtClean="0"/>
          </a:p>
          <a:p>
            <a:r>
              <a:rPr lang="id-ID" dirty="0" smtClean="0"/>
              <a:t>3. Setelah semua di simpan kemudian kita akan mempercepat crawler aksesnya, dengan mengunjungi webmaster lagi dengan cara klik roda gigi, lalu setelan situs seperti pada gambar di bawah ini.</a:t>
            </a:r>
          </a:p>
          <a:p>
            <a:endParaRPr lang="id-ID" dirty="0"/>
          </a:p>
        </p:txBody>
      </p:sp>
      <p:pic>
        <p:nvPicPr>
          <p:cNvPr id="3" name="Picture 2"/>
          <p:cNvPicPr>
            <a:picLocks noChangeAspect="1"/>
          </p:cNvPicPr>
          <p:nvPr/>
        </p:nvPicPr>
        <p:blipFill>
          <a:blip r:embed="rId2"/>
          <a:stretch>
            <a:fillRect/>
          </a:stretch>
        </p:blipFill>
        <p:spPr>
          <a:xfrm>
            <a:off x="0" y="1889626"/>
            <a:ext cx="12192000" cy="4968374"/>
          </a:xfrm>
          <a:prstGeom prst="rect">
            <a:avLst/>
          </a:prstGeom>
        </p:spPr>
      </p:pic>
    </p:spTree>
    <p:extLst>
      <p:ext uri="{BB962C8B-B14F-4D97-AF65-F5344CB8AC3E}">
        <p14:creationId xmlns:p14="http://schemas.microsoft.com/office/powerpoint/2010/main" val="314806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693319"/>
          </a:xfrm>
          <a:prstGeom prst="rect">
            <a:avLst/>
          </a:prstGeom>
        </p:spPr>
        <p:txBody>
          <a:bodyPr wrap="square">
            <a:spAutoFit/>
          </a:bodyPr>
          <a:lstStyle/>
          <a:p>
            <a:r>
              <a:rPr lang="id-ID" dirty="0" smtClean="0"/>
              <a:t>4. Apabila Anda sudah memposting atau mempublikasikan artikel, langsung saja urlnya di submit ulang di webmaster atau di sini </a:t>
            </a:r>
            <a:r>
              <a:rPr lang="id-ID" dirty="0" smtClean="0">
                <a:hlinkClick r:id="rId2"/>
              </a:rPr>
              <a:t>https://www.google.com/webmasters</a:t>
            </a:r>
            <a:r>
              <a:rPr lang="id-ID" dirty="0" smtClean="0"/>
              <a:t> lalu menuju ke bagian fetc as google, nah tambahan bila Anda menghubungkan pada bing webmaster sama juga, yaitu submitnya di bagian fetc as bingbot, agar langsung meminta untuk di index konten yang sudah di buat. Kita berlanjut ke medode lainnya yaitu cara mendaftar google analystics.</a:t>
            </a:r>
          </a:p>
          <a:p>
            <a:endParaRPr lang="id-ID" dirty="0" smtClean="0"/>
          </a:p>
          <a:p>
            <a:r>
              <a:rPr lang="id-ID" b="1" dirty="0" smtClean="0"/>
              <a:t>- Tutorial cara mendaftarkan website ke Google Analytics.</a:t>
            </a:r>
          </a:p>
          <a:p>
            <a:pPr marL="342900" indent="-342900">
              <a:buAutoNum type="arabicPeriod"/>
            </a:pPr>
            <a:r>
              <a:rPr lang="id-ID" dirty="0" smtClean="0"/>
              <a:t>Anda harus memiliki akun Google lengkap beserta dengan akun gmail Anda. Jika Anda belum memilikinya, Anda dapat membuat nya terlebih dahulu.</a:t>
            </a:r>
          </a:p>
          <a:p>
            <a:pPr marL="342900" indent="-342900">
              <a:buAutoNum type="arabicPeriod"/>
            </a:pPr>
            <a:endParaRPr lang="id-ID" dirty="0" smtClean="0"/>
          </a:p>
          <a:p>
            <a:r>
              <a:rPr lang="id-ID" dirty="0" smtClean="0"/>
              <a:t>2. Masuk ke halaman resmi Google Analytics untuk mendaftarkan website Anda tersebut. Disini Anda dapat mendaftarkan akun Google yang telah Anda miliki tadi. </a:t>
            </a:r>
          </a:p>
          <a:p>
            <a:endParaRPr lang="id-ID" dirty="0"/>
          </a:p>
          <a:p>
            <a:endParaRPr lang="id-ID" dirty="0"/>
          </a:p>
        </p:txBody>
      </p:sp>
      <p:pic>
        <p:nvPicPr>
          <p:cNvPr id="3" name="Picture 2"/>
          <p:cNvPicPr>
            <a:picLocks noChangeAspect="1"/>
          </p:cNvPicPr>
          <p:nvPr/>
        </p:nvPicPr>
        <p:blipFill>
          <a:blip r:embed="rId3"/>
          <a:stretch>
            <a:fillRect/>
          </a:stretch>
        </p:blipFill>
        <p:spPr>
          <a:xfrm>
            <a:off x="626534" y="3098800"/>
            <a:ext cx="6519334" cy="3759200"/>
          </a:xfrm>
          <a:prstGeom prst="rect">
            <a:avLst/>
          </a:prstGeom>
        </p:spPr>
      </p:pic>
    </p:spTree>
    <p:extLst>
      <p:ext uri="{BB962C8B-B14F-4D97-AF65-F5344CB8AC3E}">
        <p14:creationId xmlns:p14="http://schemas.microsoft.com/office/powerpoint/2010/main" val="312192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73467" cy="5909310"/>
          </a:xfrm>
          <a:prstGeom prst="rect">
            <a:avLst/>
          </a:prstGeom>
        </p:spPr>
        <p:txBody>
          <a:bodyPr wrap="square">
            <a:spAutoFit/>
          </a:bodyPr>
          <a:lstStyle/>
          <a:p>
            <a:r>
              <a:rPr lang="id-ID" dirty="0" smtClean="0"/>
              <a:t>3. Kemudian isi semua daftar halaman dengan data pribadi Anda dan situs Anda dengan benar. Ini digunakan untuk mendapatkan kode pelacakan (tracking code) Google Analytics Anda.</a:t>
            </a:r>
          </a:p>
          <a:p>
            <a:endParaRPr lang="id-ID" dirty="0" smtClean="0"/>
          </a:p>
          <a:p>
            <a:r>
              <a:rPr lang="id-ID" dirty="0" smtClean="0"/>
              <a:t>4. Setelah itu pada bagian pertanyaan What would you like to track? pilih Website lalu centang Universal Analytics . Isikan nama website dan url website Anda.</a:t>
            </a:r>
          </a:p>
          <a:p>
            <a:endParaRPr lang="id-ID" dirty="0" smtClean="0"/>
          </a:p>
          <a:p>
            <a:r>
              <a:rPr lang="id-ID" dirty="0" smtClean="0"/>
              <a:t>5. Jika dirasa semua telah Anda isi dengan lengkap, klik Get Tracking ID .</a:t>
            </a:r>
          </a:p>
          <a:p>
            <a:endParaRPr lang="id-ID" dirty="0" smtClean="0"/>
          </a:p>
          <a:p>
            <a:r>
              <a:rPr lang="id-ID" dirty="0" smtClean="0"/>
              <a:t>6. Lalu klik accept saat muncul pop up syarat dan ketentuannya.</a:t>
            </a:r>
          </a:p>
          <a:p>
            <a:endParaRPr lang="id-ID" dirty="0" smtClean="0"/>
          </a:p>
          <a:p>
            <a:r>
              <a:rPr lang="id-ID" dirty="0" smtClean="0"/>
              <a:t>7. Kemudian Anda akan mendapatkan kode pelacakan (tracking code) yang Anda inginkan. Kode tersebut dapat Anda letakkan di dalam situs Anda nantinya. Copas (copy paste) terlebih dahulu kode yang telah Anda dapatkan ke notepad /word dan save. </a:t>
            </a:r>
          </a:p>
          <a:p>
            <a:r>
              <a:rPr lang="id-ID" dirty="0" smtClean="0"/>
              <a:t>Karena ID pelacakan tersebut dirasa penting, Anda dilarang memberikan ID tersebut kepada orang lain agar menghindari penyalahgunaan.</a:t>
            </a:r>
          </a:p>
          <a:p>
            <a:endParaRPr lang="id-ID" dirty="0" smtClean="0"/>
          </a:p>
          <a:p>
            <a:r>
              <a:rPr lang="id-ID" dirty="0" smtClean="0"/>
              <a:t>Secara umum kode pelacakan ini dapat Anda pasang di bagian footer website Anda. Anda dapat membuka source code website Anda terlebih dahulu lalu paste kan kode tersebut di bagian footer website. Dan pastikan script ini tercantum di seluruh halaman website Anda.</a:t>
            </a:r>
          </a:p>
          <a:p>
            <a:endParaRPr lang="id-ID" dirty="0" smtClean="0"/>
          </a:p>
          <a:p>
            <a:r>
              <a:rPr lang="id-ID" dirty="0" smtClean="0"/>
              <a:t>8. Pasang kode tersebut di bagian footer saja.</a:t>
            </a:r>
          </a:p>
          <a:p>
            <a:endParaRPr lang="id-ID" dirty="0"/>
          </a:p>
        </p:txBody>
      </p:sp>
    </p:spTree>
    <p:extLst>
      <p:ext uri="{BB962C8B-B14F-4D97-AF65-F5344CB8AC3E}">
        <p14:creationId xmlns:p14="http://schemas.microsoft.com/office/powerpoint/2010/main" val="286145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66" y="-440821"/>
            <a:ext cx="11904133" cy="5544495"/>
          </a:xfrm>
          <a:prstGeom prst="rect">
            <a:avLst/>
          </a:prstGeom>
        </p:spPr>
      </p:pic>
      <p:sp>
        <p:nvSpPr>
          <p:cNvPr id="3" name="Rectangle 2"/>
          <p:cNvSpPr/>
          <p:nvPr/>
        </p:nvSpPr>
        <p:spPr>
          <a:xfrm>
            <a:off x="0" y="5103674"/>
            <a:ext cx="11904132" cy="1754326"/>
          </a:xfrm>
          <a:prstGeom prst="rect">
            <a:avLst/>
          </a:prstGeom>
        </p:spPr>
        <p:txBody>
          <a:bodyPr wrap="square">
            <a:spAutoFit/>
          </a:bodyPr>
          <a:lstStyle/>
          <a:p>
            <a:endParaRPr lang="id-ID" dirty="0" smtClean="0"/>
          </a:p>
          <a:p>
            <a:r>
              <a:rPr lang="id-ID" b="1" dirty="0" smtClean="0"/>
              <a:t>Cara membaca laporan Google Analytics.</a:t>
            </a:r>
          </a:p>
          <a:p>
            <a:endParaRPr lang="id-ID" b="1" dirty="0" smtClean="0"/>
          </a:p>
          <a:p>
            <a:r>
              <a:rPr lang="id-ID" dirty="0" smtClean="0"/>
              <a:t>Untuk metode cara membaca laporan google analystics cukup mudah sama kita membaca laporan pada dasboard blog, untuk membaca laporannya silahkan menuju ke link ini https://analytics.google.com/analytics/web/?hl=id&amp;pli=1#/report-home untuk dapat membaca setiap laporan yang masuk.</a:t>
            </a:r>
            <a:endParaRPr lang="id-ID" dirty="0"/>
          </a:p>
        </p:txBody>
      </p:sp>
    </p:spTree>
    <p:extLst>
      <p:ext uri="{BB962C8B-B14F-4D97-AF65-F5344CB8AC3E}">
        <p14:creationId xmlns:p14="http://schemas.microsoft.com/office/powerpoint/2010/main" val="5772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162073"/>
            <a:ext cx="6096000" cy="10618291"/>
          </a:xfrm>
          <a:prstGeom prst="rect">
            <a:avLst/>
          </a:prstGeom>
        </p:spPr>
        <p:txBody>
          <a:bodyPr>
            <a:spAutoFit/>
          </a:bodyPr>
          <a:lstStyle/>
          <a:p>
            <a:r>
              <a:rPr lang="id-ID" dirty="0" smtClean="0"/>
              <a:t>1.	Materi Pertama Tentang Pengertian SEO:</a:t>
            </a:r>
          </a:p>
          <a:p>
            <a:r>
              <a:rPr lang="id-ID" dirty="0" smtClean="0"/>
              <a:t> </a:t>
            </a:r>
          </a:p>
          <a:p>
            <a:r>
              <a:rPr lang="id-ID" dirty="0" smtClean="0"/>
              <a:t>Memahami pengertian Search Engine Optimization.</a:t>
            </a:r>
          </a:p>
          <a:p>
            <a:r>
              <a:rPr lang="id-ID" dirty="0" smtClean="0"/>
              <a:t>SEO sendiri merupakan singkatan dari Search Engine Optimization, sebuah teknik untuk memaksimalkan nilai relevan sebuah halaman website agar bisa meningkat ranking kata kunci yang diiringi dengan meningkatnya pengunjung dari mesin penelusuran seperti google, bing, yahoo dan sebagainya. SEO sendiri dapat dilakukan dengan cara melalui proses yang sistematis dalam artian memulai analisa, implementasi, report yang artinya melakukan Teknik SEO yang masuk dalam kategori Blackhat SEO / Whitehat SEO / Greyhat SEO. Setiap teknik memiliki kelebihan dan kelemahan bila lakukan.</a:t>
            </a:r>
          </a:p>
          <a:p>
            <a:r>
              <a:rPr lang="id-ID" dirty="0" smtClean="0"/>
              <a:t>Blackhat SEO adalah sebuah tehnik dilakukan dengan sebuah tindakan berbahaya, dengan tujuan mempercepat peringkat sebuah situs di halaman pencarian Search Engine, contohnya memasang meta tag auto refresh dengan durasi yang sangat cepat, meta tag tersebut hanya menanamkan sebuah kode meta ( &lt;meta http-equiv="refresh" content="30"&gt; ditanam di antara kode &lt;head&gt; dan &lt;/head&gt; ), namun memiliki dampak yang berbahaya. Yang lainnya adalah menanamkan link url kita sendiri disitus orang lain secara berutal, dengan harapan mendapat backlink ke url kita sendiri, namun cara seperti ini lebih baik dihindari.</a:t>
            </a:r>
          </a:p>
          <a:p>
            <a:r>
              <a:rPr lang="id-ID" dirty="0" smtClean="0"/>
              <a:t>Whitehat SEO merupakan tindakan natural dan relevan dalam meningkatkan peringkat sebuah website, dan teknik ini yang harus dilakukan, oleh para pemula, contohnya adalah menerapkan tulisan dengan relevan sehingga membuat senang pengunjung ketika sedang membaca artikel situs tersebut.</a:t>
            </a:r>
          </a:p>
          <a:p>
            <a:r>
              <a:rPr lang="id-ID" dirty="0" smtClean="0"/>
              <a:t>Greyhat SEO merupakan perpaduan kedua teknik sebelumnya untuk meningkatkan peringkat website, untuk Greyhat SEO memang kombinasi 50% namun juga memiliki dampak yang berbahaya bagi website Anda. SEO yang yan satu ini merupakan singkatan dari "Search Engine Optimization" atau Optimisasi Mesin Pencari. Contoh aliran seo seperti ini adalah link piramida, link PBN, backlink ke forum, dan hanya sesaat tidak efektif sama sekali, ada baiknya dibikin sebagai pondasi saja dengan konten yang 1 niche atau 1 tema..</a:t>
            </a:r>
            <a:endParaRPr lang="id-ID" dirty="0"/>
          </a:p>
        </p:txBody>
      </p:sp>
      <p:sp>
        <p:nvSpPr>
          <p:cNvPr id="3" name="Rectangle 2"/>
          <p:cNvSpPr/>
          <p:nvPr/>
        </p:nvSpPr>
        <p:spPr>
          <a:xfrm>
            <a:off x="0" y="0"/>
            <a:ext cx="11616267" cy="369332"/>
          </a:xfrm>
          <a:prstGeom prst="rect">
            <a:avLst/>
          </a:prstGeom>
        </p:spPr>
        <p:txBody>
          <a:bodyPr wrap="square">
            <a:spAutoFit/>
          </a:bodyPr>
          <a:lstStyle/>
          <a:p>
            <a:r>
              <a:rPr lang="nn-NO" b="1" dirty="0" smtClean="0"/>
              <a:t>1.</a:t>
            </a:r>
            <a:r>
              <a:rPr lang="id-ID" b="1" dirty="0" smtClean="0"/>
              <a:t> </a:t>
            </a:r>
            <a:r>
              <a:rPr lang="nn-NO" b="1" dirty="0" smtClean="0"/>
              <a:t>Materi Pertama Tentang Pengertian SEO:</a:t>
            </a:r>
            <a:endParaRPr lang="id-ID" b="1" dirty="0"/>
          </a:p>
        </p:txBody>
      </p:sp>
      <p:sp>
        <p:nvSpPr>
          <p:cNvPr id="4" name="Rectangle 3"/>
          <p:cNvSpPr/>
          <p:nvPr/>
        </p:nvSpPr>
        <p:spPr>
          <a:xfrm>
            <a:off x="33867" y="369332"/>
            <a:ext cx="12158133" cy="6186309"/>
          </a:xfrm>
          <a:prstGeom prst="rect">
            <a:avLst/>
          </a:prstGeom>
        </p:spPr>
        <p:txBody>
          <a:bodyPr wrap="square">
            <a:spAutoFit/>
          </a:bodyPr>
          <a:lstStyle/>
          <a:p>
            <a:r>
              <a:rPr lang="id-ID" b="1" dirty="0" smtClean="0"/>
              <a:t>Memahami pengertian Search Engine Optimization.</a:t>
            </a:r>
          </a:p>
          <a:p>
            <a:r>
              <a:rPr lang="id-ID" dirty="0" smtClean="0"/>
              <a:t>SEO sendiri merupakan singkatan dari Search Engine Optimization, sebuah teknik untuk memaksimalkan nilai relevan sebuah halaman website agar bisa meningkat ranking kata kunci yang diiringi dengan meningkatnya pengunjung dari mesin penelusuran seperti google, bing, yahoo dan sebagainya. SEO sendiri dapat dilakukan dengan cara melalui proses yang sistematis dalam artian memulai analisa, implementasi, report yang artinya melakukan Teknik SEO yang masuk dalam kategori Blackhat SEO / Whitehat SEO / Greyhat SEO. Setiap teknik memiliki kelebihan dan kelemahan bila lakukan.</a:t>
            </a:r>
          </a:p>
          <a:p>
            <a:endParaRPr lang="id-ID" dirty="0" smtClean="0"/>
          </a:p>
          <a:p>
            <a:r>
              <a:rPr lang="id-ID" dirty="0" smtClean="0"/>
              <a:t>Blackhat SEO adalah sebuah tehnik dilakukan dengan sebuah tindakan berbahaya, dengan tujuan mempercepat peringkat sebuah situs di halaman pencarian Search Engine, contohnya memasang meta tag auto refresh dengan durasi yang sangat cepat, meta tag tersebut hanya menanamkan sebuah kode meta ( &lt;meta http-equiv="refresh" content="30"&gt; ditanam di antara kode &lt;head&gt; dan &lt;/head&gt; ), namun memiliki dampak yang berbahaya. Yang lainnya adalah menanamkan link url kita sendiri disitus orang lain secara berutal, dengan harapan mendapat backlink ke url kita sendiri, namun cara seperti ini lebih baik dihindari.</a:t>
            </a:r>
          </a:p>
          <a:p>
            <a:endParaRPr lang="id-ID" dirty="0" smtClean="0"/>
          </a:p>
          <a:p>
            <a:r>
              <a:rPr lang="id-ID" dirty="0" smtClean="0"/>
              <a:t>Whitehat SEO merupakan tindakan natural dan relevan dalam meningkatkan peringkat sebuah website, dan teknik ini yang harus dilakukan, oleh para pemula, contohnya adalah menerapkan tulisan dengan relevan sehingga membuat senang pengunjung ketika sedang membaca artikel situs tersebut.</a:t>
            </a:r>
          </a:p>
          <a:p>
            <a:endParaRPr lang="id-ID" dirty="0" smtClean="0"/>
          </a:p>
          <a:p>
            <a:r>
              <a:rPr lang="id-ID" dirty="0" smtClean="0"/>
              <a:t>Greyhat SEO merupakan perpaduan kedua teknik sebelumnya untuk meningkatkan peringkat website, untuk Greyhat SEO memang kombinasi 50% namun juga memiliki dampak yang berbahaya bagi website Anda. SEO yang yan satu ini merupakan singkatan dari "Search Engine Optimization" atau Optimisasi Mesin Pencari. Contoh aliran seo seperti ini adalah link piramida, link PBN, backlink ke forum, dan hanya sesaat tidak efektif sama sekali, ada baiknya dibikin sebagai pondasi saja dengan konten yang 1 niche atau 1 tema.</a:t>
            </a:r>
            <a:endParaRPr lang="id-ID" dirty="0"/>
          </a:p>
        </p:txBody>
      </p:sp>
    </p:spTree>
    <p:extLst>
      <p:ext uri="{BB962C8B-B14F-4D97-AF65-F5344CB8AC3E}">
        <p14:creationId xmlns:p14="http://schemas.microsoft.com/office/powerpoint/2010/main" val="368471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862322"/>
          </a:xfrm>
          <a:prstGeom prst="rect">
            <a:avLst/>
          </a:prstGeom>
        </p:spPr>
        <p:txBody>
          <a:bodyPr wrap="square">
            <a:spAutoFit/>
          </a:bodyPr>
          <a:lstStyle/>
          <a:p>
            <a:r>
              <a:rPr lang="id-ID" dirty="0" smtClean="0"/>
              <a:t>Teknik Membuat konten Yang SEO friendly:</a:t>
            </a:r>
          </a:p>
          <a:p>
            <a:r>
              <a:rPr lang="id-ID" dirty="0" smtClean="0"/>
              <a:t>Banyak orang yang ingin situsnya support seo, apalagi seo friendly yang disukai oleh robot dan pembaca, ada beberapa tahapan yang harus diperhatikan antara lain:</a:t>
            </a:r>
          </a:p>
          <a:p>
            <a:endParaRPr lang="id-ID" dirty="0" smtClean="0"/>
          </a:p>
          <a:p>
            <a:r>
              <a:rPr lang="id-ID" b="1" dirty="0" smtClean="0"/>
              <a:t>- Optimasi Judul Konten.</a:t>
            </a:r>
          </a:p>
          <a:p>
            <a:r>
              <a:rPr lang="id-ID" dirty="0" smtClean="0"/>
              <a:t>Optimasi ini temasuk langkah yang paling sederhana, jadi setiap target keyword, misalkan saya ingin membuat tema tutorial yang sudah saya terangkan sebelumnya contoh ingin mengoptimasi keyword:  Menulis Artikel, dua keyword yang saya bidik, pastikan penggunaan judul harus ada keyword bidikan tersebut: lihat gambar pada url </a:t>
            </a:r>
            <a:r>
              <a:rPr lang="id-ID" dirty="0" smtClean="0">
                <a:hlinkClick r:id="rId2"/>
              </a:rPr>
              <a:t>https://www.blogger-otodidak.ga/2017/08/cara-menulis-artikel-support-seo-untuk.html</a:t>
            </a:r>
            <a:r>
              <a:rPr lang="id-ID" dirty="0" smtClean="0"/>
              <a:t>:</a:t>
            </a:r>
          </a:p>
          <a:p>
            <a:endParaRPr lang="id-ID" dirty="0"/>
          </a:p>
        </p:txBody>
      </p:sp>
      <p:pic>
        <p:nvPicPr>
          <p:cNvPr id="3" name="Picture 2"/>
          <p:cNvPicPr>
            <a:picLocks noChangeAspect="1"/>
          </p:cNvPicPr>
          <p:nvPr/>
        </p:nvPicPr>
        <p:blipFill>
          <a:blip r:embed="rId3"/>
          <a:stretch>
            <a:fillRect/>
          </a:stretch>
        </p:blipFill>
        <p:spPr>
          <a:xfrm>
            <a:off x="1" y="2523068"/>
            <a:ext cx="11582400" cy="1271724"/>
          </a:xfrm>
          <a:prstGeom prst="rect">
            <a:avLst/>
          </a:prstGeom>
        </p:spPr>
      </p:pic>
      <p:sp>
        <p:nvSpPr>
          <p:cNvPr id="4" name="Rectangle 3"/>
          <p:cNvSpPr/>
          <p:nvPr/>
        </p:nvSpPr>
        <p:spPr>
          <a:xfrm>
            <a:off x="0" y="4009536"/>
            <a:ext cx="12192000" cy="2308324"/>
          </a:xfrm>
          <a:prstGeom prst="rect">
            <a:avLst/>
          </a:prstGeom>
        </p:spPr>
        <p:txBody>
          <a:bodyPr wrap="square">
            <a:spAutoFit/>
          </a:bodyPr>
          <a:lstStyle/>
          <a:p>
            <a:r>
              <a:rPr lang="id-ID" b="1" dirty="0" smtClean="0"/>
              <a:t>- Optimasi URL Konten.</a:t>
            </a:r>
          </a:p>
          <a:p>
            <a:r>
              <a:rPr lang="id-ID" dirty="0" smtClean="0"/>
              <a:t>Url konten harus ada, contoh misalkan url saya pada </a:t>
            </a:r>
            <a:r>
              <a:rPr lang="id-ID" dirty="0" smtClean="0">
                <a:hlinkClick r:id="rId2"/>
              </a:rPr>
              <a:t>https://www.blogger-otodidak.ga/2017/08/cara-menulis-artikel-support-seo-untuk.html</a:t>
            </a:r>
            <a:r>
              <a:rPr lang="id-ID" dirty="0" smtClean="0"/>
              <a:t> sudah ada keyword menulis-artikel, ada baiknya saling rapat bisa di ganti dengan url permalink seperti </a:t>
            </a:r>
            <a:r>
              <a:rPr lang="id-ID" dirty="0" smtClean="0">
                <a:hlinkClick r:id="rId4"/>
              </a:rPr>
              <a:t>https://www.blogger-otodidak.ga/2017/08/menulis-artikel.html</a:t>
            </a:r>
            <a:r>
              <a:rPr lang="id-ID" dirty="0" smtClean="0"/>
              <a:t> cara tepat untuk analisah seo atau konten seo yang terbidik dengan menggunakan url permalink tersebut alias urlnya di persingkat dengan cara merubahnya. Untuk lebih detail cara mengubah bisa Anda lihat dalam blogger tutorial yang sudah saya jelaskan di blogger-otodidak.ga tersebut. Ini untuk versi blogger, tetapi caranya sama untuk versi wordpress dalam URL Optimasi ini.</a:t>
            </a:r>
          </a:p>
          <a:p>
            <a:endParaRPr lang="id-ID" dirty="0"/>
          </a:p>
        </p:txBody>
      </p:sp>
    </p:spTree>
    <p:extLst>
      <p:ext uri="{BB962C8B-B14F-4D97-AF65-F5344CB8AC3E}">
        <p14:creationId xmlns:p14="http://schemas.microsoft.com/office/powerpoint/2010/main" val="2063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73466" cy="4524315"/>
          </a:xfrm>
          <a:prstGeom prst="rect">
            <a:avLst/>
          </a:prstGeom>
        </p:spPr>
        <p:txBody>
          <a:bodyPr wrap="square">
            <a:spAutoFit/>
          </a:bodyPr>
          <a:lstStyle/>
          <a:p>
            <a:r>
              <a:rPr lang="id-ID" b="1" dirty="0" smtClean="0"/>
              <a:t>- Optimasi Meta Title.</a:t>
            </a:r>
          </a:p>
          <a:p>
            <a:r>
              <a:rPr lang="id-ID" dirty="0" smtClean="0"/>
              <a:t>Optimasi meta title sebenernya sudah ada di bagian pengaturan template yang Anda gunakan, kita cuma perlu mengubahnya saja kode tersebut dengan kode yang kita punyai, adapaun kode aslinya akan seperti ini:</a:t>
            </a:r>
          </a:p>
          <a:p>
            <a:r>
              <a:rPr lang="id-ID" dirty="0" smtClean="0"/>
              <a:t>&lt;b:if cond='data:blog.pageType == &amp;quot;index&amp;quot;'&gt;</a:t>
            </a:r>
          </a:p>
          <a:p>
            <a:r>
              <a:rPr lang="id-ID" dirty="0" smtClean="0"/>
              <a:t>&lt;title&gt;&lt;data:blog.pageTitle/&gt;&lt;/title&gt;</a:t>
            </a:r>
          </a:p>
          <a:p>
            <a:r>
              <a:rPr lang="id-ID" dirty="0" smtClean="0"/>
              <a:t>&lt;b:else/&gt;</a:t>
            </a:r>
          </a:p>
          <a:p>
            <a:r>
              <a:rPr lang="id-ID" dirty="0" smtClean="0"/>
              <a:t>&lt;b:if cond='data:blog.pageType != &amp;quot;error_page&amp;quot;'&gt;</a:t>
            </a:r>
          </a:p>
          <a:p>
            <a:r>
              <a:rPr lang="id-ID" dirty="0" smtClean="0"/>
              <a:t>&lt;title&gt;&lt;data:blog.pageName/&gt; - &lt;data:blog.title/&gt;&lt;/title&gt;</a:t>
            </a:r>
          </a:p>
          <a:p>
            <a:r>
              <a:rPr lang="id-ID" dirty="0" smtClean="0"/>
              <a:t>&lt;meta expr:content='data:blog.pageName' name='title'/&gt;</a:t>
            </a:r>
          </a:p>
          <a:p>
            <a:endParaRPr lang="id-ID" dirty="0" smtClean="0"/>
          </a:p>
          <a:p>
            <a:r>
              <a:rPr lang="id-ID" dirty="0" smtClean="0"/>
              <a:t>Cara mencari posisi mate keyword tersebut dengan menggunakan CTRL+F dan ketik: Title, dalam meta diatas adalah setingan otomatis, jadi tidk perlu mengubahnya.</a:t>
            </a:r>
            <a:r>
              <a:rPr lang="id-ID" dirty="0"/>
              <a:t> </a:t>
            </a:r>
            <a:r>
              <a:rPr lang="id-ID" dirty="0" smtClean="0"/>
              <a:t>(ini untuk versi blogger)</a:t>
            </a:r>
          </a:p>
          <a:p>
            <a:endParaRPr lang="id-ID" dirty="0"/>
          </a:p>
          <a:p>
            <a:r>
              <a:rPr lang="id-ID" dirty="0" smtClean="0"/>
              <a:t>Kalo versi Wordpressnya cukup klik pengaturan, lalu klik umum tentukan judul dan deskripsinya disana, secara otomatis sudah ada optimasi meta title tersebut. Sebenarnya di blogger juga sudah ada versi otomatis caranya cukup mudah juga, dengan klik setingan dasar pada menu dasbord blogger.</a:t>
            </a:r>
          </a:p>
        </p:txBody>
      </p:sp>
    </p:spTree>
    <p:extLst>
      <p:ext uri="{BB962C8B-B14F-4D97-AF65-F5344CB8AC3E}">
        <p14:creationId xmlns:p14="http://schemas.microsoft.com/office/powerpoint/2010/main" val="301956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01314"/>
          </a:xfrm>
          <a:prstGeom prst="rect">
            <a:avLst/>
          </a:prstGeom>
        </p:spPr>
        <p:txBody>
          <a:bodyPr wrap="square">
            <a:spAutoFit/>
          </a:bodyPr>
          <a:lstStyle/>
          <a:p>
            <a:r>
              <a:rPr lang="id-ID" b="1" dirty="0" smtClean="0"/>
              <a:t>- Optimasi Meta Keyword</a:t>
            </a:r>
          </a:p>
          <a:p>
            <a:r>
              <a:rPr lang="id-ID" dirty="0" smtClean="0"/>
              <a:t>Optimasi meta keywpord ini berada di bagian html situs pada tema yang sebelumnya sudah diterangkan dengan cara klik tema &gt; klik edit html dan masukkan meta keyword di tepat bawah kode &lt;head&gt; tapi biasanya sudah ada di dalam template premium pengaturannya untuk meta keywpord kodenya deflaut seperti ini kodenya:</a:t>
            </a:r>
          </a:p>
          <a:p>
            <a:r>
              <a:rPr lang="id-ID" dirty="0" smtClean="0"/>
              <a:t>&lt;meta expr:content='data:blog.pageName + &amp;quot;, &amp;quot; + data:blog.pageTitle + &amp;quot;, &amp;quot; + data:blog.title' name='keywords'/&gt;</a:t>
            </a:r>
          </a:p>
          <a:p>
            <a:endParaRPr lang="id-ID" dirty="0" smtClean="0"/>
          </a:p>
          <a:p>
            <a:r>
              <a:rPr lang="id-ID" dirty="0" smtClean="0"/>
              <a:t>Dan untuk setingan keyword sendiri atau manual akan seperti ini:</a:t>
            </a:r>
          </a:p>
          <a:p>
            <a:r>
              <a:rPr lang="id-ID" dirty="0" smtClean="0"/>
              <a:t>&lt;meta content='keyword 1, keyword 2, keyword 3, keyword 4, keyword 5, keyword 6, keyword 7' name='keywords'/&gt;</a:t>
            </a:r>
          </a:p>
          <a:p>
            <a:endParaRPr lang="id-ID" dirty="0" smtClean="0"/>
          </a:p>
          <a:p>
            <a:r>
              <a:rPr lang="id-ID" dirty="0" smtClean="0"/>
              <a:t>Isi keyword diatas dengan menggunakan keyword abadi jangan lupa sisipkan keyword title, maksimal yang harus diisi adalah 7 keyword jangan sampai lebih, ada saran yang lebih baik usahakan menggunakan maksimal 3 kata saja, 1 kata atau single keyword lbh bagus. Settingan ini untuk versi blogger ya..</a:t>
            </a:r>
          </a:p>
          <a:p>
            <a:endParaRPr lang="id-ID" dirty="0"/>
          </a:p>
          <a:p>
            <a:r>
              <a:rPr lang="id-ID" dirty="0" smtClean="0"/>
              <a:t>Sementara untuk optimasi meta keyword di wordpress ambil kode meta nya dan saling ke menu hearder.php</a:t>
            </a:r>
          </a:p>
          <a:p>
            <a:r>
              <a:rPr lang="id-ID" dirty="0" smtClean="0"/>
              <a:t>Caranya klik dasbord wordpress, lalu klik tampilan, klik edit, cari folder hearder.php dan tempel script meta keyword yang sudah Anda setting tepat dibagian bawah kode &lt;head&gt; atau bisa di atas kode &lt;/head&gt;, posisi harus berada di dalam kode head ya</a:t>
            </a:r>
          </a:p>
        </p:txBody>
      </p:sp>
    </p:spTree>
    <p:extLst>
      <p:ext uri="{BB962C8B-B14F-4D97-AF65-F5344CB8AC3E}">
        <p14:creationId xmlns:p14="http://schemas.microsoft.com/office/powerpoint/2010/main" val="3969499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0480"/>
            <a:ext cx="12073467" cy="5355312"/>
          </a:xfrm>
          <a:prstGeom prst="rect">
            <a:avLst/>
          </a:prstGeom>
        </p:spPr>
        <p:txBody>
          <a:bodyPr wrap="square">
            <a:spAutoFit/>
          </a:bodyPr>
          <a:lstStyle/>
          <a:p>
            <a:r>
              <a:rPr lang="id-ID" b="1" dirty="0" smtClean="0"/>
              <a:t>- Optimasi Meta Description.</a:t>
            </a:r>
          </a:p>
          <a:p>
            <a:r>
              <a:rPr lang="id-ID" dirty="0" smtClean="0"/>
              <a:t>Hampir sama dengan meta title dan meta deskripsi, cuma ada perbedaan dalam postingan, untuk settingan otomastis biasanta template premium sudah tersedia, dan hanya kita ubah sendiri saja, settingan otomatisnya akan seperti ini:</a:t>
            </a:r>
          </a:p>
          <a:p>
            <a:endParaRPr lang="id-ID" dirty="0" smtClean="0"/>
          </a:p>
          <a:p>
            <a:r>
              <a:rPr lang="id-ID" dirty="0" smtClean="0"/>
              <a:t>&lt;meta expr:content='data:blog.metaDescription' name='description'/&gt;</a:t>
            </a:r>
          </a:p>
          <a:p>
            <a:endParaRPr lang="id-ID" dirty="0" smtClean="0"/>
          </a:p>
          <a:p>
            <a:r>
              <a:rPr lang="id-ID" dirty="0" smtClean="0"/>
              <a:t>Dan tema premium akan diberi meta deskripsi yang berbeda biasanya akan ada 2 jenis meta deskripsi yang pertama otomatis dengan kode diatas, dan yang kedua ada yang manual dengan kode meta dibawah ini:</a:t>
            </a:r>
          </a:p>
          <a:p>
            <a:endParaRPr lang="id-ID" dirty="0" smtClean="0"/>
          </a:p>
          <a:p>
            <a:r>
              <a:rPr lang="id-ID" dirty="0" smtClean="0"/>
              <a:t>&lt;meta expr:content='keyword 1, keyword 2, keyword 3, keyword 4, keyword 5, keyword 6, keyword 7' property='og:description'/&gt; </a:t>
            </a:r>
          </a:p>
          <a:p>
            <a:endParaRPr lang="id-ID" dirty="0"/>
          </a:p>
          <a:p>
            <a:r>
              <a:rPr lang="id-ID" dirty="0" smtClean="0"/>
              <a:t>Hampir sama dengan penempatan meta keyword tetapi ada yang berbeda, keyword yang ditanam bisa sampai 9 keyword usahakan maksimal karakter deskripsi ini 150 karakter.</a:t>
            </a:r>
          </a:p>
          <a:p>
            <a:endParaRPr lang="id-ID" dirty="0" smtClean="0"/>
          </a:p>
          <a:p>
            <a:r>
              <a:rPr lang="id-ID" dirty="0" smtClean="0"/>
              <a:t>Pada bagian postingan nanti akan nampak deskrispi penelusuran, maka kita harus mewajibkan selalu diisi contohnya ada di artikel disini untuk ulasan lebih lanjutnya membahas tentang deskripsi tadi https://www.blogger-otodidak.ga/2017/08/cara-menulis-artikel-support-seo-untuk.html, secara otomatis meta deskripsinya akan tercipta karena kan sudah menetapkan meta deskripsi otomatis tadi.</a:t>
            </a:r>
            <a:endParaRPr lang="id-ID" dirty="0"/>
          </a:p>
        </p:txBody>
      </p:sp>
    </p:spTree>
    <p:extLst>
      <p:ext uri="{BB962C8B-B14F-4D97-AF65-F5344CB8AC3E}">
        <p14:creationId xmlns:p14="http://schemas.microsoft.com/office/powerpoint/2010/main" val="186816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477328"/>
          </a:xfrm>
          <a:prstGeom prst="rect">
            <a:avLst/>
          </a:prstGeom>
        </p:spPr>
        <p:txBody>
          <a:bodyPr wrap="square">
            <a:spAutoFit/>
          </a:bodyPr>
          <a:lstStyle/>
          <a:p>
            <a:r>
              <a:rPr lang="id-ID" b="1" dirty="0" smtClean="0"/>
              <a:t>- Optimasi Gambar Konten.</a:t>
            </a:r>
          </a:p>
          <a:p>
            <a:r>
              <a:rPr lang="id-ID" dirty="0" smtClean="0"/>
              <a:t>Dalam optimasi gambar itu sangat penting, karena akan mengalirkan nuansa seo nantinya, dan setiap gambar biasanya akan muncul di halaman 1 cara melihatnya di bagian google images biasanya akan ada gambar yaang menyerupai di google image dan gambar yang paling atas itu adalah gambar </a:t>
            </a:r>
            <a:r>
              <a:rPr lang="it-IT" dirty="0" smtClean="0"/>
              <a:t>yang banyak di cari, contohnya: </a:t>
            </a:r>
            <a:endParaRPr lang="id-ID" dirty="0" smtClean="0"/>
          </a:p>
          <a:p>
            <a:endParaRPr lang="id-ID" dirty="0"/>
          </a:p>
        </p:txBody>
      </p:sp>
      <p:pic>
        <p:nvPicPr>
          <p:cNvPr id="3" name="Picture 2"/>
          <p:cNvPicPr>
            <a:picLocks noChangeAspect="1"/>
          </p:cNvPicPr>
          <p:nvPr/>
        </p:nvPicPr>
        <p:blipFill>
          <a:blip r:embed="rId2"/>
          <a:stretch>
            <a:fillRect/>
          </a:stretch>
        </p:blipFill>
        <p:spPr>
          <a:xfrm>
            <a:off x="0" y="1180813"/>
            <a:ext cx="11853332" cy="3450635"/>
          </a:xfrm>
          <a:prstGeom prst="rect">
            <a:avLst/>
          </a:prstGeom>
        </p:spPr>
      </p:pic>
      <p:sp>
        <p:nvSpPr>
          <p:cNvPr id="5" name="Rectangle 4"/>
          <p:cNvSpPr/>
          <p:nvPr/>
        </p:nvSpPr>
        <p:spPr>
          <a:xfrm>
            <a:off x="-1" y="4888931"/>
            <a:ext cx="11091333" cy="1200329"/>
          </a:xfrm>
          <a:prstGeom prst="rect">
            <a:avLst/>
          </a:prstGeom>
        </p:spPr>
        <p:txBody>
          <a:bodyPr wrap="square">
            <a:spAutoFit/>
          </a:bodyPr>
          <a:lstStyle/>
          <a:p>
            <a:r>
              <a:rPr lang="id-ID" dirty="0" smtClean="0"/>
              <a:t>Ada baiknya saya sarankan untuk mengunggah gambar yang asli, karena itu lebih optimal nantinya, kalo mengambil gambar dari internet sama saja melanggar hak cipta... Tetapi bila kekurangan alat bisa kita melakukan cara kedua dan tidak menyerupai gambar asli, lebih baik bila gambar yang kita edit disertai dengan link sumber agar saling menghargai satu sama lain, ini lebih baik dibanding dengan gambar yang tidak bersumber</a:t>
            </a:r>
            <a:endParaRPr lang="id-ID" dirty="0"/>
          </a:p>
        </p:txBody>
      </p:sp>
    </p:spTree>
    <p:extLst>
      <p:ext uri="{BB962C8B-B14F-4D97-AF65-F5344CB8AC3E}">
        <p14:creationId xmlns:p14="http://schemas.microsoft.com/office/powerpoint/2010/main" val="220360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23330"/>
          </a:xfrm>
          <a:prstGeom prst="rect">
            <a:avLst/>
          </a:prstGeom>
        </p:spPr>
        <p:txBody>
          <a:bodyPr wrap="square">
            <a:spAutoFit/>
          </a:bodyPr>
          <a:lstStyle/>
          <a:p>
            <a:r>
              <a:rPr lang="id-ID" dirty="0" smtClean="0"/>
              <a:t>Untuk settingannya pasti sudah paham ya caranya cukup klik bagian properti gambar, dan isi title dan alt gambarnya, biar lebih paham bisa melihat contoh dibawah ini.</a:t>
            </a:r>
          </a:p>
          <a:p>
            <a:endParaRPr lang="id-ID" dirty="0"/>
          </a:p>
        </p:txBody>
      </p:sp>
      <p:pic>
        <p:nvPicPr>
          <p:cNvPr id="3" name="Picture 2"/>
          <p:cNvPicPr>
            <a:picLocks noChangeAspect="1"/>
          </p:cNvPicPr>
          <p:nvPr/>
        </p:nvPicPr>
        <p:blipFill>
          <a:blip r:embed="rId2"/>
          <a:stretch>
            <a:fillRect/>
          </a:stretch>
        </p:blipFill>
        <p:spPr>
          <a:xfrm>
            <a:off x="0" y="608831"/>
            <a:ext cx="12005732" cy="3812463"/>
          </a:xfrm>
          <a:prstGeom prst="rect">
            <a:avLst/>
          </a:prstGeom>
        </p:spPr>
      </p:pic>
      <p:sp>
        <p:nvSpPr>
          <p:cNvPr id="7" name="Rectangle 6"/>
          <p:cNvSpPr/>
          <p:nvPr/>
        </p:nvSpPr>
        <p:spPr>
          <a:xfrm>
            <a:off x="220133" y="4757045"/>
            <a:ext cx="10972799" cy="646331"/>
          </a:xfrm>
          <a:prstGeom prst="rect">
            <a:avLst/>
          </a:prstGeom>
        </p:spPr>
        <p:txBody>
          <a:bodyPr wrap="square">
            <a:spAutoFit/>
          </a:bodyPr>
          <a:lstStyle/>
          <a:p>
            <a:r>
              <a:rPr lang="id-ID" dirty="0" smtClean="0"/>
              <a:t>Sementara untuk versi wordpress sendiri caranya hampir serupa, setelah diunggah berikan properti pada gambar tersebut, lalu klik visual dan tambahkan alt text gambar sesuai dengan judul gambar tersebut</a:t>
            </a:r>
            <a:endParaRPr lang="id-ID" dirty="0"/>
          </a:p>
        </p:txBody>
      </p:sp>
    </p:spTree>
    <p:extLst>
      <p:ext uri="{BB962C8B-B14F-4D97-AF65-F5344CB8AC3E}">
        <p14:creationId xmlns:p14="http://schemas.microsoft.com/office/powerpoint/2010/main" val="31909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310533" cy="3970318"/>
          </a:xfrm>
          <a:prstGeom prst="rect">
            <a:avLst/>
          </a:prstGeom>
        </p:spPr>
        <p:txBody>
          <a:bodyPr wrap="square">
            <a:spAutoFit/>
          </a:bodyPr>
          <a:lstStyle/>
          <a:p>
            <a:r>
              <a:rPr lang="id-ID" b="1" dirty="0" smtClean="0"/>
              <a:t>- Optimasi Tulisan di dalam Konten.</a:t>
            </a:r>
          </a:p>
          <a:p>
            <a:r>
              <a:rPr lang="id-ID" dirty="0" smtClean="0"/>
              <a:t>Ini bagian yang sangat penting untuk menjadi seorang spesialis seo, harus benar-benar tahu kalimat perkalimat, sinonimnya juga harus lebih banyak.</a:t>
            </a:r>
          </a:p>
          <a:p>
            <a:endParaRPr lang="id-ID" dirty="0" smtClean="0"/>
          </a:p>
          <a:p>
            <a:r>
              <a:rPr lang="id-ID" b="1" dirty="0" smtClean="0"/>
              <a:t>Penting:</a:t>
            </a:r>
          </a:p>
          <a:p>
            <a:pPr marL="342900" indent="-342900">
              <a:buAutoNum type="arabicPeriod"/>
            </a:pPr>
            <a:r>
              <a:rPr lang="id-ID" dirty="0" smtClean="0"/>
              <a:t>Pembidikan keyword utama harus ada di masing-masing paragraf (pembidikan keyword ini jangan asal bidik, tetapi harus relevan dengan konten yang ingin di bagikan).</a:t>
            </a:r>
          </a:p>
          <a:p>
            <a:r>
              <a:rPr lang="id-ID" dirty="0" smtClean="0"/>
              <a:t>2. Keyword lainnya seperti keyword turunan, keyword produk lain, keyword produk utama, dan lain sebagainya.</a:t>
            </a:r>
          </a:p>
          <a:p>
            <a:r>
              <a:rPr lang="id-ID" dirty="0" smtClean="0"/>
              <a:t>3. Internal link harus ada, (untuk outboundlink boleh di skip saja, boleh juga dipasang, tetapi saya selalu skip), karena saya jarang memakai lebih baik di skip saja kecuali Anda mempunyai produk yang ingin di pasarkan bisa memakai outboundlink seperti ini yang mengarah ke situs produk milik Anda jadi bisa dibilang backlink yang berkualitas, untuk pelajaran kali ini belum dibahas ada step lanjutannya.</a:t>
            </a:r>
          </a:p>
          <a:p>
            <a:r>
              <a:rPr lang="id-ID" dirty="0" smtClean="0"/>
              <a:t>4. Usahakan konten yang ingin di sajikan enak untuk para pembaca.Lihat screen shot di bawah ini.</a:t>
            </a:r>
          </a:p>
          <a:p>
            <a:endParaRPr lang="id-ID" dirty="0"/>
          </a:p>
        </p:txBody>
      </p:sp>
      <p:pic>
        <p:nvPicPr>
          <p:cNvPr id="3" name="Picture 2"/>
          <p:cNvPicPr>
            <a:picLocks noChangeAspect="1"/>
          </p:cNvPicPr>
          <p:nvPr/>
        </p:nvPicPr>
        <p:blipFill>
          <a:blip r:embed="rId2"/>
          <a:stretch>
            <a:fillRect/>
          </a:stretch>
        </p:blipFill>
        <p:spPr>
          <a:xfrm>
            <a:off x="8466" y="3998828"/>
            <a:ext cx="6866467" cy="2859172"/>
          </a:xfrm>
          <a:prstGeom prst="rect">
            <a:avLst/>
          </a:prstGeom>
        </p:spPr>
      </p:pic>
    </p:spTree>
    <p:extLst>
      <p:ext uri="{BB962C8B-B14F-4D97-AF65-F5344CB8AC3E}">
        <p14:creationId xmlns:p14="http://schemas.microsoft.com/office/powerpoint/2010/main" val="3927263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734800" cy="6740307"/>
          </a:xfrm>
          <a:prstGeom prst="rect">
            <a:avLst/>
          </a:prstGeom>
        </p:spPr>
        <p:txBody>
          <a:bodyPr wrap="square">
            <a:spAutoFit/>
          </a:bodyPr>
          <a:lstStyle/>
          <a:p>
            <a:r>
              <a:rPr lang="id-ID" b="1" dirty="0" smtClean="0"/>
              <a:t>- Optimasi Heading Tag</a:t>
            </a:r>
          </a:p>
          <a:p>
            <a:r>
              <a:rPr lang="id-ID" dirty="0" smtClean="0"/>
              <a:t>Penggunakan tag heading sebenernya cukup mudah, diblogger maupun di wordpress sudah ada fiturnya, cara penempatan tag heding alurnya akan seperi ini:</a:t>
            </a:r>
          </a:p>
          <a:p>
            <a:endParaRPr lang="id-ID" dirty="0" smtClean="0"/>
          </a:p>
          <a:p>
            <a:r>
              <a:rPr lang="id-ID" dirty="0" smtClean="0"/>
              <a:t>• heading 1 (h1) </a:t>
            </a:r>
          </a:p>
          <a:p>
            <a:r>
              <a:rPr lang="id-ID" dirty="0" smtClean="0"/>
              <a:t>• heading 2 (h2)</a:t>
            </a:r>
          </a:p>
          <a:p>
            <a:r>
              <a:rPr lang="id-ID" dirty="0" smtClean="0"/>
              <a:t>• heading 3 (h3)</a:t>
            </a:r>
          </a:p>
          <a:p>
            <a:r>
              <a:rPr lang="id-ID" dirty="0" smtClean="0"/>
              <a:t>• heading 4 (h4)</a:t>
            </a:r>
          </a:p>
          <a:p>
            <a:r>
              <a:rPr lang="id-ID" dirty="0" smtClean="0"/>
              <a:t>• heading 5 (h5)</a:t>
            </a:r>
          </a:p>
          <a:p>
            <a:r>
              <a:rPr lang="id-ID" dirty="0" smtClean="0"/>
              <a:t>• heading 6 (h6)</a:t>
            </a:r>
          </a:p>
          <a:p>
            <a:endParaRPr lang="id-ID" dirty="0" smtClean="0"/>
          </a:p>
          <a:p>
            <a:r>
              <a:rPr lang="id-ID" dirty="0" smtClean="0"/>
              <a:t>Dalam setiap template sudah ada fitur tag headingnya, penjelasan bagian tema: Untuk dapat mengoptimalkan fitur tersebut usahakan setiap Anda menulis ada tag heading 2 sampai tag heading 4 dan diapit oleh kata kunci yang ingin di bidik., kenapa harus h2, karena bagian h1 nya sudah ada di judul artikel, dan h5 serta h6 itu sudah ada dibagian tata letak atau wiget sidebar, yang paling utama dari semua sampai h 6 lebih bagus. tergantung artikel yang ingin di buat</a:t>
            </a:r>
          </a:p>
          <a:p>
            <a:endParaRPr lang="id-ID" dirty="0" smtClean="0"/>
          </a:p>
          <a:p>
            <a:r>
              <a:rPr lang="id-ID" dirty="0" smtClean="0"/>
              <a:t>Nah itu baru paragraf awal, kesimpulan yang tepat ada di bagian ini:</a:t>
            </a:r>
          </a:p>
          <a:p>
            <a:r>
              <a:rPr lang="id-ID" dirty="0" smtClean="0"/>
              <a:t>1. Keyword utama harus ada di bagian judul.</a:t>
            </a:r>
          </a:p>
          <a:p>
            <a:r>
              <a:rPr lang="id-ID" dirty="0" smtClean="0"/>
              <a:t>2. Keyword utama harus ada dibagian deskripsi, maksimal keyword 5, dan jumlah karakter 150 karakter.</a:t>
            </a:r>
          </a:p>
          <a:p>
            <a:r>
              <a:rPr lang="id-ID" dirty="0" smtClean="0"/>
              <a:t>3. Keyword utama harus ada dibagian property photo.</a:t>
            </a:r>
          </a:p>
          <a:p>
            <a:r>
              <a:rPr lang="id-ID" dirty="0" smtClean="0"/>
              <a:t>4. Keyword utama harus ada dibagian paragraf pertama sampai paragraf akhir.</a:t>
            </a:r>
          </a:p>
          <a:p>
            <a:r>
              <a:rPr lang="id-ID" dirty="0" smtClean="0"/>
              <a:t>5. Keyword utama harus ada dibagian meta tag heading ( tag heading)</a:t>
            </a:r>
          </a:p>
          <a:p>
            <a:r>
              <a:rPr lang="id-ID" dirty="0" smtClean="0"/>
              <a:t>6. Keyword utama harus ada dibagian url situs.</a:t>
            </a:r>
          </a:p>
          <a:p>
            <a:r>
              <a:rPr lang="id-ID" dirty="0" smtClean="0"/>
              <a:t>7. Setelah dipublikasikan ushakan di submit manual di google webmaster ya.</a:t>
            </a:r>
            <a:endParaRPr lang="id-ID" dirty="0"/>
          </a:p>
        </p:txBody>
      </p:sp>
    </p:spTree>
    <p:extLst>
      <p:ext uri="{BB962C8B-B14F-4D97-AF65-F5344CB8AC3E}">
        <p14:creationId xmlns:p14="http://schemas.microsoft.com/office/powerpoint/2010/main" val="216245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1548533" cy="6740307"/>
          </a:xfrm>
          <a:prstGeom prst="rect">
            <a:avLst/>
          </a:prstGeom>
        </p:spPr>
        <p:txBody>
          <a:bodyPr wrap="square">
            <a:spAutoFit/>
          </a:bodyPr>
          <a:lstStyle/>
          <a:p>
            <a:r>
              <a:rPr lang="id-ID" dirty="0" smtClean="0"/>
              <a:t>Penutup Dari Saya:</a:t>
            </a:r>
          </a:p>
          <a:p>
            <a:endParaRPr lang="id-ID" dirty="0"/>
          </a:p>
          <a:p>
            <a:r>
              <a:rPr lang="id-ID" dirty="0" smtClean="0"/>
              <a:t>Saya tidak membahas soal link building disini, Tapi yang jelas kesimpulan yang perlu dicermati adalah:</a:t>
            </a:r>
          </a:p>
          <a:p>
            <a:pPr marL="342900" indent="-342900">
              <a:buAutoNum type="arabicPeriod"/>
            </a:pPr>
            <a:r>
              <a:rPr lang="id-ID" dirty="0" smtClean="0"/>
              <a:t>Gunakan Tema yang responsive baik untuk blogger ataupun wordpress..</a:t>
            </a:r>
          </a:p>
          <a:p>
            <a:pPr marL="342900" indent="-342900">
              <a:buAutoNum type="arabicPeriod"/>
            </a:pPr>
            <a:r>
              <a:rPr lang="id-ID" dirty="0" smtClean="0"/>
              <a:t>Gunakan Judul artikel seunik mungkin yang terdapat sebuah kata kunci.</a:t>
            </a:r>
          </a:p>
          <a:p>
            <a:pPr marL="342900" indent="-342900">
              <a:buAutoNum type="arabicPeriod"/>
            </a:pPr>
            <a:r>
              <a:rPr lang="id-ID" dirty="0" smtClean="0"/>
              <a:t>Gunakan Url yang frendly  jangan terlihat sebagai fokus keyword saja, tapi ada baiknya menggunakan url yang lebih panjang, karena suatu saat tidak akan dianggap spam oleh crawler akses webmaster.</a:t>
            </a:r>
          </a:p>
          <a:p>
            <a:pPr marL="342900" indent="-342900">
              <a:buAutoNum type="arabicPeriod"/>
            </a:pPr>
            <a:r>
              <a:rPr lang="id-ID" dirty="0" smtClean="0"/>
              <a:t>Gunakan juga deskripsi yang baik sesuai kaidahnya.</a:t>
            </a:r>
          </a:p>
          <a:p>
            <a:pPr marL="342900" indent="-342900">
              <a:buAutoNum type="arabicPeriod"/>
            </a:pPr>
            <a:r>
              <a:rPr lang="id-ID" dirty="0" smtClean="0"/>
              <a:t>Gunakan juga photo original dan diisi property gambarnya.</a:t>
            </a:r>
          </a:p>
          <a:p>
            <a:pPr marL="342900" indent="-342900">
              <a:buAutoNum type="arabicPeriod"/>
            </a:pPr>
            <a:r>
              <a:rPr lang="id-ID" dirty="0" smtClean="0"/>
              <a:t>Perhatikan konten agar enak dibaca, usahakan original ya, jangan menggunakan tehnikal copy dan paste, spintax ataupun spinner, karena sudah saya alami dan praktekan tidak akan mungkin Artikel anda masuk rank terbaik nantinya.</a:t>
            </a:r>
            <a:r>
              <a:rPr lang="id-ID" dirty="0"/>
              <a:t> </a:t>
            </a:r>
            <a:r>
              <a:rPr lang="id-ID" dirty="0" smtClean="0"/>
              <a:t>Walaupun kita banyak membidik keyword, tetapi harus benar-benar diperhatikan gaya bahasa yang disajikan, sebelum di publikasikan ada baiknya Anda baca dahulu, bila tidak enak dibaca jangan berani-berani publikasi, hehe.</a:t>
            </a:r>
          </a:p>
          <a:p>
            <a:pPr marL="342900" indent="-342900">
              <a:buAutoNum type="arabicPeriod"/>
            </a:pPr>
            <a:r>
              <a:rPr lang="id-ID" dirty="0" smtClean="0"/>
              <a:t>Ciptakan karya sebaik mungkin, karena karya adalah aset untuk bisa menghasilkan uang, jangan mengincar dahulu uang tetapi karya kita juga tidak enak untuk dibaca, anggap saja kita lagi membuat sebuah buku dear dairy..</a:t>
            </a:r>
          </a:p>
          <a:p>
            <a:pPr marL="342900" indent="-342900">
              <a:buAutoNum type="arabicPeriod"/>
            </a:pPr>
            <a:r>
              <a:rPr lang="id-ID" dirty="0" smtClean="0"/>
              <a:t>Tehnik Silo apakah saya bahas juga disini? Ini tehnik rahasia sebenarnya, tapi saya kasih clue ya, misalkan kita buat tema android, buatlah tema android ini sebanyak”nya tetapi artikel masing” beserta point dan gambarnya serta urlnya harus berbeda jangan sampai sama, dan inilah SILO alias related suggestion post...</a:t>
            </a:r>
          </a:p>
          <a:p>
            <a:pPr marL="342900" indent="-342900">
              <a:buAutoNum type="arabicPeriod"/>
            </a:pPr>
            <a:r>
              <a:rPr lang="id-ID" dirty="0" smtClean="0"/>
              <a:t>Kenapa saya bagikan secara gratis? Karena dulunya juga saya pernah menjadi pemula, sampai sekarang pun tetap pemula, jangan pernah memanggil saya master, suhu lagi ya, kita sharing secara gratis kok, berbagi pengalaman demi pengalaman untuk apa? Bukan untuk dikenal ataupun terkenal, tetapi untuk memecahkan sebuah soluli dan menambah teman tentunya.</a:t>
            </a:r>
            <a:endParaRPr lang="id-ID" dirty="0"/>
          </a:p>
          <a:p>
            <a:pPr marL="342900" indent="-342900">
              <a:buAutoNum type="arabicPeriod"/>
            </a:pPr>
            <a:r>
              <a:rPr lang="id-ID" dirty="0" smtClean="0"/>
              <a:t>Sekian dan terima kasih powerd yhankie.website 18 juni 2018, mari kita bertempur secara sehat di SERP Engine, silahkan bagikan kepada yang membutuhkan ya.</a:t>
            </a:r>
          </a:p>
        </p:txBody>
      </p:sp>
    </p:spTree>
    <p:extLst>
      <p:ext uri="{BB962C8B-B14F-4D97-AF65-F5344CB8AC3E}">
        <p14:creationId xmlns:p14="http://schemas.microsoft.com/office/powerpoint/2010/main" val="383356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921067" cy="4524315"/>
          </a:xfrm>
          <a:prstGeom prst="rect">
            <a:avLst/>
          </a:prstGeom>
        </p:spPr>
        <p:txBody>
          <a:bodyPr wrap="square">
            <a:spAutoFit/>
          </a:bodyPr>
          <a:lstStyle/>
          <a:p>
            <a:r>
              <a:rPr lang="id-ID" b="1" dirty="0" smtClean="0"/>
              <a:t>Apa Yang Dimaksud Ilmu SEO</a:t>
            </a:r>
          </a:p>
          <a:p>
            <a:r>
              <a:rPr lang="id-ID" dirty="0" smtClean="0"/>
              <a:t>Teknik SEO  sendiri dapat dilakukan dengan cara Optimisasi On Page atau Off page, serta analisa website lawan dan website yang akan di Optimisasikan. Sementara teknik SEO bukan ilmu yang bisa kita dapatkan di jenjang pendidikan formal. Teknik SEO sendiri harus dipelajari secara otodidak (dipraktekan) dan berkelanjutan (update teknik terbaru), dan perubahan yang terjadi di profesi SEO sesuai dengan aturan-aturan terbaru yang ditetapkan oleh Google.</a:t>
            </a:r>
          </a:p>
          <a:p>
            <a:endParaRPr lang="id-ID" dirty="0" smtClean="0"/>
          </a:p>
          <a:p>
            <a:r>
              <a:rPr lang="id-ID" dirty="0" smtClean="0"/>
              <a:t>Banyak website yang memberikan informasi terbaru mengenai teknik terkini mengenai SEO. Lebih disarankan bagi Junior SEO untuk mengikuti perkembangan SEO yang pasti dari Blog Google atau dari Blog SEO ternama, dikarenakan Google melakukan minor update algorithm sekitar 500 kali setahun dan 3-4 kali untuk major updates. Namun inti dari setiap update pastinya memberikan dampak positif bagi pemakai Search Engine.</a:t>
            </a:r>
          </a:p>
          <a:p>
            <a:endParaRPr lang="id-ID" dirty="0" smtClean="0"/>
          </a:p>
          <a:p>
            <a:r>
              <a:rPr lang="id-ID" dirty="0" smtClean="0"/>
              <a:t>Mengapa belajar SEO dengan Google yang menjadi patokannya? karena Google mempunyai market pengguna lebih dari 90% dibandingkan Search Engine lainnya seperti Yahoo, Bing, Baidu, Yandex. Google menguasai hampir mayoritas mesin pencarian di seluruh dunia kecuali China. Dimana dengan mengakusisi banyak website dan OS seperti Android, pastinya mesin pencari Google tetap akan digunakan sebagai Search Engine yang paling utama. </a:t>
            </a:r>
          </a:p>
          <a:p>
            <a:endParaRPr lang="id-ID" dirty="0" smtClean="0"/>
          </a:p>
        </p:txBody>
      </p:sp>
    </p:spTree>
    <p:extLst>
      <p:ext uri="{BB962C8B-B14F-4D97-AF65-F5344CB8AC3E}">
        <p14:creationId xmlns:p14="http://schemas.microsoft.com/office/powerpoint/2010/main" val="341678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717867" cy="5632311"/>
          </a:xfrm>
          <a:prstGeom prst="rect">
            <a:avLst/>
          </a:prstGeom>
        </p:spPr>
        <p:txBody>
          <a:bodyPr wrap="square">
            <a:spAutoFit/>
          </a:bodyPr>
          <a:lstStyle/>
          <a:p>
            <a:r>
              <a:rPr lang="id-ID" b="1" dirty="0" smtClean="0"/>
              <a:t>Manfaat Belajar SEO</a:t>
            </a:r>
          </a:p>
          <a:p>
            <a:r>
              <a:rPr lang="id-ID" dirty="0" smtClean="0"/>
              <a:t>Manfaat SEO bagi pemilik website sebenarnya banyak memberikan dampak yang sangat positif. Contohnya website affiliate ditambah dengan teknik SEO maka akan meningkatkan penjualan produk affiliate tersebut, ada pula website jualan online dipadukan dengan unsur SEO maka pengunjung meningkat, sama dengan penjualan akan semakin meningkat, dan konsumen akan terus kembali ke website anda karena sudah percaya.</a:t>
            </a:r>
          </a:p>
          <a:p>
            <a:endParaRPr lang="id-ID" dirty="0" smtClean="0"/>
          </a:p>
          <a:p>
            <a:r>
              <a:rPr lang="id-ID" dirty="0" smtClean="0"/>
              <a:t>Manfaat lainnya anda dapat melihat website berita atau blog informasi tips, trik, tutorial bila ditambah dengan SEO maka pengunjung website akan lebih tertarget dan website semakin meningkat aktifitas pengunjungnya, manfaat yang bisa kita ambil pointnya antara lain:</a:t>
            </a:r>
          </a:p>
          <a:p>
            <a:endParaRPr lang="id-ID" dirty="0" smtClean="0"/>
          </a:p>
          <a:p>
            <a:r>
              <a:rPr lang="id-ID" dirty="0" smtClean="0"/>
              <a:t>1.  Website menjadi ramai dengan pengunjung tertarget kata kunci yang kita bidik.</a:t>
            </a:r>
          </a:p>
          <a:p>
            <a:r>
              <a:rPr lang="id-ID" dirty="0" smtClean="0"/>
              <a:t>2. Pelanggan terus berdatangan ke website tanpa harus kita beriklan di FB ads, Google Adwords, dan lainnya.</a:t>
            </a:r>
          </a:p>
          <a:p>
            <a:r>
              <a:rPr lang="id-ID" dirty="0" smtClean="0"/>
              <a:t>3. Secara tidak langsung meningkatkan pendapatan anda juga akan meningkat, baik untuk penjualan, dan juga untuk para publisher iklan.</a:t>
            </a:r>
          </a:p>
          <a:p>
            <a:r>
              <a:rPr lang="id-ID" dirty="0" smtClean="0"/>
              <a:t>4. Bisnis di dalam website menjadi berkembang karena produk kita telah dikenal.</a:t>
            </a:r>
          </a:p>
          <a:p>
            <a:endParaRPr lang="id-ID" dirty="0" smtClean="0"/>
          </a:p>
          <a:p>
            <a:r>
              <a:rPr lang="id-ID" dirty="0" smtClean="0"/>
              <a:t>Dari point diatas tentu banyak sekali manfaatnya selain itu Anda juga tidak harus mengeluarkan biaya pengeluaran seperti iklan atau jasa seo, bila sudah menguasai tehnik itu. Inti dari pada seo sendiri terdapat di dalam konten, antara target kunci yg di bidik harus relevan dengan artikel yg hendak di publikasikan, jadi jangan sampai kata kunci itu sembarangan di tanam tapi tidak enak di baca oleh pengunjung.</a:t>
            </a:r>
            <a:endParaRPr lang="id-ID" dirty="0"/>
          </a:p>
        </p:txBody>
      </p:sp>
    </p:spTree>
    <p:extLst>
      <p:ext uri="{BB962C8B-B14F-4D97-AF65-F5344CB8AC3E}">
        <p14:creationId xmlns:p14="http://schemas.microsoft.com/office/powerpoint/2010/main" val="416362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07334" cy="4524315"/>
          </a:xfrm>
          <a:prstGeom prst="rect">
            <a:avLst/>
          </a:prstGeom>
        </p:spPr>
        <p:txBody>
          <a:bodyPr wrap="square">
            <a:spAutoFit/>
          </a:bodyPr>
          <a:lstStyle/>
          <a:p>
            <a:r>
              <a:rPr lang="id-ID" b="1" dirty="0" smtClean="0"/>
              <a:t>Menemukan peluang bisnis yang bisa Anda dapatkan jika menguasainya.</a:t>
            </a:r>
          </a:p>
          <a:p>
            <a:endParaRPr lang="id-ID" dirty="0" smtClean="0"/>
          </a:p>
          <a:p>
            <a:r>
              <a:rPr lang="id-ID" b="1" dirty="0" smtClean="0"/>
              <a:t>1. Menjual Jasa SEO Untuk Perusahaan Maupun Bisnis</a:t>
            </a:r>
          </a:p>
          <a:p>
            <a:r>
              <a:rPr lang="id-ID" dirty="0" smtClean="0"/>
              <a:t>Banyak perusahaan yang kekurangan sumber daya manusia dalam bidang internet marketing, khusunya dalam SEO). Nah peluang ini yang dapat Anda manfaatkan, tak ada salahnya Anda mencoba membuka perusahaan konsultan yang juga sekaligus menyediakan jasa SEO. Sama seperti bisnis jasa untuk corporate (perusahaan) lainnya, bisnis jasa SEO menawarkan peluang income yang sangat besar, menjual jasa ke perusahaan maupun klien bisnis termasuk salah satu kegiatan produktif dengan income yang sangat menjanjikan bila sudah mahir dan menguasai tehnik seperti ini.</a:t>
            </a:r>
          </a:p>
          <a:p>
            <a:endParaRPr lang="id-ID" dirty="0" smtClean="0"/>
          </a:p>
          <a:p>
            <a:r>
              <a:rPr lang="id-ID" dirty="0" smtClean="0"/>
              <a:t>Yang di butuhkan dalam jasa seperti ini hanya sebuah portofolio dalam bisnis jasa SEO biasanya berupa peringkat di hasil pencarian mesin pencari (search engine result page). Untuk membuat portofolio SEO Anda dapat membidik beberapa kata kunci yang persaingannya tinggi, lalu usahakan website Anda bisa menempati peringkat atas pada hasil pencarian untuk kata kunci tersebut. Ambil contoh, Anda membidik kata kunci “flash smartphone android”. Jika website Anda bisa ranking 1 untuk kata kunci tersebut maka kemampuan SEO Anda layak diacungi jempol. Mengapa? Karena kata kunci “flash smarphone android” termasuk kata kunci yang persaingannya lumayan. BIsa dilihat dari gambar berikut ini:</a:t>
            </a:r>
          </a:p>
          <a:p>
            <a:endParaRPr lang="id-ID" dirty="0"/>
          </a:p>
        </p:txBody>
      </p:sp>
      <p:pic>
        <p:nvPicPr>
          <p:cNvPr id="4" name="Picture 3"/>
          <p:cNvPicPr>
            <a:picLocks noChangeAspect="1"/>
          </p:cNvPicPr>
          <p:nvPr/>
        </p:nvPicPr>
        <p:blipFill>
          <a:blip r:embed="rId2"/>
          <a:stretch>
            <a:fillRect/>
          </a:stretch>
        </p:blipFill>
        <p:spPr>
          <a:xfrm>
            <a:off x="0" y="4098142"/>
            <a:ext cx="12107334" cy="2759858"/>
          </a:xfrm>
          <a:prstGeom prst="rect">
            <a:avLst/>
          </a:prstGeom>
        </p:spPr>
      </p:pic>
    </p:spTree>
    <p:extLst>
      <p:ext uri="{BB962C8B-B14F-4D97-AF65-F5344CB8AC3E}">
        <p14:creationId xmlns:p14="http://schemas.microsoft.com/office/powerpoint/2010/main" val="105875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017306"/>
          </a:xfrm>
          <a:prstGeom prst="rect">
            <a:avLst/>
          </a:prstGeom>
        </p:spPr>
        <p:txBody>
          <a:bodyPr wrap="square">
            <a:spAutoFit/>
          </a:bodyPr>
          <a:lstStyle/>
          <a:p>
            <a:r>
              <a:rPr lang="id-ID" dirty="0" smtClean="0"/>
              <a:t>Setelah Anda memiliki portofolio barulah Anda tawarkan jasa SEO tersebut. Untuk menawarkan jasa SEO Anda dapat menggunakan website company profile. Buatlah website company profile dari bisnis SEO Anda. Tawarkan jasa SEO Anda lewat website tersebut. Nah jika sudah ada websitenya barulah Anda aktif mencari klien yang mau memakai jasa SEO Anda. Contoh personal profile jasa seo milik saya ada di www.yhankie.website, sekaligus porto folio.</a:t>
            </a:r>
          </a:p>
          <a:p>
            <a:endParaRPr lang="id-ID" dirty="0"/>
          </a:p>
          <a:p>
            <a:r>
              <a:rPr lang="id-ID" b="1" dirty="0" smtClean="0"/>
              <a:t>2. Menjadi Pemasar Untuk Produk UKM di Kota Anda</a:t>
            </a:r>
          </a:p>
          <a:p>
            <a:r>
              <a:rPr lang="id-ID" dirty="0" smtClean="0"/>
              <a:t>Di setiap kota pasti ada UKM ataupun bisnis kecil yang butuh bantuan untuk pemasaran produk, salah satu masalah yang kerap dijumpai oleh UKM di Indonesia adalah kurangnya bantuan pemasaran. Padahal di era internet seperti sekarang ini, pemasaran juga dapat dilakukan lewat media online.</a:t>
            </a:r>
          </a:p>
          <a:p>
            <a:endParaRPr lang="id-ID" dirty="0" smtClean="0"/>
          </a:p>
          <a:p>
            <a:r>
              <a:rPr lang="id-ID" dirty="0" smtClean="0"/>
              <a:t>Ini termasuk kedalam peluang yang dapat Anda manfaatkan, dan menawarkan jasa SEO Anda kepada bisnis kecil ataupun UKM tadi. Karena UKM masih kesulitan untuk membayar jasa SEO, untuk mengatasi hambatan seperti ini, Anda dapat menawarkan kerja sama dengan sistem bagi hasil, contoh di kota Anda ada produsen sepatu. Nah Anda dapat membantu pemasaran sepatu hasil Produksi UKM tersebut lewat internet, gunakan kemampuan SEO yang telah di pelajari untuk memasarkan sepatu tersebut, kita tidak perlu mengeluarkan modal tapi membantu memasarkan saja ketika artikel atau web client sudah di halaman satu atau sudah banyak visitor, tentu pundi" uang ke web untuk membeli sepatu akan lebih besar.</a:t>
            </a:r>
          </a:p>
          <a:p>
            <a:endParaRPr lang="id-ID" dirty="0" smtClean="0"/>
          </a:p>
          <a:p>
            <a:r>
              <a:rPr lang="id-ID" dirty="0" smtClean="0"/>
              <a:t>Disini anda dapat membuat sebuah toko online yang memasarkan sepatu tadi, misalkan si produsen memberikan harga 50.000 untuk sepasang sepatu. Nah sepasang sepatu tadi bisa Anda jual dengan harga 70 ataupun 80 ribu, dengan demikian ada selisih harga yang dapat menjadi keuntungan bagi Anda sendiri nantinya tanpa mengeluarkan biaya atau modal yang banyak, kita hanya perlu membeli sebuah domain dan template toko online, dan menggunakan platform blogger yang mempunyai unlimited bandwich, ataupun bisa dengan cara memakai hosting, intinya gunakan kemampuan SEO yang telah dipelajari, untuk membantu pemasaran produk-produk UKM yang ada di sekitar kita. Saya kira materi pertama cukup sampai disini semoga paham, bila ada pertanyaan silahkan kontak di facebook ataupun sms 0895615033277.</a:t>
            </a:r>
          </a:p>
          <a:p>
            <a:endParaRPr lang="id-ID" dirty="0"/>
          </a:p>
        </p:txBody>
      </p:sp>
    </p:spTree>
    <p:extLst>
      <p:ext uri="{BB962C8B-B14F-4D97-AF65-F5344CB8AC3E}">
        <p14:creationId xmlns:p14="http://schemas.microsoft.com/office/powerpoint/2010/main" val="47950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970318"/>
          </a:xfrm>
          <a:prstGeom prst="rect">
            <a:avLst/>
          </a:prstGeom>
        </p:spPr>
        <p:txBody>
          <a:bodyPr wrap="square">
            <a:spAutoFit/>
          </a:bodyPr>
          <a:lstStyle/>
          <a:p>
            <a:r>
              <a:rPr lang="id-ID" b="1" dirty="0" smtClean="0"/>
              <a:t>2. Materi kedua adalah Riset kata kunci:</a:t>
            </a:r>
          </a:p>
          <a:p>
            <a:endParaRPr lang="id-ID" b="1" dirty="0" smtClean="0"/>
          </a:p>
          <a:p>
            <a:r>
              <a:rPr lang="id-ID" b="1" i="1" dirty="0" smtClean="0"/>
              <a:t>Tehnik menemukan ratusan bahkan ribuan kata kunci yang sesuai dengan Makanan/ Minuman / bisnis / produk / website Anda.</a:t>
            </a:r>
          </a:p>
          <a:p>
            <a:endParaRPr lang="id-ID" b="1" i="1" dirty="0" smtClean="0"/>
          </a:p>
          <a:p>
            <a:r>
              <a:rPr lang="id-ID" dirty="0" smtClean="0"/>
              <a:t>Dalam point ini adalah gimana sih cara riset kata kunci, sebenarnya bila sudah paham betul dengan kata kunci yang kita bidik, kita tidak perlu melakukan riset kata kunci dengan menggunakan tool seperti:</a:t>
            </a:r>
          </a:p>
          <a:p>
            <a:endParaRPr lang="id-ID" dirty="0" smtClean="0"/>
          </a:p>
          <a:p>
            <a:pPr marL="285750" indent="-285750">
              <a:buFont typeface="Arial" panose="020B0604020202020204" pitchFamily="34" charset="0"/>
              <a:buChar char="•"/>
            </a:pPr>
            <a:r>
              <a:rPr lang="id-ID" b="1" dirty="0" smtClean="0"/>
              <a:t>Key Everywhere Versi Chrome (Silahkan Cari di Google)</a:t>
            </a:r>
          </a:p>
          <a:p>
            <a:endParaRPr lang="id-ID" dirty="0"/>
          </a:p>
          <a:p>
            <a:r>
              <a:rPr lang="id-ID" dirty="0" smtClean="0"/>
              <a:t>Caranya cukup mudah yaitu dengan cara install key everywhere di browser google chrome di perangkat komputer, dan alat ini sengaja di buat untuk meriset kata kunci, seperti tingkat persaingan, jumlah cpc iklan, dan jumlah volume pencarian, namun cara simple saya seperti biasa saya hanya melakukan riset kata kunci melalui google penelusuran dengan cara mencari 2 kata kunci yang jadi target dengan hasil pencarian terbanyak da tingkat kompetitor rendah yaitu 1 bisa lihat SS di bawah.</a:t>
            </a:r>
            <a:endParaRPr lang="id-ID" dirty="0"/>
          </a:p>
        </p:txBody>
      </p:sp>
      <p:pic>
        <p:nvPicPr>
          <p:cNvPr id="3" name="Picture 2"/>
          <p:cNvPicPr>
            <a:picLocks noChangeAspect="1"/>
          </p:cNvPicPr>
          <p:nvPr/>
        </p:nvPicPr>
        <p:blipFill>
          <a:blip r:embed="rId2"/>
          <a:stretch>
            <a:fillRect/>
          </a:stretch>
        </p:blipFill>
        <p:spPr>
          <a:xfrm>
            <a:off x="0" y="3970317"/>
            <a:ext cx="12192000" cy="2887683"/>
          </a:xfrm>
          <a:prstGeom prst="rect">
            <a:avLst/>
          </a:prstGeom>
        </p:spPr>
      </p:pic>
    </p:spTree>
    <p:extLst>
      <p:ext uri="{BB962C8B-B14F-4D97-AF65-F5344CB8AC3E}">
        <p14:creationId xmlns:p14="http://schemas.microsoft.com/office/powerpoint/2010/main" val="309913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6331"/>
          </a:xfrm>
          <a:prstGeom prst="rect">
            <a:avLst/>
          </a:prstGeom>
        </p:spPr>
        <p:txBody>
          <a:bodyPr wrap="square">
            <a:spAutoFit/>
          </a:bodyPr>
          <a:lstStyle/>
          <a:p>
            <a:r>
              <a:rPr lang="id-ID" dirty="0" smtClean="0"/>
              <a:t>Seperti contoh diatas minuman dingin ini ternyata banyak dicari dengan jumlah pencarian terbanyak 22 juta lebih, Kemudian saya lihat related keyword dari mesin google, denan keyword terkait lainnya seperti digambar berikut:</a:t>
            </a:r>
            <a:endParaRPr lang="id-ID" dirty="0"/>
          </a:p>
        </p:txBody>
      </p:sp>
      <p:pic>
        <p:nvPicPr>
          <p:cNvPr id="3" name="Picture 2"/>
          <p:cNvPicPr>
            <a:picLocks noChangeAspect="1"/>
          </p:cNvPicPr>
          <p:nvPr/>
        </p:nvPicPr>
        <p:blipFill>
          <a:blip r:embed="rId2"/>
          <a:stretch>
            <a:fillRect/>
          </a:stretch>
        </p:blipFill>
        <p:spPr>
          <a:xfrm>
            <a:off x="1" y="646331"/>
            <a:ext cx="12191999" cy="4160484"/>
          </a:xfrm>
          <a:prstGeom prst="rect">
            <a:avLst/>
          </a:prstGeom>
        </p:spPr>
      </p:pic>
      <p:sp>
        <p:nvSpPr>
          <p:cNvPr id="4" name="Rectangle 3"/>
          <p:cNvSpPr/>
          <p:nvPr/>
        </p:nvSpPr>
        <p:spPr>
          <a:xfrm>
            <a:off x="0" y="5024610"/>
            <a:ext cx="12192000" cy="1477328"/>
          </a:xfrm>
          <a:prstGeom prst="rect">
            <a:avLst/>
          </a:prstGeom>
        </p:spPr>
        <p:txBody>
          <a:bodyPr wrap="square">
            <a:spAutoFit/>
          </a:bodyPr>
          <a:lstStyle/>
          <a:p>
            <a:r>
              <a:rPr lang="id-ID" dirty="0" smtClean="0"/>
              <a:t>Cara riset jumlah pencarian kata kunci, didalam gambar diatas adalah mempunyai tingkat pencarian yang cukup banyak, bila keyword yang kita tanam di dalam konten bisa tembus ke page 1 tentu akan dapat menjaring visitor yang sangat banyak, cara mencari keyword tersebut cukup mudah, anda bisa menggunakan mesin pencari google, atau dengan bantuan alat seperti keyplanner maupun keywordspy.com, atau bila sudah memasang tool gratis seperti key every where tentunya cukup mudah lagi, dan ini salah satu cara riset jumlah pencarian kata kunci.</a:t>
            </a:r>
          </a:p>
        </p:txBody>
      </p:sp>
    </p:spTree>
    <p:extLst>
      <p:ext uri="{BB962C8B-B14F-4D97-AF65-F5344CB8AC3E}">
        <p14:creationId xmlns:p14="http://schemas.microsoft.com/office/powerpoint/2010/main" val="67815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1" cy="923330"/>
          </a:xfrm>
          <a:prstGeom prst="rect">
            <a:avLst/>
          </a:prstGeom>
        </p:spPr>
        <p:txBody>
          <a:bodyPr wrap="square">
            <a:spAutoFit/>
          </a:bodyPr>
          <a:lstStyle/>
          <a:p>
            <a:r>
              <a:rPr lang="id-ID" dirty="0" smtClean="0"/>
              <a:t>Sementara untuk riset tingkat persaingan kata kunci yaitu kita melihat jumlah persaingan nya dahulu alias kompetitor, bagi kelas ringan biasanya dianjurkan untuk mencoba memakai kata kunci yang persaingannya lebih rendah, persaingan terendah yaitu antara komputitor dibawah 0,20 sampai 0,01 seperti pada ss berikut:</a:t>
            </a:r>
            <a:endParaRPr lang="id-ID" dirty="0"/>
          </a:p>
        </p:txBody>
      </p:sp>
      <p:pic>
        <p:nvPicPr>
          <p:cNvPr id="3" name="Picture 2"/>
          <p:cNvPicPr>
            <a:picLocks noChangeAspect="1"/>
          </p:cNvPicPr>
          <p:nvPr/>
        </p:nvPicPr>
        <p:blipFill>
          <a:blip r:embed="rId2"/>
          <a:stretch>
            <a:fillRect/>
          </a:stretch>
        </p:blipFill>
        <p:spPr>
          <a:xfrm>
            <a:off x="-1" y="923330"/>
            <a:ext cx="12192001" cy="3715831"/>
          </a:xfrm>
          <a:prstGeom prst="rect">
            <a:avLst/>
          </a:prstGeom>
        </p:spPr>
      </p:pic>
      <p:sp>
        <p:nvSpPr>
          <p:cNvPr id="4" name="Rectangle 3"/>
          <p:cNvSpPr/>
          <p:nvPr/>
        </p:nvSpPr>
        <p:spPr>
          <a:xfrm>
            <a:off x="-2" y="4639161"/>
            <a:ext cx="12192000" cy="2031325"/>
          </a:xfrm>
          <a:prstGeom prst="rect">
            <a:avLst/>
          </a:prstGeom>
        </p:spPr>
        <p:txBody>
          <a:bodyPr wrap="square">
            <a:spAutoFit/>
          </a:bodyPr>
          <a:lstStyle/>
          <a:p>
            <a:r>
              <a:rPr lang="id-ID" b="1" dirty="0" smtClean="0"/>
              <a:t>Penjelasan:</a:t>
            </a:r>
          </a:p>
          <a:p>
            <a:r>
              <a:rPr lang="id-ID" dirty="0" smtClean="0"/>
              <a:t>1. Untuk pelatihan awal saya sarankan gunakan kompetitor yang jumlah persaingannya lebih rendah, nah kalo sudah terbiasa praktek di tingkan 0.20 bolehlah kita mainkan ke tingkat lanjutan sampai ke high levelnya.</a:t>
            </a:r>
          </a:p>
          <a:p>
            <a:r>
              <a:rPr lang="id-ID" dirty="0" smtClean="0"/>
              <a:t>2. Dalam keyword terkait disana adalah keyword yang di rekomendasikan oleh google, dan biasanya keyword tersebut sering kali di cari oleh orang lain, maka wajib sekali kita menanam keyword tersebut dalam artikel yang akan kita posting nantinya, keyword tersebut bisa dibuat judul boleh ditanam di artikel dan deskripsi juga boleh, tapi lebih pas saya sarankan untuk di pakai dijudul biar power full nantinya. (gunakan judul tambahan).</a:t>
            </a:r>
          </a:p>
        </p:txBody>
      </p:sp>
    </p:spTree>
    <p:extLst>
      <p:ext uri="{BB962C8B-B14F-4D97-AF65-F5344CB8AC3E}">
        <p14:creationId xmlns:p14="http://schemas.microsoft.com/office/powerpoint/2010/main" val="317654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4817</Words>
  <Application>Microsoft Office PowerPoint</Application>
  <PresentationFormat>Widescreen</PresentationFormat>
  <Paragraphs>218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Yhankie</dc:creator>
  <cp:lastModifiedBy>Yhankie</cp:lastModifiedBy>
  <cp:revision>13</cp:revision>
  <dcterms:created xsi:type="dcterms:W3CDTF">2018-07-17T19:09:14Z</dcterms:created>
  <dcterms:modified xsi:type="dcterms:W3CDTF">2018-07-17T20:56:23Z</dcterms:modified>
</cp:coreProperties>
</file>