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6" r:id="rId3"/>
    <p:sldId id="257" r:id="rId4"/>
    <p:sldId id="267" r:id="rId5"/>
    <p:sldId id="273" r:id="rId6"/>
    <p:sldId id="274" r:id="rId7"/>
    <p:sldId id="271" r:id="rId8"/>
    <p:sldId id="272" r:id="rId9"/>
    <p:sldId id="268" r:id="rId10"/>
    <p:sldId id="259" r:id="rId11"/>
    <p:sldId id="276" r:id="rId12"/>
    <p:sldId id="275" r:id="rId13"/>
    <p:sldId id="260" r:id="rId14"/>
    <p:sldId id="262" r:id="rId15"/>
    <p:sldId id="263" r:id="rId16"/>
    <p:sldId id="261" r:id="rId17"/>
    <p:sldId id="269" r:id="rId18"/>
    <p:sldId id="277" r:id="rId19"/>
    <p:sldId id="278" r:id="rId20"/>
    <p:sldId id="279" r:id="rId21"/>
    <p:sldId id="281" r:id="rId22"/>
    <p:sldId id="280" r:id="rId23"/>
    <p:sldId id="270" r:id="rId24"/>
    <p:sldId id="282" r:id="rId25"/>
    <p:sldId id="283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660"/>
  </p:normalViewPr>
  <p:slideViewPr>
    <p:cSldViewPr>
      <p:cViewPr varScale="1">
        <p:scale>
          <a:sx n="111" d="100"/>
          <a:sy n="111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A9FC1C-47D8-4973-AF34-60D2C9F81F6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EBC181-2CCF-48CF-859B-79AA7A17EC37}">
      <dgm:prSet phldrT="[Текст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alpha val="47000"/>
          </a:schemeClr>
        </a:solidFill>
      </dgm:spPr>
      <dgm:t>
        <a:bodyPr/>
        <a:lstStyle/>
        <a:p>
          <a:r>
            <a:rPr lang="en-US" dirty="0" smtClean="0"/>
            <a:t>Overview</a:t>
          </a:r>
          <a:endParaRPr lang="en-US" dirty="0"/>
        </a:p>
      </dgm:t>
    </dgm:pt>
    <dgm:pt modelId="{C1F5AEDF-26B5-4978-B570-0B3D75705C11}" type="parTrans" cxnId="{F621A4A9-E3B3-4BA0-841C-1E7AF7E69406}">
      <dgm:prSet/>
      <dgm:spPr/>
      <dgm:t>
        <a:bodyPr/>
        <a:lstStyle/>
        <a:p>
          <a:endParaRPr lang="en-US"/>
        </a:p>
      </dgm:t>
    </dgm:pt>
    <dgm:pt modelId="{AF5B9426-8A96-4BB4-B565-EF1B99F57104}" type="sibTrans" cxnId="{F621A4A9-E3B3-4BA0-841C-1E7AF7E69406}">
      <dgm:prSet/>
      <dgm:spPr/>
      <dgm:t>
        <a:bodyPr/>
        <a:lstStyle/>
        <a:p>
          <a:endParaRPr lang="en-US"/>
        </a:p>
      </dgm:t>
    </dgm:pt>
    <dgm:pt modelId="{54B38D75-5575-4BF8-AB6D-BA6E35B06830}">
      <dgm:prSet phldrT="[Текст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</dgm:spPr>
      <dgm:t>
        <a:bodyPr/>
        <a:lstStyle/>
        <a:p>
          <a:r>
            <a:rPr lang="en-US" dirty="0" smtClean="0"/>
            <a:t>Delete</a:t>
          </a:r>
          <a:endParaRPr lang="en-US" dirty="0"/>
        </a:p>
      </dgm:t>
    </dgm:pt>
    <dgm:pt modelId="{8040E629-C2C4-41B1-BECF-4F84D6CD44D1}" type="parTrans" cxnId="{85E1A937-A677-412C-AD4E-A42B51FD021F}">
      <dgm:prSet/>
      <dgm:spPr/>
      <dgm:t>
        <a:bodyPr/>
        <a:lstStyle/>
        <a:p>
          <a:endParaRPr lang="en-US"/>
        </a:p>
      </dgm:t>
    </dgm:pt>
    <dgm:pt modelId="{778F73E0-B05B-4181-83AC-A2384F477534}" type="sibTrans" cxnId="{85E1A937-A677-412C-AD4E-A42B51FD021F}">
      <dgm:prSet/>
      <dgm:spPr/>
      <dgm:t>
        <a:bodyPr/>
        <a:lstStyle/>
        <a:p>
          <a:endParaRPr lang="en-US"/>
        </a:p>
      </dgm:t>
    </dgm:pt>
    <dgm:pt modelId="{90D5B993-1C4A-45FC-87E8-BC6B158DFF99}">
      <dgm:prSet phldrT="[Текст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</dgm:spPr>
      <dgm:t>
        <a:bodyPr/>
        <a:lstStyle/>
        <a:p>
          <a:r>
            <a:rPr lang="en-US" dirty="0" smtClean="0"/>
            <a:t>Create</a:t>
          </a:r>
          <a:endParaRPr lang="en-US" dirty="0"/>
        </a:p>
      </dgm:t>
    </dgm:pt>
    <dgm:pt modelId="{4BD84169-505C-4DA2-AB46-1AC62E78DE9D}" type="parTrans" cxnId="{7CD1F27C-7EFD-45D8-A62B-4CCB84459B48}">
      <dgm:prSet/>
      <dgm:spPr/>
      <dgm:t>
        <a:bodyPr/>
        <a:lstStyle/>
        <a:p>
          <a:endParaRPr lang="en-US"/>
        </a:p>
      </dgm:t>
    </dgm:pt>
    <dgm:pt modelId="{15634033-CC12-49B2-9DDF-337448E342C5}" type="sibTrans" cxnId="{7CD1F27C-7EFD-45D8-A62B-4CCB84459B48}">
      <dgm:prSet/>
      <dgm:spPr/>
      <dgm:t>
        <a:bodyPr/>
        <a:lstStyle/>
        <a:p>
          <a:endParaRPr lang="en-US"/>
        </a:p>
      </dgm:t>
    </dgm:pt>
    <dgm:pt modelId="{74CCF6DF-4464-4870-9AD2-F87EB6650B2D}">
      <dgm:prSet phldrT="[Текст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51000"/>
          </a:schemeClr>
        </a:solidFill>
      </dgm:spPr>
      <dgm:t>
        <a:bodyPr/>
        <a:lstStyle/>
        <a:p>
          <a:r>
            <a:rPr lang="en-US" smtClean="0"/>
            <a:t>Edit</a:t>
          </a:r>
          <a:endParaRPr lang="en-US"/>
        </a:p>
      </dgm:t>
    </dgm:pt>
    <dgm:pt modelId="{81EE89C9-F24B-493C-BA12-A01B18823593}" type="parTrans" cxnId="{233D5501-721B-4BE8-8E6D-965E308F9EAF}">
      <dgm:prSet/>
      <dgm:spPr/>
      <dgm:t>
        <a:bodyPr/>
        <a:lstStyle/>
        <a:p>
          <a:endParaRPr lang="en-US"/>
        </a:p>
      </dgm:t>
    </dgm:pt>
    <dgm:pt modelId="{0D548BFA-8EFC-43D1-B016-15F18AEEE764}" type="sibTrans" cxnId="{233D5501-721B-4BE8-8E6D-965E308F9EAF}">
      <dgm:prSet/>
      <dgm:spPr/>
      <dgm:t>
        <a:bodyPr/>
        <a:lstStyle/>
        <a:p>
          <a:endParaRPr lang="en-US"/>
        </a:p>
      </dgm:t>
    </dgm:pt>
    <dgm:pt modelId="{4B0C2B0A-61E0-4F64-9FC5-A89D9A9357E9}" type="pres">
      <dgm:prSet presAssocID="{6FA9FC1C-47D8-4973-AF34-60D2C9F81F6F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F12148-20CF-4286-85E2-64677F779768}" type="pres">
      <dgm:prSet presAssocID="{CEEBC181-2CCF-48CF-859B-79AA7A17EC37}" presName="circ1" presStyleLbl="vennNode1" presStyleIdx="0" presStyleCnt="4"/>
      <dgm:spPr/>
      <dgm:t>
        <a:bodyPr/>
        <a:lstStyle/>
        <a:p>
          <a:endParaRPr lang="en-US"/>
        </a:p>
      </dgm:t>
    </dgm:pt>
    <dgm:pt modelId="{1CF4270B-B47E-4BC9-8933-86AB9F44ADDB}" type="pres">
      <dgm:prSet presAssocID="{CEEBC181-2CCF-48CF-859B-79AA7A17EC3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5E7BAD-02DA-4073-B1F0-92D199D69559}" type="pres">
      <dgm:prSet presAssocID="{54B38D75-5575-4BF8-AB6D-BA6E35B06830}" presName="circ2" presStyleLbl="vennNode1" presStyleIdx="1" presStyleCnt="4" custLinFactNeighborX="2362" custLinFactNeighborY="-1111"/>
      <dgm:spPr/>
      <dgm:t>
        <a:bodyPr/>
        <a:lstStyle/>
        <a:p>
          <a:endParaRPr lang="en-US"/>
        </a:p>
      </dgm:t>
    </dgm:pt>
    <dgm:pt modelId="{B50A063A-CD61-4B79-8DA8-E4E7D055F75A}" type="pres">
      <dgm:prSet presAssocID="{54B38D75-5575-4BF8-AB6D-BA6E35B0683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28891-FBFA-4573-B249-D7D68246CADA}" type="pres">
      <dgm:prSet presAssocID="{90D5B993-1C4A-45FC-87E8-BC6B158DFF99}" presName="circ3" presStyleLbl="vennNode1" presStyleIdx="2" presStyleCnt="4"/>
      <dgm:spPr/>
      <dgm:t>
        <a:bodyPr/>
        <a:lstStyle/>
        <a:p>
          <a:endParaRPr lang="en-US"/>
        </a:p>
      </dgm:t>
    </dgm:pt>
    <dgm:pt modelId="{730D12A7-9385-4235-9037-9A8586156936}" type="pres">
      <dgm:prSet presAssocID="{90D5B993-1C4A-45FC-87E8-BC6B158DFF9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C0A16-588D-42C3-950F-A0A9D089ECF5}" type="pres">
      <dgm:prSet presAssocID="{74CCF6DF-4464-4870-9AD2-F87EB6650B2D}" presName="circ4" presStyleLbl="vennNode1" presStyleIdx="3" presStyleCnt="4"/>
      <dgm:spPr/>
      <dgm:t>
        <a:bodyPr/>
        <a:lstStyle/>
        <a:p>
          <a:endParaRPr lang="en-US"/>
        </a:p>
      </dgm:t>
    </dgm:pt>
    <dgm:pt modelId="{2EC52A1A-AFE7-4C1C-AC95-1AB3CDCF2D8F}" type="pres">
      <dgm:prSet presAssocID="{74CCF6DF-4464-4870-9AD2-F87EB6650B2D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D1F27C-7EFD-45D8-A62B-4CCB84459B48}" srcId="{6FA9FC1C-47D8-4973-AF34-60D2C9F81F6F}" destId="{90D5B993-1C4A-45FC-87E8-BC6B158DFF99}" srcOrd="2" destOrd="0" parTransId="{4BD84169-505C-4DA2-AB46-1AC62E78DE9D}" sibTransId="{15634033-CC12-49B2-9DDF-337448E342C5}"/>
    <dgm:cxn modelId="{A5030E86-D924-4675-9C64-F247CAD5085B}" type="presOf" srcId="{90D5B993-1C4A-45FC-87E8-BC6B158DFF99}" destId="{38328891-FBFA-4573-B249-D7D68246CADA}" srcOrd="0" destOrd="0" presId="urn:microsoft.com/office/officeart/2005/8/layout/venn1"/>
    <dgm:cxn modelId="{FAA30D02-8849-42E0-A717-FD4C6DCEBE2B}" type="presOf" srcId="{90D5B993-1C4A-45FC-87E8-BC6B158DFF99}" destId="{730D12A7-9385-4235-9037-9A8586156936}" srcOrd="1" destOrd="0" presId="urn:microsoft.com/office/officeart/2005/8/layout/venn1"/>
    <dgm:cxn modelId="{233D5501-721B-4BE8-8E6D-965E308F9EAF}" srcId="{6FA9FC1C-47D8-4973-AF34-60D2C9F81F6F}" destId="{74CCF6DF-4464-4870-9AD2-F87EB6650B2D}" srcOrd="3" destOrd="0" parTransId="{81EE89C9-F24B-493C-BA12-A01B18823593}" sibTransId="{0D548BFA-8EFC-43D1-B016-15F18AEEE764}"/>
    <dgm:cxn modelId="{B17A987D-DB50-4631-8775-D63CF01E7FC5}" type="presOf" srcId="{54B38D75-5575-4BF8-AB6D-BA6E35B06830}" destId="{B50A063A-CD61-4B79-8DA8-E4E7D055F75A}" srcOrd="1" destOrd="0" presId="urn:microsoft.com/office/officeart/2005/8/layout/venn1"/>
    <dgm:cxn modelId="{39987FCE-1EF9-4707-98CD-6D0F27D40459}" type="presOf" srcId="{6FA9FC1C-47D8-4973-AF34-60D2C9F81F6F}" destId="{4B0C2B0A-61E0-4F64-9FC5-A89D9A9357E9}" srcOrd="0" destOrd="0" presId="urn:microsoft.com/office/officeart/2005/8/layout/venn1"/>
    <dgm:cxn modelId="{85E4603F-341B-4EDC-ABE4-255D942EE96D}" type="presOf" srcId="{CEEBC181-2CCF-48CF-859B-79AA7A17EC37}" destId="{34F12148-20CF-4286-85E2-64677F779768}" srcOrd="0" destOrd="0" presId="urn:microsoft.com/office/officeart/2005/8/layout/venn1"/>
    <dgm:cxn modelId="{85E1A937-A677-412C-AD4E-A42B51FD021F}" srcId="{6FA9FC1C-47D8-4973-AF34-60D2C9F81F6F}" destId="{54B38D75-5575-4BF8-AB6D-BA6E35B06830}" srcOrd="1" destOrd="0" parTransId="{8040E629-C2C4-41B1-BECF-4F84D6CD44D1}" sibTransId="{778F73E0-B05B-4181-83AC-A2384F477534}"/>
    <dgm:cxn modelId="{F621A4A9-E3B3-4BA0-841C-1E7AF7E69406}" srcId="{6FA9FC1C-47D8-4973-AF34-60D2C9F81F6F}" destId="{CEEBC181-2CCF-48CF-859B-79AA7A17EC37}" srcOrd="0" destOrd="0" parTransId="{C1F5AEDF-26B5-4978-B570-0B3D75705C11}" sibTransId="{AF5B9426-8A96-4BB4-B565-EF1B99F57104}"/>
    <dgm:cxn modelId="{0A7A35D1-11BD-435D-926B-10C5E2535FD3}" type="presOf" srcId="{CEEBC181-2CCF-48CF-859B-79AA7A17EC37}" destId="{1CF4270B-B47E-4BC9-8933-86AB9F44ADDB}" srcOrd="1" destOrd="0" presId="urn:microsoft.com/office/officeart/2005/8/layout/venn1"/>
    <dgm:cxn modelId="{3DA9CC59-7855-4975-A6DF-21D2A9272B10}" type="presOf" srcId="{54B38D75-5575-4BF8-AB6D-BA6E35B06830}" destId="{825E7BAD-02DA-4073-B1F0-92D199D69559}" srcOrd="0" destOrd="0" presId="urn:microsoft.com/office/officeart/2005/8/layout/venn1"/>
    <dgm:cxn modelId="{825A6162-759A-4D6A-838C-62E3FAEC65D1}" type="presOf" srcId="{74CCF6DF-4464-4870-9AD2-F87EB6650B2D}" destId="{E40C0A16-588D-42C3-950F-A0A9D089ECF5}" srcOrd="0" destOrd="0" presId="urn:microsoft.com/office/officeart/2005/8/layout/venn1"/>
    <dgm:cxn modelId="{54C5B03F-22F7-405C-94D2-8FD18EB0DADC}" type="presOf" srcId="{74CCF6DF-4464-4870-9AD2-F87EB6650B2D}" destId="{2EC52A1A-AFE7-4C1C-AC95-1AB3CDCF2D8F}" srcOrd="1" destOrd="0" presId="urn:microsoft.com/office/officeart/2005/8/layout/venn1"/>
    <dgm:cxn modelId="{7D840F39-BAF1-4D44-8F01-3BF15A179FDA}" type="presParOf" srcId="{4B0C2B0A-61E0-4F64-9FC5-A89D9A9357E9}" destId="{34F12148-20CF-4286-85E2-64677F779768}" srcOrd="0" destOrd="0" presId="urn:microsoft.com/office/officeart/2005/8/layout/venn1"/>
    <dgm:cxn modelId="{6909B62A-74E5-41B4-A23B-D70C8D79884F}" type="presParOf" srcId="{4B0C2B0A-61E0-4F64-9FC5-A89D9A9357E9}" destId="{1CF4270B-B47E-4BC9-8933-86AB9F44ADDB}" srcOrd="1" destOrd="0" presId="urn:microsoft.com/office/officeart/2005/8/layout/venn1"/>
    <dgm:cxn modelId="{99AA98D7-6FD1-4EDA-8190-2AAA5FF3E01B}" type="presParOf" srcId="{4B0C2B0A-61E0-4F64-9FC5-A89D9A9357E9}" destId="{825E7BAD-02DA-4073-B1F0-92D199D69559}" srcOrd="2" destOrd="0" presId="urn:microsoft.com/office/officeart/2005/8/layout/venn1"/>
    <dgm:cxn modelId="{719E5E8F-B122-446E-8260-E5EC4138A68A}" type="presParOf" srcId="{4B0C2B0A-61E0-4F64-9FC5-A89D9A9357E9}" destId="{B50A063A-CD61-4B79-8DA8-E4E7D055F75A}" srcOrd="3" destOrd="0" presId="urn:microsoft.com/office/officeart/2005/8/layout/venn1"/>
    <dgm:cxn modelId="{4012BDB9-931E-409F-8DE3-475F1003DC37}" type="presParOf" srcId="{4B0C2B0A-61E0-4F64-9FC5-A89D9A9357E9}" destId="{38328891-FBFA-4573-B249-D7D68246CADA}" srcOrd="4" destOrd="0" presId="urn:microsoft.com/office/officeart/2005/8/layout/venn1"/>
    <dgm:cxn modelId="{779110E5-B3D4-48B6-854F-3DD36A441723}" type="presParOf" srcId="{4B0C2B0A-61E0-4F64-9FC5-A89D9A9357E9}" destId="{730D12A7-9385-4235-9037-9A8586156936}" srcOrd="5" destOrd="0" presId="urn:microsoft.com/office/officeart/2005/8/layout/venn1"/>
    <dgm:cxn modelId="{14936069-0AB2-4CD5-8EAF-B6AD80BA7922}" type="presParOf" srcId="{4B0C2B0A-61E0-4F64-9FC5-A89D9A9357E9}" destId="{E40C0A16-588D-42C3-950F-A0A9D089ECF5}" srcOrd="6" destOrd="0" presId="urn:microsoft.com/office/officeart/2005/8/layout/venn1"/>
    <dgm:cxn modelId="{0152FA98-1BA0-4EF6-B2CB-C18812B8DE8C}" type="presParOf" srcId="{4B0C2B0A-61E0-4F64-9FC5-A89D9A9357E9}" destId="{2EC52A1A-AFE7-4C1C-AC95-1AB3CDCF2D8F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0863D9-3730-47ED-BCDC-EBA725027146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2D2123-4C25-4530-8552-431E2FC9C6E2}">
      <dgm:prSet phldrT="[Текст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Templates</a:t>
          </a:r>
          <a:endParaRPr lang="en-US" dirty="0"/>
        </a:p>
      </dgm:t>
    </dgm:pt>
    <dgm:pt modelId="{0AA01F65-FCEA-4D8F-A5D8-686B55029EBB}" type="parTrans" cxnId="{7C24D437-F20E-4BD9-A7D5-11F126349FA4}">
      <dgm:prSet/>
      <dgm:spPr/>
      <dgm:t>
        <a:bodyPr/>
        <a:lstStyle/>
        <a:p>
          <a:endParaRPr lang="en-US"/>
        </a:p>
      </dgm:t>
    </dgm:pt>
    <dgm:pt modelId="{DDFEE541-6662-45D7-886A-946E3EBCB337}" type="sibTrans" cxnId="{7C24D437-F20E-4BD9-A7D5-11F126349FA4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93173C12-B712-4A31-B98B-773CB4D75838}">
      <dgm:prSet phldrT="[Текст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Access rights</a:t>
          </a:r>
          <a:endParaRPr lang="en-US" dirty="0"/>
        </a:p>
      </dgm:t>
    </dgm:pt>
    <dgm:pt modelId="{0101A581-B493-473D-BE80-24076A182A61}" type="parTrans" cxnId="{4D16874D-37B9-4B0A-A720-3EAA49B5E577}">
      <dgm:prSet/>
      <dgm:spPr/>
      <dgm:t>
        <a:bodyPr/>
        <a:lstStyle/>
        <a:p>
          <a:endParaRPr lang="en-US"/>
        </a:p>
      </dgm:t>
    </dgm:pt>
    <dgm:pt modelId="{5A62FEB4-AE66-4BFA-B194-02D21990AFBA}" type="sibTrans" cxnId="{4D16874D-37B9-4B0A-A720-3EAA49B5E577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2E754E18-E007-4F57-9436-DF50C3C9C606}">
      <dgm:prSet phldrT="[Текст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Saving flow</a:t>
          </a:r>
          <a:endParaRPr lang="en-US" dirty="0"/>
        </a:p>
      </dgm:t>
    </dgm:pt>
    <dgm:pt modelId="{7D1BC1D4-DB89-47C4-AF33-8C665217EDCB}" type="parTrans" cxnId="{8CDB6A69-1BB2-496C-A49D-524AEE0B0D52}">
      <dgm:prSet/>
      <dgm:spPr/>
      <dgm:t>
        <a:bodyPr/>
        <a:lstStyle/>
        <a:p>
          <a:endParaRPr lang="en-US"/>
        </a:p>
      </dgm:t>
    </dgm:pt>
    <dgm:pt modelId="{BE977AC7-8473-4F12-A41C-7FE969B69FB4}" type="sibTrans" cxnId="{8CDB6A69-1BB2-496C-A49D-524AEE0B0D5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2369C757-A1E1-4263-9985-45D5527D8EDC}">
      <dgm:prSet phldrT="[Текст]"/>
      <dgm:spPr/>
      <dgm:t>
        <a:bodyPr/>
        <a:lstStyle/>
        <a:p>
          <a:endParaRPr lang="en-US"/>
        </a:p>
      </dgm:t>
    </dgm:pt>
    <dgm:pt modelId="{D0859FDD-0BAD-46F1-B66A-F86EC76EBB57}" type="parTrans" cxnId="{07E094D0-0D47-4B77-9FAC-BC220EED9074}">
      <dgm:prSet/>
      <dgm:spPr/>
      <dgm:t>
        <a:bodyPr/>
        <a:lstStyle/>
        <a:p>
          <a:endParaRPr lang="en-US"/>
        </a:p>
      </dgm:t>
    </dgm:pt>
    <dgm:pt modelId="{06194C9D-D56C-40A7-9A08-96B289FE17BD}" type="sibTrans" cxnId="{07E094D0-0D47-4B77-9FAC-BC220EED9074}">
      <dgm:prSet/>
      <dgm:spPr/>
      <dgm:t>
        <a:bodyPr/>
        <a:lstStyle/>
        <a:p>
          <a:endParaRPr lang="en-US"/>
        </a:p>
      </dgm:t>
    </dgm:pt>
    <dgm:pt modelId="{FAE7F04C-1C51-41C2-B3D7-796083F8C1F7}">
      <dgm:prSet phldrT="[Текст]"/>
      <dgm:spPr/>
      <dgm:t>
        <a:bodyPr/>
        <a:lstStyle/>
        <a:p>
          <a:endParaRPr lang="en-US"/>
        </a:p>
      </dgm:t>
    </dgm:pt>
    <dgm:pt modelId="{D9CF5211-6C9F-41DD-AA24-C85DBCD951A9}" type="parTrans" cxnId="{D92DAA85-A9E9-4DF3-9238-9113DA98CA11}">
      <dgm:prSet/>
      <dgm:spPr/>
      <dgm:t>
        <a:bodyPr/>
        <a:lstStyle/>
        <a:p>
          <a:endParaRPr lang="en-US"/>
        </a:p>
      </dgm:t>
    </dgm:pt>
    <dgm:pt modelId="{0673EBA1-2291-459D-A735-9F0502FE46E6}" type="sibTrans" cxnId="{D92DAA85-A9E9-4DF3-9238-9113DA98CA11}">
      <dgm:prSet/>
      <dgm:spPr/>
      <dgm:t>
        <a:bodyPr/>
        <a:lstStyle/>
        <a:p>
          <a:endParaRPr lang="en-US"/>
        </a:p>
      </dgm:t>
    </dgm:pt>
    <dgm:pt modelId="{4E20ADBC-65F8-4028-8749-2FC9C70FD0AE}" type="pres">
      <dgm:prSet presAssocID="{910863D9-3730-47ED-BCDC-EBA72502714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0D7BC9-C47E-4478-9649-2AE1E3209C3E}" type="pres">
      <dgm:prSet presAssocID="{F42D2123-4C25-4530-8552-431E2FC9C6E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602BA-E3EB-4BF1-993B-E31C4B3392A3}" type="pres">
      <dgm:prSet presAssocID="{F42D2123-4C25-4530-8552-431E2FC9C6E2}" presName="gear1srcNode" presStyleLbl="node1" presStyleIdx="0" presStyleCnt="3"/>
      <dgm:spPr/>
      <dgm:t>
        <a:bodyPr/>
        <a:lstStyle/>
        <a:p>
          <a:endParaRPr lang="en-US"/>
        </a:p>
      </dgm:t>
    </dgm:pt>
    <dgm:pt modelId="{AF24919B-8AFF-4F26-A6DD-EC10304D1010}" type="pres">
      <dgm:prSet presAssocID="{F42D2123-4C25-4530-8552-431E2FC9C6E2}" presName="gear1dstNode" presStyleLbl="node1" presStyleIdx="0" presStyleCnt="3"/>
      <dgm:spPr/>
      <dgm:t>
        <a:bodyPr/>
        <a:lstStyle/>
        <a:p>
          <a:endParaRPr lang="en-US"/>
        </a:p>
      </dgm:t>
    </dgm:pt>
    <dgm:pt modelId="{83B39A0C-655E-4A7B-8395-C7E965AE2288}" type="pres">
      <dgm:prSet presAssocID="{93173C12-B712-4A31-B98B-773CB4D75838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49692-25DE-4401-BB1F-2E44AF1D943F}" type="pres">
      <dgm:prSet presAssocID="{93173C12-B712-4A31-B98B-773CB4D75838}" presName="gear2srcNode" presStyleLbl="node1" presStyleIdx="1" presStyleCnt="3"/>
      <dgm:spPr/>
      <dgm:t>
        <a:bodyPr/>
        <a:lstStyle/>
        <a:p>
          <a:endParaRPr lang="en-US"/>
        </a:p>
      </dgm:t>
    </dgm:pt>
    <dgm:pt modelId="{CA481317-2E6A-4F40-9CF9-D83CD5C37FB0}" type="pres">
      <dgm:prSet presAssocID="{93173C12-B712-4A31-B98B-773CB4D75838}" presName="gear2dstNode" presStyleLbl="node1" presStyleIdx="1" presStyleCnt="3"/>
      <dgm:spPr/>
      <dgm:t>
        <a:bodyPr/>
        <a:lstStyle/>
        <a:p>
          <a:endParaRPr lang="en-US"/>
        </a:p>
      </dgm:t>
    </dgm:pt>
    <dgm:pt modelId="{2DF3D73A-A5D0-41CB-96A2-06622D9C5B0B}" type="pres">
      <dgm:prSet presAssocID="{2E754E18-E007-4F57-9436-DF50C3C9C606}" presName="gear3" presStyleLbl="node1" presStyleIdx="2" presStyleCnt="3"/>
      <dgm:spPr/>
      <dgm:t>
        <a:bodyPr/>
        <a:lstStyle/>
        <a:p>
          <a:endParaRPr lang="en-US"/>
        </a:p>
      </dgm:t>
    </dgm:pt>
    <dgm:pt modelId="{F5591A6B-701B-4EDA-99EE-32BB87B052CA}" type="pres">
      <dgm:prSet presAssocID="{2E754E18-E007-4F57-9436-DF50C3C9C606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39955D-776A-4139-AB59-ACDB9C2B270A}" type="pres">
      <dgm:prSet presAssocID="{2E754E18-E007-4F57-9436-DF50C3C9C606}" presName="gear3srcNode" presStyleLbl="node1" presStyleIdx="2" presStyleCnt="3"/>
      <dgm:spPr/>
      <dgm:t>
        <a:bodyPr/>
        <a:lstStyle/>
        <a:p>
          <a:endParaRPr lang="en-US"/>
        </a:p>
      </dgm:t>
    </dgm:pt>
    <dgm:pt modelId="{AE5F60D8-8528-4489-A399-81CAF9C6BB0D}" type="pres">
      <dgm:prSet presAssocID="{2E754E18-E007-4F57-9436-DF50C3C9C606}" presName="gear3dstNode" presStyleLbl="node1" presStyleIdx="2" presStyleCnt="3"/>
      <dgm:spPr/>
      <dgm:t>
        <a:bodyPr/>
        <a:lstStyle/>
        <a:p>
          <a:endParaRPr lang="en-US"/>
        </a:p>
      </dgm:t>
    </dgm:pt>
    <dgm:pt modelId="{9C5092CC-83D9-4E1B-AB72-0B2F01C0AFD2}" type="pres">
      <dgm:prSet presAssocID="{DDFEE541-6662-45D7-886A-946E3EBCB337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1EBDB474-E7A8-4856-8FE9-4154198818DF}" type="pres">
      <dgm:prSet presAssocID="{5A62FEB4-AE66-4BFA-B194-02D21990AFBA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A1C0DAD5-6C5F-4600-9DCB-1EF0CAAC5E53}" type="pres">
      <dgm:prSet presAssocID="{BE977AC7-8473-4F12-A41C-7FE969B69FB4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870F959-2D9B-414A-BAE7-20B24CBE6DCB}" type="presOf" srcId="{93173C12-B712-4A31-B98B-773CB4D75838}" destId="{83B39A0C-655E-4A7B-8395-C7E965AE2288}" srcOrd="0" destOrd="0" presId="urn:microsoft.com/office/officeart/2005/8/layout/gear1"/>
    <dgm:cxn modelId="{8CDB6A69-1BB2-496C-A49D-524AEE0B0D52}" srcId="{910863D9-3730-47ED-BCDC-EBA725027146}" destId="{2E754E18-E007-4F57-9436-DF50C3C9C606}" srcOrd="2" destOrd="0" parTransId="{7D1BC1D4-DB89-47C4-AF33-8C665217EDCB}" sibTransId="{BE977AC7-8473-4F12-A41C-7FE969B69FB4}"/>
    <dgm:cxn modelId="{4D16874D-37B9-4B0A-A720-3EAA49B5E577}" srcId="{910863D9-3730-47ED-BCDC-EBA725027146}" destId="{93173C12-B712-4A31-B98B-773CB4D75838}" srcOrd="1" destOrd="0" parTransId="{0101A581-B493-473D-BE80-24076A182A61}" sibTransId="{5A62FEB4-AE66-4BFA-B194-02D21990AFBA}"/>
    <dgm:cxn modelId="{1E304D53-6912-4764-9A6B-99C6E464A232}" type="presOf" srcId="{5A62FEB4-AE66-4BFA-B194-02D21990AFBA}" destId="{1EBDB474-E7A8-4856-8FE9-4154198818DF}" srcOrd="0" destOrd="0" presId="urn:microsoft.com/office/officeart/2005/8/layout/gear1"/>
    <dgm:cxn modelId="{88B9E1E6-EE53-42C1-806A-535124B27FE4}" type="presOf" srcId="{2E754E18-E007-4F57-9436-DF50C3C9C606}" destId="{F5591A6B-701B-4EDA-99EE-32BB87B052CA}" srcOrd="1" destOrd="0" presId="urn:microsoft.com/office/officeart/2005/8/layout/gear1"/>
    <dgm:cxn modelId="{1D96A0A7-F8D5-49E6-92B7-EC2DC2B5103B}" type="presOf" srcId="{93173C12-B712-4A31-B98B-773CB4D75838}" destId="{CA481317-2E6A-4F40-9CF9-D83CD5C37FB0}" srcOrd="2" destOrd="0" presId="urn:microsoft.com/office/officeart/2005/8/layout/gear1"/>
    <dgm:cxn modelId="{1AE82CCE-9879-4A22-A770-9EC7BABEB492}" type="presOf" srcId="{2E754E18-E007-4F57-9436-DF50C3C9C606}" destId="{7039955D-776A-4139-AB59-ACDB9C2B270A}" srcOrd="2" destOrd="0" presId="urn:microsoft.com/office/officeart/2005/8/layout/gear1"/>
    <dgm:cxn modelId="{1402B7EE-86B0-4714-AF73-F7675AE3A35C}" type="presOf" srcId="{93173C12-B712-4A31-B98B-773CB4D75838}" destId="{06D49692-25DE-4401-BB1F-2E44AF1D943F}" srcOrd="1" destOrd="0" presId="urn:microsoft.com/office/officeart/2005/8/layout/gear1"/>
    <dgm:cxn modelId="{DCBFC712-B8D9-467E-B6EE-22DDCA14E57D}" type="presOf" srcId="{F42D2123-4C25-4530-8552-431E2FC9C6E2}" destId="{A70D7BC9-C47E-4478-9649-2AE1E3209C3E}" srcOrd="0" destOrd="0" presId="urn:microsoft.com/office/officeart/2005/8/layout/gear1"/>
    <dgm:cxn modelId="{DDA61A68-21E5-415D-9F19-5CB9D0F6D57D}" type="presOf" srcId="{BE977AC7-8473-4F12-A41C-7FE969B69FB4}" destId="{A1C0DAD5-6C5F-4600-9DCB-1EF0CAAC5E53}" srcOrd="0" destOrd="0" presId="urn:microsoft.com/office/officeart/2005/8/layout/gear1"/>
    <dgm:cxn modelId="{7C24D437-F20E-4BD9-A7D5-11F126349FA4}" srcId="{910863D9-3730-47ED-BCDC-EBA725027146}" destId="{F42D2123-4C25-4530-8552-431E2FC9C6E2}" srcOrd="0" destOrd="0" parTransId="{0AA01F65-FCEA-4D8F-A5D8-686B55029EBB}" sibTransId="{DDFEE541-6662-45D7-886A-946E3EBCB337}"/>
    <dgm:cxn modelId="{3ACB823A-07C4-4CB7-8A9C-4CDA475AC8FE}" type="presOf" srcId="{910863D9-3730-47ED-BCDC-EBA725027146}" destId="{4E20ADBC-65F8-4028-8749-2FC9C70FD0AE}" srcOrd="0" destOrd="0" presId="urn:microsoft.com/office/officeart/2005/8/layout/gear1"/>
    <dgm:cxn modelId="{78C9D00D-3870-4F3F-92B6-826BE35C9B97}" type="presOf" srcId="{DDFEE541-6662-45D7-886A-946E3EBCB337}" destId="{9C5092CC-83D9-4E1B-AB72-0B2F01C0AFD2}" srcOrd="0" destOrd="0" presId="urn:microsoft.com/office/officeart/2005/8/layout/gear1"/>
    <dgm:cxn modelId="{D92DAA85-A9E9-4DF3-9238-9113DA98CA11}" srcId="{910863D9-3730-47ED-BCDC-EBA725027146}" destId="{FAE7F04C-1C51-41C2-B3D7-796083F8C1F7}" srcOrd="4" destOrd="0" parTransId="{D9CF5211-6C9F-41DD-AA24-C85DBCD951A9}" sibTransId="{0673EBA1-2291-459D-A735-9F0502FE46E6}"/>
    <dgm:cxn modelId="{6FA64A12-207B-4B5A-B34B-ABFFD77202F2}" type="presOf" srcId="{2E754E18-E007-4F57-9436-DF50C3C9C606}" destId="{AE5F60D8-8528-4489-A399-81CAF9C6BB0D}" srcOrd="3" destOrd="0" presId="urn:microsoft.com/office/officeart/2005/8/layout/gear1"/>
    <dgm:cxn modelId="{D150CE3D-E3BF-4B8A-9D63-4FAA8E07D8DB}" type="presOf" srcId="{F42D2123-4C25-4530-8552-431E2FC9C6E2}" destId="{895602BA-E3EB-4BF1-993B-E31C4B3392A3}" srcOrd="1" destOrd="0" presId="urn:microsoft.com/office/officeart/2005/8/layout/gear1"/>
    <dgm:cxn modelId="{07E094D0-0D47-4B77-9FAC-BC220EED9074}" srcId="{910863D9-3730-47ED-BCDC-EBA725027146}" destId="{2369C757-A1E1-4263-9985-45D5527D8EDC}" srcOrd="3" destOrd="0" parTransId="{D0859FDD-0BAD-46F1-B66A-F86EC76EBB57}" sibTransId="{06194C9D-D56C-40A7-9A08-96B289FE17BD}"/>
    <dgm:cxn modelId="{955B0C0E-ACCD-42AA-A406-CA25C88AC2B1}" type="presOf" srcId="{F42D2123-4C25-4530-8552-431E2FC9C6E2}" destId="{AF24919B-8AFF-4F26-A6DD-EC10304D1010}" srcOrd="2" destOrd="0" presId="urn:microsoft.com/office/officeart/2005/8/layout/gear1"/>
    <dgm:cxn modelId="{EB47B4E3-F515-424C-8A2F-3F695513C969}" type="presOf" srcId="{2E754E18-E007-4F57-9436-DF50C3C9C606}" destId="{2DF3D73A-A5D0-41CB-96A2-06622D9C5B0B}" srcOrd="0" destOrd="0" presId="urn:microsoft.com/office/officeart/2005/8/layout/gear1"/>
    <dgm:cxn modelId="{BD9A0925-CEE6-4069-99F7-823A37A18A84}" type="presParOf" srcId="{4E20ADBC-65F8-4028-8749-2FC9C70FD0AE}" destId="{A70D7BC9-C47E-4478-9649-2AE1E3209C3E}" srcOrd="0" destOrd="0" presId="urn:microsoft.com/office/officeart/2005/8/layout/gear1"/>
    <dgm:cxn modelId="{C2EF1BC9-2799-4FC3-B623-64392B9227E3}" type="presParOf" srcId="{4E20ADBC-65F8-4028-8749-2FC9C70FD0AE}" destId="{895602BA-E3EB-4BF1-993B-E31C4B3392A3}" srcOrd="1" destOrd="0" presId="urn:microsoft.com/office/officeart/2005/8/layout/gear1"/>
    <dgm:cxn modelId="{959A5446-77DD-4A93-B8D6-EDB2B0D48EC8}" type="presParOf" srcId="{4E20ADBC-65F8-4028-8749-2FC9C70FD0AE}" destId="{AF24919B-8AFF-4F26-A6DD-EC10304D1010}" srcOrd="2" destOrd="0" presId="urn:microsoft.com/office/officeart/2005/8/layout/gear1"/>
    <dgm:cxn modelId="{57617844-121E-43F2-9EAF-97DEC8C82909}" type="presParOf" srcId="{4E20ADBC-65F8-4028-8749-2FC9C70FD0AE}" destId="{83B39A0C-655E-4A7B-8395-C7E965AE2288}" srcOrd="3" destOrd="0" presId="urn:microsoft.com/office/officeart/2005/8/layout/gear1"/>
    <dgm:cxn modelId="{93FAD944-207F-4B74-BE28-17BACFCF9294}" type="presParOf" srcId="{4E20ADBC-65F8-4028-8749-2FC9C70FD0AE}" destId="{06D49692-25DE-4401-BB1F-2E44AF1D943F}" srcOrd="4" destOrd="0" presId="urn:microsoft.com/office/officeart/2005/8/layout/gear1"/>
    <dgm:cxn modelId="{0EC51B4F-0413-4F41-8916-1722BD5F7645}" type="presParOf" srcId="{4E20ADBC-65F8-4028-8749-2FC9C70FD0AE}" destId="{CA481317-2E6A-4F40-9CF9-D83CD5C37FB0}" srcOrd="5" destOrd="0" presId="urn:microsoft.com/office/officeart/2005/8/layout/gear1"/>
    <dgm:cxn modelId="{BC28A9A4-D51C-4379-B07D-1DD9ABF1E467}" type="presParOf" srcId="{4E20ADBC-65F8-4028-8749-2FC9C70FD0AE}" destId="{2DF3D73A-A5D0-41CB-96A2-06622D9C5B0B}" srcOrd="6" destOrd="0" presId="urn:microsoft.com/office/officeart/2005/8/layout/gear1"/>
    <dgm:cxn modelId="{78ED989A-1563-40B6-A5EC-4791C2C87EFC}" type="presParOf" srcId="{4E20ADBC-65F8-4028-8749-2FC9C70FD0AE}" destId="{F5591A6B-701B-4EDA-99EE-32BB87B052CA}" srcOrd="7" destOrd="0" presId="urn:microsoft.com/office/officeart/2005/8/layout/gear1"/>
    <dgm:cxn modelId="{1B34701D-0C25-4B9E-8AB1-75FEE9D6BDAC}" type="presParOf" srcId="{4E20ADBC-65F8-4028-8749-2FC9C70FD0AE}" destId="{7039955D-776A-4139-AB59-ACDB9C2B270A}" srcOrd="8" destOrd="0" presId="urn:microsoft.com/office/officeart/2005/8/layout/gear1"/>
    <dgm:cxn modelId="{3B9E3751-6F1B-4370-906A-CFB08C53F1D4}" type="presParOf" srcId="{4E20ADBC-65F8-4028-8749-2FC9C70FD0AE}" destId="{AE5F60D8-8528-4489-A399-81CAF9C6BB0D}" srcOrd="9" destOrd="0" presId="urn:microsoft.com/office/officeart/2005/8/layout/gear1"/>
    <dgm:cxn modelId="{B91FBF3F-E686-47F7-AA20-9546F03B278C}" type="presParOf" srcId="{4E20ADBC-65F8-4028-8749-2FC9C70FD0AE}" destId="{9C5092CC-83D9-4E1B-AB72-0B2F01C0AFD2}" srcOrd="10" destOrd="0" presId="urn:microsoft.com/office/officeart/2005/8/layout/gear1"/>
    <dgm:cxn modelId="{D8047BDD-978D-46D9-B489-2057A84C94BE}" type="presParOf" srcId="{4E20ADBC-65F8-4028-8749-2FC9C70FD0AE}" destId="{1EBDB474-E7A8-4856-8FE9-4154198818DF}" srcOrd="11" destOrd="0" presId="urn:microsoft.com/office/officeart/2005/8/layout/gear1"/>
    <dgm:cxn modelId="{246FE919-AD3C-40B9-9380-8DD7013E428F}" type="presParOf" srcId="{4E20ADBC-65F8-4028-8749-2FC9C70FD0AE}" destId="{A1C0DAD5-6C5F-4600-9DCB-1EF0CAAC5E53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12148-20CF-4286-85E2-64677F779768}">
      <dsp:nvSpPr>
        <dsp:cNvPr id="0" name=""/>
        <dsp:cNvSpPr/>
      </dsp:nvSpPr>
      <dsp:spPr>
        <a:xfrm>
          <a:off x="1991359" y="40639"/>
          <a:ext cx="2113280" cy="2113280"/>
        </a:xfrm>
        <a:prstGeom prst="ellipse">
          <a:avLst/>
        </a:prstGeom>
        <a:solidFill>
          <a:schemeClr val="accent1">
            <a:alpha val="47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Overview</a:t>
          </a:r>
          <a:endParaRPr lang="en-US" sz="2400" kern="1200" dirty="0"/>
        </a:p>
      </dsp:txBody>
      <dsp:txXfrm>
        <a:off x="2235200" y="325119"/>
        <a:ext cx="1625600" cy="670560"/>
      </dsp:txXfrm>
    </dsp:sp>
    <dsp:sp modelId="{825E7BAD-02DA-4073-B1F0-92D199D69559}">
      <dsp:nvSpPr>
        <dsp:cNvPr id="0" name=""/>
        <dsp:cNvSpPr/>
      </dsp:nvSpPr>
      <dsp:spPr>
        <a:xfrm>
          <a:off x="2975995" y="951881"/>
          <a:ext cx="2113280" cy="2113280"/>
        </a:xfrm>
        <a:prstGeom prst="ellipse">
          <a:avLst/>
        </a:prstGeom>
        <a:solidFill>
          <a:schemeClr val="accent2">
            <a:alpha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Delete</a:t>
          </a:r>
          <a:endParaRPr lang="en-US" sz="2400" kern="1200" dirty="0"/>
        </a:p>
      </dsp:txBody>
      <dsp:txXfrm>
        <a:off x="4113915" y="1195721"/>
        <a:ext cx="812800" cy="1625600"/>
      </dsp:txXfrm>
    </dsp:sp>
    <dsp:sp modelId="{38328891-FBFA-4573-B249-D7D68246CADA}">
      <dsp:nvSpPr>
        <dsp:cNvPr id="0" name=""/>
        <dsp:cNvSpPr/>
      </dsp:nvSpPr>
      <dsp:spPr>
        <a:xfrm>
          <a:off x="1991359" y="1910080"/>
          <a:ext cx="2113280" cy="2113280"/>
        </a:xfrm>
        <a:prstGeom prst="ellipse">
          <a:avLst/>
        </a:prstGeom>
        <a:solidFill>
          <a:schemeClr val="accent3">
            <a:alpha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Create</a:t>
          </a:r>
          <a:endParaRPr lang="en-US" sz="2400" kern="1200" dirty="0"/>
        </a:p>
      </dsp:txBody>
      <dsp:txXfrm>
        <a:off x="2235200" y="3068320"/>
        <a:ext cx="1625600" cy="670560"/>
      </dsp:txXfrm>
    </dsp:sp>
    <dsp:sp modelId="{E40C0A16-588D-42C3-950F-A0A9D089ECF5}">
      <dsp:nvSpPr>
        <dsp:cNvPr id="0" name=""/>
        <dsp:cNvSpPr/>
      </dsp:nvSpPr>
      <dsp:spPr>
        <a:xfrm>
          <a:off x="1056640" y="975359"/>
          <a:ext cx="2113280" cy="2113280"/>
        </a:xfrm>
        <a:prstGeom prst="ellipse">
          <a:avLst/>
        </a:prstGeom>
        <a:solidFill>
          <a:schemeClr val="accent6">
            <a:alpha val="51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Edit</a:t>
          </a:r>
          <a:endParaRPr lang="en-US" sz="2400" kern="1200"/>
        </a:p>
      </dsp:txBody>
      <dsp:txXfrm>
        <a:off x="1219200" y="1219200"/>
        <a:ext cx="812800" cy="1625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D7BC9-C47E-4478-9649-2AE1E3209C3E}">
      <dsp:nvSpPr>
        <dsp:cNvPr id="0" name=""/>
        <dsp:cNvSpPr/>
      </dsp:nvSpPr>
      <dsp:spPr>
        <a:xfrm>
          <a:off x="2844800" y="1828800"/>
          <a:ext cx="2235200" cy="2235200"/>
        </a:xfrm>
        <a:prstGeom prst="gear9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Templates</a:t>
          </a:r>
          <a:endParaRPr lang="en-US" sz="2200" kern="1200" dirty="0"/>
        </a:p>
      </dsp:txBody>
      <dsp:txXfrm>
        <a:off x="3294175" y="2352385"/>
        <a:ext cx="1336450" cy="1148939"/>
      </dsp:txXfrm>
    </dsp:sp>
    <dsp:sp modelId="{83B39A0C-655E-4A7B-8395-C7E965AE2288}">
      <dsp:nvSpPr>
        <dsp:cNvPr id="0" name=""/>
        <dsp:cNvSpPr/>
      </dsp:nvSpPr>
      <dsp:spPr>
        <a:xfrm>
          <a:off x="1544320" y="1300480"/>
          <a:ext cx="1625600" cy="1625600"/>
        </a:xfrm>
        <a:prstGeom prst="gear6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Access rights</a:t>
          </a:r>
          <a:endParaRPr lang="en-US" sz="2200" kern="1200" dirty="0"/>
        </a:p>
      </dsp:txBody>
      <dsp:txXfrm>
        <a:off x="1953570" y="1712203"/>
        <a:ext cx="807100" cy="802154"/>
      </dsp:txXfrm>
    </dsp:sp>
    <dsp:sp modelId="{2DF3D73A-A5D0-41CB-96A2-06622D9C5B0B}">
      <dsp:nvSpPr>
        <dsp:cNvPr id="0" name=""/>
        <dsp:cNvSpPr/>
      </dsp:nvSpPr>
      <dsp:spPr>
        <a:xfrm rot="20700000">
          <a:off x="2454821" y="178981"/>
          <a:ext cx="1592756" cy="1592756"/>
        </a:xfrm>
        <a:prstGeom prst="gear6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Saving flow</a:t>
          </a:r>
          <a:endParaRPr lang="en-US" sz="2200" kern="1200" dirty="0"/>
        </a:p>
      </dsp:txBody>
      <dsp:txXfrm rot="-20700000">
        <a:off x="2804160" y="528320"/>
        <a:ext cx="894080" cy="894080"/>
      </dsp:txXfrm>
    </dsp:sp>
    <dsp:sp modelId="{9C5092CC-83D9-4E1B-AB72-0B2F01C0AFD2}">
      <dsp:nvSpPr>
        <dsp:cNvPr id="0" name=""/>
        <dsp:cNvSpPr/>
      </dsp:nvSpPr>
      <dsp:spPr>
        <a:xfrm>
          <a:off x="2671505" y="1492320"/>
          <a:ext cx="2861056" cy="2861056"/>
        </a:xfrm>
        <a:prstGeom prst="circularArrow">
          <a:avLst>
            <a:gd name="adj1" fmla="val 4687"/>
            <a:gd name="adj2" fmla="val 299029"/>
            <a:gd name="adj3" fmla="val 2513083"/>
            <a:gd name="adj4" fmla="val 15867933"/>
            <a:gd name="adj5" fmla="val 5469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1EBDB474-E7A8-4856-8FE9-4154198818DF}">
      <dsp:nvSpPr>
        <dsp:cNvPr id="0" name=""/>
        <dsp:cNvSpPr/>
      </dsp:nvSpPr>
      <dsp:spPr>
        <a:xfrm>
          <a:off x="1256429" y="941355"/>
          <a:ext cx="2078736" cy="20787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1C0DAD5-6C5F-4600-9DCB-1EF0CAAC5E53}">
      <dsp:nvSpPr>
        <dsp:cNvPr id="0" name=""/>
        <dsp:cNvSpPr/>
      </dsp:nvSpPr>
      <dsp:spPr>
        <a:xfrm>
          <a:off x="2086400" y="-169332"/>
          <a:ext cx="2241296" cy="22412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20459-378C-416B-A93B-AFC960495914}" type="datetimeFigureOut">
              <a:rPr lang="en-US" smtClean="0"/>
              <a:t>5/24/15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82415-A427-4A56-B3AB-CB323AC37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28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82415-A427-4A56-B3AB-CB323AC37D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8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5/24/15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5/24/15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5/24/15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5/24/15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5/24/15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5/24/15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5/24/15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5/24/15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5/24/15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5/24/15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5/24/15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5/24/15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9240" y="980728"/>
            <a:ext cx="8496944" cy="187220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Sonata Admin Bundle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–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CRUD </a:t>
            </a:r>
            <a:r>
              <a:rPr lang="en-US" sz="4000" dirty="0"/>
              <a:t>generator for Back-end and Front-end</a:t>
            </a: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35384" y="4437112"/>
            <a:ext cx="6400800" cy="1752600"/>
          </a:xfrm>
        </p:spPr>
        <p:txBody>
          <a:bodyPr/>
          <a:lstStyle/>
          <a:p>
            <a:pPr algn="r"/>
            <a:r>
              <a:rPr lang="en-US" dirty="0" smtClean="0"/>
              <a:t>Symfony training at Levi9</a:t>
            </a:r>
          </a:p>
          <a:p>
            <a:pPr algn="r"/>
            <a:r>
              <a:rPr lang="en-US" dirty="0" err="1" smtClean="0"/>
              <a:t>Maksym</a:t>
            </a:r>
            <a:r>
              <a:rPr lang="en-US" dirty="0" smtClean="0"/>
              <a:t> </a:t>
            </a:r>
            <a:r>
              <a:rPr lang="en-US" dirty="0" err="1" smtClean="0"/>
              <a:t>Moskvychev</a:t>
            </a:r>
            <a:endParaRPr lang="ru-RU" dirty="0" smtClean="0"/>
          </a:p>
          <a:p>
            <a:pPr algn="r"/>
            <a:r>
              <a:rPr lang="en-US" dirty="0" err="1"/>
              <a:t>Mykola</a:t>
            </a:r>
            <a:r>
              <a:rPr lang="en-US" dirty="0"/>
              <a:t> </a:t>
            </a:r>
            <a:r>
              <a:rPr lang="en-US" dirty="0" err="1" smtClean="0"/>
              <a:t>Labinskyi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9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Application design</a:t>
            </a:r>
            <a:endParaRPr lang="en-US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402667" y="2121327"/>
            <a:ext cx="1728192" cy="9102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Sonata Controller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66629" y="5661248"/>
            <a:ext cx="1532451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Sonata templates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391266" y="3451650"/>
            <a:ext cx="1739593" cy="18495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Methods in parent Admin class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741699" y="3292962"/>
            <a:ext cx="1656184" cy="975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Overridden methods in Admin class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693505" y="4653136"/>
            <a:ext cx="1228395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909199" y="5301208"/>
            <a:ext cx="1177314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55850" y="1339604"/>
            <a:ext cx="14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Symfony Core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41699" y="1341038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 Module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28184" y="1339604"/>
            <a:ext cx="2100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SonataAdminBundle</a:t>
            </a:r>
            <a:endParaRPr lang="en-US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3419872" y="1340768"/>
            <a:ext cx="0" cy="511256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868144" y="1252973"/>
            <a:ext cx="0" cy="511256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1355850" y="1893602"/>
            <a:ext cx="717659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endCxn id="5" idx="1"/>
          </p:cNvCxnSpPr>
          <p:nvPr/>
        </p:nvCxnSpPr>
        <p:spPr>
          <a:xfrm>
            <a:off x="2921900" y="2576432"/>
            <a:ext cx="3480767" cy="12700"/>
          </a:xfrm>
          <a:prstGeom prst="bentConnector3">
            <a:avLst>
              <a:gd name="adj1" fmla="val -128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41"/>
          <p:cNvCxnSpPr>
            <a:stCxn id="4" idx="6"/>
          </p:cNvCxnSpPr>
          <p:nvPr/>
        </p:nvCxnSpPr>
        <p:spPr>
          <a:xfrm>
            <a:off x="902635" y="2872065"/>
            <a:ext cx="795332" cy="12700"/>
          </a:xfrm>
          <a:prstGeom prst="bentConnector3">
            <a:avLst>
              <a:gd name="adj1" fmla="val -1980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stCxn id="5" idx="2"/>
            <a:endCxn id="7" idx="0"/>
          </p:cNvCxnSpPr>
          <p:nvPr/>
        </p:nvCxnSpPr>
        <p:spPr>
          <a:xfrm rot="5400000">
            <a:off x="7053857" y="3238743"/>
            <a:ext cx="420113" cy="57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оединительная линия уступом 72"/>
          <p:cNvCxnSpPr/>
          <p:nvPr/>
        </p:nvCxnSpPr>
        <p:spPr>
          <a:xfrm rot="10800000" flipH="1">
            <a:off x="2921900" y="5013177"/>
            <a:ext cx="3469366" cy="1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/>
          <p:nvPr/>
        </p:nvCxnSpPr>
        <p:spPr>
          <a:xfrm rot="10800000" flipH="1" flipV="1">
            <a:off x="5397883" y="3936433"/>
            <a:ext cx="993384" cy="1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Соединительная линия уступом 78"/>
          <p:cNvCxnSpPr/>
          <p:nvPr/>
        </p:nvCxnSpPr>
        <p:spPr>
          <a:xfrm rot="10800000" flipV="1">
            <a:off x="2915815" y="5505503"/>
            <a:ext cx="993384" cy="1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оединительная линия уступом 80"/>
          <p:cNvCxnSpPr>
            <a:stCxn id="6" idx="3"/>
            <a:endCxn id="5" idx="3"/>
          </p:cNvCxnSpPr>
          <p:nvPr/>
        </p:nvCxnSpPr>
        <p:spPr>
          <a:xfrm flipV="1">
            <a:off x="7999080" y="2576432"/>
            <a:ext cx="131779" cy="3372848"/>
          </a:xfrm>
          <a:prstGeom prst="bentConnector3">
            <a:avLst>
              <a:gd name="adj1" fmla="val 47998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/>
          <p:nvPr/>
        </p:nvCxnSpPr>
        <p:spPr>
          <a:xfrm rot="10800000">
            <a:off x="2915814" y="2851148"/>
            <a:ext cx="3489338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691679" y="2276872"/>
            <a:ext cx="1224135" cy="2122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Symfony</a:t>
            </a:r>
          </a:p>
          <a:p>
            <a:pPr algn="ctr"/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4" name="Улыбающееся лицо 3"/>
          <p:cNvSpPr/>
          <p:nvPr/>
        </p:nvSpPr>
        <p:spPr>
          <a:xfrm>
            <a:off x="326571" y="2582782"/>
            <a:ext cx="576064" cy="578566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Соединительная линия уступом 38"/>
          <p:cNvCxnSpPr>
            <a:endCxn id="4" idx="4"/>
          </p:cNvCxnSpPr>
          <p:nvPr/>
        </p:nvCxnSpPr>
        <p:spPr>
          <a:xfrm rot="10800000">
            <a:off x="614603" y="3161348"/>
            <a:ext cx="1065788" cy="29030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035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all custom code contains only.. 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87624" y="2142998"/>
            <a:ext cx="1656184" cy="975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Overridden methods in Admin class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31860" y="4231230"/>
            <a:ext cx="1177314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3808124" y="1566934"/>
            <a:ext cx="3096344" cy="1063791"/>
          </a:xfrm>
          <a:prstGeom prst="wedgeRoundRectCallout">
            <a:avLst>
              <a:gd name="adj1" fmla="val -85521"/>
              <a:gd name="adj2" fmla="val 6250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Field list used in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Field list used in overview</a:t>
            </a:r>
            <a:endParaRPr lang="en-US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3592100" y="3511150"/>
            <a:ext cx="3096344" cy="720080"/>
          </a:xfrm>
          <a:prstGeom prst="wedgeRoundRectCallout">
            <a:avLst>
              <a:gd name="adj1" fmla="val -85521"/>
              <a:gd name="adj2" fmla="val 7610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getters and setters</a:t>
            </a:r>
            <a:endParaRPr lang="en-US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23528" y="5445224"/>
            <a:ext cx="84456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.. then what to cover with</a:t>
            </a:r>
          </a:p>
          <a:p>
            <a:r>
              <a:rPr lang="en-US" dirty="0" smtClean="0"/>
              <a:t>automation tests?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26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204495" y="2121327"/>
            <a:ext cx="2123815" cy="440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Trusted code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55850" y="2121326"/>
            <a:ext cx="1920006" cy="4404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Trusted code</a:t>
            </a:r>
            <a:endParaRPr lang="en-US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n-US" dirty="0" smtClean="0"/>
              <a:t>Target for automation tests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402667" y="2269198"/>
            <a:ext cx="1728192" cy="9102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Sonata Controller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466629" y="5375583"/>
            <a:ext cx="1532451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Sonata templates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391266" y="3343638"/>
            <a:ext cx="1739593" cy="18495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Methods in parent Admin class</a:t>
            </a: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741699" y="3292962"/>
            <a:ext cx="1656184" cy="975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Overridden methods in Admin class</a:t>
            </a: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693505" y="4653136"/>
            <a:ext cx="1228395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691680" y="2288400"/>
            <a:ext cx="1227736" cy="562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691679" y="3267168"/>
            <a:ext cx="1224135" cy="1131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909199" y="5301208"/>
            <a:ext cx="1177314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55850" y="1339604"/>
            <a:ext cx="14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Symfony Core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41699" y="1341038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 Module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28184" y="1339604"/>
            <a:ext cx="2100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SonataAdminBundle</a:t>
            </a:r>
            <a:endParaRPr lang="en-US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3419872" y="1340768"/>
            <a:ext cx="0" cy="511256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868144" y="1252973"/>
            <a:ext cx="0" cy="511256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1355850" y="1893602"/>
            <a:ext cx="717659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098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/>
          <p:cNvSpPr/>
          <p:nvPr/>
        </p:nvSpPr>
        <p:spPr>
          <a:xfrm>
            <a:off x="4093268" y="5661248"/>
            <a:ext cx="1615713" cy="686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logic</a:t>
            </a:r>
            <a:endParaRPr lang="en-US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4036406" y="4041068"/>
            <a:ext cx="1615713" cy="8280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logic</a:t>
            </a:r>
            <a:endParaRPr lang="en-US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6204495" y="2029948"/>
            <a:ext cx="2123815" cy="46394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Trusted code</a:t>
            </a:r>
            <a:endParaRPr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355850" y="2121326"/>
            <a:ext cx="1920006" cy="4404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Trusted code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Testing custom logic in Sonata Admin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402667" y="2121327"/>
            <a:ext cx="1728192" cy="9102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Sonata Controller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66629" y="5661248"/>
            <a:ext cx="1532451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Sonata templates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391266" y="3451650"/>
            <a:ext cx="1739593" cy="18495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Methods in parent Admin class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741699" y="3292962"/>
            <a:ext cx="1656184" cy="975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Overridden methods in Admin class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693505" y="4653136"/>
            <a:ext cx="1228395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691680" y="2288400"/>
            <a:ext cx="1227736" cy="562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691679" y="3267168"/>
            <a:ext cx="1224135" cy="1131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909199" y="5301208"/>
            <a:ext cx="1177314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55850" y="1339604"/>
            <a:ext cx="14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Symfony Core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41699" y="1341038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 Module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28184" y="1339604"/>
            <a:ext cx="2100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SonataAdminBundle</a:t>
            </a:r>
            <a:endParaRPr lang="en-US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419872" y="1340768"/>
            <a:ext cx="0" cy="511256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5868144" y="1252973"/>
            <a:ext cx="0" cy="511256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355850" y="1893602"/>
            <a:ext cx="717659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32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1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Прямоугольник 38"/>
          <p:cNvSpPr/>
          <p:nvPr/>
        </p:nvSpPr>
        <p:spPr>
          <a:xfrm>
            <a:off x="4807146" y="4552724"/>
            <a:ext cx="1980220" cy="13245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7" name="Прямоугольник 36"/>
          <p:cNvSpPr/>
          <p:nvPr/>
        </p:nvSpPr>
        <p:spPr>
          <a:xfrm>
            <a:off x="6680956" y="2458477"/>
            <a:ext cx="1980220" cy="1664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Covering logic with unit tests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89280" y="5251989"/>
            <a:ext cx="1615713" cy="686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logic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55904" y="3206583"/>
            <a:ext cx="1615713" cy="8280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logic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61197" y="2458477"/>
            <a:ext cx="1656184" cy="975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Overridden methods in Admin class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05211" y="4891949"/>
            <a:ext cx="1177314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7104" y="1628800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 Module</a:t>
            </a:r>
            <a:endParaRPr lang="en-US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411305" y="1622850"/>
            <a:ext cx="0" cy="487137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859577" y="1628800"/>
            <a:ext cx="0" cy="477763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123273" y="2204864"/>
            <a:ext cx="3024336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Стрелка вправо 19"/>
          <p:cNvSpPr/>
          <p:nvPr/>
        </p:nvSpPr>
        <p:spPr>
          <a:xfrm>
            <a:off x="3131840" y="3672631"/>
            <a:ext cx="1296144" cy="82809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5112235" y="5042073"/>
            <a:ext cx="1568722" cy="686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logic</a:t>
            </a:r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987128" y="3366015"/>
            <a:ext cx="1512168" cy="5371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logic</a:t>
            </a:r>
            <a:endParaRPr lang="en-US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4863547" y="2475134"/>
            <a:ext cx="1656184" cy="975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Overridden methods in Admin class</a:t>
            </a:r>
            <a:endParaRPr lang="en-US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4928165" y="4682033"/>
            <a:ext cx="1177314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129547" y="1622850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 Module</a:t>
            </a:r>
            <a:endParaRPr lang="en-US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4649732" y="1628800"/>
            <a:ext cx="0" cy="485947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8820472" y="1628800"/>
            <a:ext cx="0" cy="482152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4427984" y="2204864"/>
            <a:ext cx="4536504" cy="397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6844421" y="2645422"/>
            <a:ext cx="1512168" cy="8604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class</a:t>
            </a:r>
            <a:endParaRPr lang="en-US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6680956" y="4092605"/>
            <a:ext cx="1980220" cy="5894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</a:t>
            </a:r>
          </a:p>
        </p:txBody>
      </p:sp>
      <p:sp>
        <p:nvSpPr>
          <p:cNvPr id="40" name="Прямоугольник 39"/>
          <p:cNvSpPr/>
          <p:nvPr/>
        </p:nvSpPr>
        <p:spPr>
          <a:xfrm>
            <a:off x="4824401" y="5839506"/>
            <a:ext cx="1980220" cy="5894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</a:t>
            </a:r>
          </a:p>
        </p:txBody>
      </p:sp>
    </p:spTree>
    <p:extLst>
      <p:ext uri="{BB962C8B-B14F-4D97-AF65-F5344CB8AC3E}">
        <p14:creationId xmlns:p14="http://schemas.microsoft.com/office/powerpoint/2010/main" val="155588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7" grpId="0" animBg="1"/>
      <p:bldP spid="38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we might need functional test?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844824"/>
            <a:ext cx="74888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To check </a:t>
            </a:r>
            <a:r>
              <a:rPr lang="en-US" sz="2400" b="1" dirty="0" err="1" smtClean="0"/>
              <a:t>SonataAdmin</a:t>
            </a:r>
            <a:r>
              <a:rPr lang="en-US" sz="2400" b="1" dirty="0" smtClean="0"/>
              <a:t> configuration.</a:t>
            </a:r>
          </a:p>
          <a:p>
            <a:r>
              <a:rPr lang="en-US" sz="2400" dirty="0" smtClean="0"/>
              <a:t>Functional test for only one CRUD, one test case. To check that </a:t>
            </a:r>
            <a:r>
              <a:rPr lang="en-US" sz="2400" dirty="0" err="1" smtClean="0"/>
              <a:t>SonataAdmin</a:t>
            </a:r>
            <a:r>
              <a:rPr lang="en-US" sz="2400" dirty="0" smtClean="0"/>
              <a:t> stuff is configured correctly.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For Asserts.</a:t>
            </a:r>
          </a:p>
          <a:p>
            <a:r>
              <a:rPr lang="en-US" sz="2400" dirty="0" smtClean="0"/>
              <a:t>Easy way to make assert after another functional test.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To check redirects.</a:t>
            </a:r>
          </a:p>
          <a:p>
            <a:r>
              <a:rPr lang="en-US" sz="2400" dirty="0" smtClean="0"/>
              <a:t>To check sequence of redirects inside some wizard.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To check SQL queries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3312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Tests for custom logic in Sonata Admin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1059" y="1628800"/>
            <a:ext cx="2736304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Functional tests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1126" y="2348880"/>
            <a:ext cx="38688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Functional tests send request to a controller and test all workflow</a:t>
            </a:r>
          </a:p>
          <a:p>
            <a:endParaRPr 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Redirects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SQL Queries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</a:t>
            </a:r>
            <a:r>
              <a:rPr lang="en-US" sz="2400" dirty="0" smtClean="0"/>
              <a:t>onfiguration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Assertions</a:t>
            </a:r>
            <a:endParaRPr lang="en-US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436096" y="1628800"/>
            <a:ext cx="2736304" cy="6480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48064" y="2348881"/>
            <a:ext cx="3888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tests are testing logic of some class independently from the whole world</a:t>
            </a:r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Everything, that can be separated into Service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995936" y="1579440"/>
            <a:ext cx="792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VS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02331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143000"/>
          </a:xfrm>
        </p:spPr>
        <p:txBody>
          <a:bodyPr/>
          <a:lstStyle/>
          <a:p>
            <a:r>
              <a:rPr lang="en-US" dirty="0" smtClean="0"/>
              <a:t>Customization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92" y="2708920"/>
            <a:ext cx="1944216" cy="3529628"/>
          </a:xfrm>
          <a:prstGeom prst="rect">
            <a:avLst/>
          </a:prstGeom>
          <a:effectLst>
            <a:glow rad="292100">
              <a:schemeClr val="tx1">
                <a:lumMod val="75000"/>
                <a:lumOff val="25000"/>
                <a:alpha val="21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495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 abilities</a:t>
            </a:r>
            <a:endParaRPr lang="en-US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243006493"/>
              </p:ext>
            </p:extLst>
          </p:nvPr>
        </p:nvGraphicFramePr>
        <p:xfrm>
          <a:off x="-612576" y="22768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3440307791"/>
              </p:ext>
            </p:extLst>
          </p:nvPr>
        </p:nvGraphicFramePr>
        <p:xfrm>
          <a:off x="3419872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28294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Соединительная линия уступом 43"/>
          <p:cNvCxnSpPr/>
          <p:nvPr/>
        </p:nvCxnSpPr>
        <p:spPr>
          <a:xfrm rot="5400000">
            <a:off x="2342927" y="3168932"/>
            <a:ext cx="497706" cy="12700"/>
          </a:xfrm>
          <a:prstGeom prst="bentConnector3">
            <a:avLst>
              <a:gd name="adj1" fmla="val -2655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44"/>
          <p:cNvCxnSpPr/>
          <p:nvPr/>
        </p:nvCxnSpPr>
        <p:spPr>
          <a:xfrm rot="5400000">
            <a:off x="2330300" y="2376558"/>
            <a:ext cx="497706" cy="12700"/>
          </a:xfrm>
          <a:prstGeom prst="bentConnector3">
            <a:avLst>
              <a:gd name="adj1" fmla="val -2655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/>
          <p:nvPr/>
        </p:nvCxnSpPr>
        <p:spPr>
          <a:xfrm rot="5400000">
            <a:off x="2388456" y="5294858"/>
            <a:ext cx="432048" cy="12700"/>
          </a:xfrm>
          <a:prstGeom prst="bentConnector3">
            <a:avLst>
              <a:gd name="adj1" fmla="val -45743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endCxn id="6" idx="0"/>
          </p:cNvCxnSpPr>
          <p:nvPr/>
        </p:nvCxnSpPr>
        <p:spPr>
          <a:xfrm rot="5400000">
            <a:off x="2342927" y="4078766"/>
            <a:ext cx="497706" cy="12700"/>
          </a:xfrm>
          <a:prstGeom prst="bentConnector3">
            <a:avLst>
              <a:gd name="adj1" fmla="val -2655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864" y="32048"/>
            <a:ext cx="8229600" cy="1143000"/>
          </a:xfrm>
        </p:spPr>
        <p:txBody>
          <a:bodyPr/>
          <a:lstStyle/>
          <a:p>
            <a:r>
              <a:rPr lang="en-US" dirty="0" smtClean="0"/>
              <a:t>Creating one entity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75656" y="3408255"/>
            <a:ext cx="2232248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prePersist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482006" y="5510882"/>
            <a:ext cx="2232248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postPersist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079612" y="4327619"/>
            <a:ext cx="3024336" cy="93610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Persist</a:t>
            </a:r>
          </a:p>
          <a:p>
            <a:pPr algn="ctr"/>
            <a:r>
              <a:rPr lang="en-US" dirty="0" smtClean="0"/>
              <a:t>$</a:t>
            </a:r>
            <a:r>
              <a:rPr lang="en-US" dirty="0" err="1" smtClean="0"/>
              <a:t>entityManager</a:t>
            </a:r>
            <a:r>
              <a:rPr lang="en-US" dirty="0" smtClean="0"/>
              <a:t>-&gt;flush()</a:t>
            </a:r>
            <a:endParaRPr lang="en-US" dirty="0"/>
          </a:p>
        </p:txBody>
      </p:sp>
      <p:cxnSp>
        <p:nvCxnSpPr>
          <p:cNvPr id="25" name="Соединительная линия уступом 24"/>
          <p:cNvCxnSpPr/>
          <p:nvPr/>
        </p:nvCxnSpPr>
        <p:spPr>
          <a:xfrm rot="10800000" flipV="1">
            <a:off x="1482006" y="6158953"/>
            <a:ext cx="1128824" cy="401791"/>
          </a:xfrm>
          <a:prstGeom prst="bentConnector3">
            <a:avLst>
              <a:gd name="adj1" fmla="val -14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endCxn id="40" idx="0"/>
          </p:cNvCxnSpPr>
          <p:nvPr/>
        </p:nvCxnSpPr>
        <p:spPr>
          <a:xfrm>
            <a:off x="899592" y="1484784"/>
            <a:ext cx="1704888" cy="199974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69364" y="1115452"/>
            <a:ext cx="154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Persisting flow</a:t>
            </a:r>
            <a:endParaRPr lang="en-US" dirty="0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5076056" y="4809249"/>
            <a:ext cx="2592288" cy="125379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Configure</a:t>
            </a:r>
            <a:endParaRPr lang="en-US" b="1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5256076" y="5739003"/>
            <a:ext cx="2232248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setTemplate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156176" y="3222823"/>
            <a:ext cx="2592288" cy="62689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isGranted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24128" y="4449045"/>
            <a:ext cx="11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732240" y="2899859"/>
            <a:ext cx="13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rights</a:t>
            </a:r>
            <a:endParaRPr lang="en-US" dirty="0"/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1359167" y="1684758"/>
            <a:ext cx="2490626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getNewInstance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079612" y="2631761"/>
            <a:ext cx="3024336" cy="45276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Form 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62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776" y="1844824"/>
            <a:ext cx="5266928" cy="434908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General abilities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Usage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Automation testing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Customization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Handling uploads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3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an entity</a:t>
            </a:r>
            <a:endParaRPr lang="en-US" dirty="0"/>
          </a:p>
        </p:txBody>
      </p:sp>
      <p:cxnSp>
        <p:nvCxnSpPr>
          <p:cNvPr id="4" name="Соединительная линия уступом 3"/>
          <p:cNvCxnSpPr/>
          <p:nvPr/>
        </p:nvCxnSpPr>
        <p:spPr>
          <a:xfrm rot="5400000">
            <a:off x="2342927" y="3168932"/>
            <a:ext cx="497706" cy="12700"/>
          </a:xfrm>
          <a:prstGeom prst="bentConnector3">
            <a:avLst>
              <a:gd name="adj1" fmla="val -2655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Соединительная линия уступом 4"/>
          <p:cNvCxnSpPr/>
          <p:nvPr/>
        </p:nvCxnSpPr>
        <p:spPr>
          <a:xfrm rot="5400000">
            <a:off x="2330300" y="2376558"/>
            <a:ext cx="497706" cy="12700"/>
          </a:xfrm>
          <a:prstGeom prst="bentConnector3">
            <a:avLst>
              <a:gd name="adj1" fmla="val -2655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Соединительная линия уступом 5"/>
          <p:cNvCxnSpPr/>
          <p:nvPr/>
        </p:nvCxnSpPr>
        <p:spPr>
          <a:xfrm rot="5400000">
            <a:off x="2388456" y="5294858"/>
            <a:ext cx="432048" cy="12700"/>
          </a:xfrm>
          <a:prstGeom prst="bentConnector3">
            <a:avLst>
              <a:gd name="adj1" fmla="val -45743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Соединительная линия уступом 6"/>
          <p:cNvCxnSpPr>
            <a:endCxn id="10" idx="0"/>
          </p:cNvCxnSpPr>
          <p:nvPr/>
        </p:nvCxnSpPr>
        <p:spPr>
          <a:xfrm rot="5400000">
            <a:off x="2342927" y="4078766"/>
            <a:ext cx="497706" cy="12700"/>
          </a:xfrm>
          <a:prstGeom prst="bentConnector3">
            <a:avLst>
              <a:gd name="adj1" fmla="val -2655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кругленный прямоугольник 7"/>
          <p:cNvSpPr/>
          <p:nvPr/>
        </p:nvSpPr>
        <p:spPr>
          <a:xfrm>
            <a:off x="1475656" y="3408255"/>
            <a:ext cx="2232248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preUpdate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482006" y="5510882"/>
            <a:ext cx="2232248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postUpdate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079612" y="4327619"/>
            <a:ext cx="3024336" cy="9361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Persist</a:t>
            </a:r>
          </a:p>
          <a:p>
            <a:pPr algn="ctr"/>
            <a:r>
              <a:rPr lang="en-US" dirty="0" smtClean="0"/>
              <a:t>$</a:t>
            </a:r>
            <a:r>
              <a:rPr lang="en-US" dirty="0" err="1" smtClean="0"/>
              <a:t>entityManager</a:t>
            </a:r>
            <a:r>
              <a:rPr lang="en-US" dirty="0" smtClean="0"/>
              <a:t>-&gt;flush()</a:t>
            </a:r>
            <a:endParaRPr lang="en-US" dirty="0"/>
          </a:p>
        </p:txBody>
      </p:sp>
      <p:cxnSp>
        <p:nvCxnSpPr>
          <p:cNvPr id="11" name="Соединительная линия уступом 10"/>
          <p:cNvCxnSpPr/>
          <p:nvPr/>
        </p:nvCxnSpPr>
        <p:spPr>
          <a:xfrm rot="10800000" flipV="1">
            <a:off x="1482006" y="6158953"/>
            <a:ext cx="1128824" cy="401791"/>
          </a:xfrm>
          <a:prstGeom prst="bentConnector3">
            <a:avLst>
              <a:gd name="adj1" fmla="val -14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>
            <a:endCxn id="19" idx="0"/>
          </p:cNvCxnSpPr>
          <p:nvPr/>
        </p:nvCxnSpPr>
        <p:spPr>
          <a:xfrm>
            <a:off x="899592" y="1484784"/>
            <a:ext cx="1704888" cy="199974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364" y="1115452"/>
            <a:ext cx="150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 flow</a:t>
            </a:r>
            <a:endParaRPr lang="en-US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076056" y="4809249"/>
            <a:ext cx="2592288" cy="12537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Configure</a:t>
            </a:r>
            <a:endParaRPr lang="en-US" b="1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256076" y="5739003"/>
            <a:ext cx="2232248" cy="648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setTemplate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156176" y="3222823"/>
            <a:ext cx="2592288" cy="6268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isGranted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24128" y="4449045"/>
            <a:ext cx="11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32240" y="2899859"/>
            <a:ext cx="13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rights</a:t>
            </a:r>
            <a:endParaRPr lang="en-US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359167" y="1684758"/>
            <a:ext cx="2490626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getObject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079612" y="2631761"/>
            <a:ext cx="3024336" cy="45276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Form 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72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Delete an entity</a:t>
            </a:r>
            <a:endParaRPr lang="en-US" dirty="0"/>
          </a:p>
        </p:txBody>
      </p:sp>
      <p:cxnSp>
        <p:nvCxnSpPr>
          <p:cNvPr id="5" name="Соединительная линия уступом 4"/>
          <p:cNvCxnSpPr/>
          <p:nvPr/>
        </p:nvCxnSpPr>
        <p:spPr>
          <a:xfrm rot="5400000">
            <a:off x="2342927" y="3168932"/>
            <a:ext cx="497706" cy="12700"/>
          </a:xfrm>
          <a:prstGeom prst="bentConnector3">
            <a:avLst>
              <a:gd name="adj1" fmla="val -2655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Соединительная линия уступом 5"/>
          <p:cNvCxnSpPr/>
          <p:nvPr/>
        </p:nvCxnSpPr>
        <p:spPr>
          <a:xfrm rot="5400000">
            <a:off x="2330300" y="2376558"/>
            <a:ext cx="497706" cy="12700"/>
          </a:xfrm>
          <a:prstGeom prst="bentConnector3">
            <a:avLst>
              <a:gd name="adj1" fmla="val -2655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Соединительная линия уступом 6"/>
          <p:cNvCxnSpPr/>
          <p:nvPr/>
        </p:nvCxnSpPr>
        <p:spPr>
          <a:xfrm rot="5400000">
            <a:off x="2388456" y="5294858"/>
            <a:ext cx="432048" cy="12700"/>
          </a:xfrm>
          <a:prstGeom prst="bentConnector3">
            <a:avLst>
              <a:gd name="adj1" fmla="val -45743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оединительная линия уступом 7"/>
          <p:cNvCxnSpPr>
            <a:endCxn id="11" idx="0"/>
          </p:cNvCxnSpPr>
          <p:nvPr/>
        </p:nvCxnSpPr>
        <p:spPr>
          <a:xfrm rot="5400000">
            <a:off x="2342927" y="4078766"/>
            <a:ext cx="497706" cy="12700"/>
          </a:xfrm>
          <a:prstGeom prst="bentConnector3">
            <a:avLst>
              <a:gd name="adj1" fmla="val -2655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кругленный прямоугольник 8"/>
          <p:cNvSpPr/>
          <p:nvPr/>
        </p:nvSpPr>
        <p:spPr>
          <a:xfrm>
            <a:off x="1475656" y="3408255"/>
            <a:ext cx="2232248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82006" y="5510882"/>
            <a:ext cx="2232248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079612" y="4327619"/>
            <a:ext cx="3024336" cy="9361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Remove</a:t>
            </a:r>
          </a:p>
          <a:p>
            <a:pPr algn="ctr"/>
            <a:r>
              <a:rPr lang="en-US" dirty="0" smtClean="0"/>
              <a:t>$</a:t>
            </a:r>
            <a:r>
              <a:rPr lang="en-US" dirty="0" err="1" smtClean="0"/>
              <a:t>entityManager</a:t>
            </a:r>
            <a:r>
              <a:rPr lang="en-US" dirty="0" smtClean="0"/>
              <a:t>-&gt;remove()</a:t>
            </a:r>
            <a:endParaRPr lang="en-US" dirty="0"/>
          </a:p>
        </p:txBody>
      </p:sp>
      <p:cxnSp>
        <p:nvCxnSpPr>
          <p:cNvPr id="12" name="Соединительная линия уступом 11"/>
          <p:cNvCxnSpPr/>
          <p:nvPr/>
        </p:nvCxnSpPr>
        <p:spPr>
          <a:xfrm rot="10800000" flipV="1">
            <a:off x="1482006" y="6158953"/>
            <a:ext cx="1128824" cy="401791"/>
          </a:xfrm>
          <a:prstGeom prst="bentConnector3">
            <a:avLst>
              <a:gd name="adj1" fmla="val -14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endCxn id="20" idx="0"/>
          </p:cNvCxnSpPr>
          <p:nvPr/>
        </p:nvCxnSpPr>
        <p:spPr>
          <a:xfrm>
            <a:off x="899592" y="1484784"/>
            <a:ext cx="1704888" cy="199974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69364" y="1115452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Delete flow</a:t>
            </a:r>
            <a:endParaRPr lang="en-US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076056" y="4809249"/>
            <a:ext cx="2592288" cy="12537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Configure</a:t>
            </a:r>
            <a:endParaRPr lang="en-US" b="1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256076" y="5739003"/>
            <a:ext cx="2232248" cy="648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setTemplate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6156176" y="3222823"/>
            <a:ext cx="2592288" cy="6268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isGranted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24128" y="4449045"/>
            <a:ext cx="11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32240" y="2899859"/>
            <a:ext cx="13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rights</a:t>
            </a:r>
            <a:endParaRPr lang="en-US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359167" y="1684758"/>
            <a:ext cx="2490626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getObject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079612" y="2631761"/>
            <a:ext cx="3024336" cy="45276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Submit confirmation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entities</a:t>
            </a:r>
            <a:endParaRPr lang="en-US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331640" y="2252528"/>
            <a:ext cx="2520280" cy="85480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createQuery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20191" y="1883196"/>
            <a:ext cx="154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Persisting flow</a:t>
            </a:r>
            <a:endParaRPr lang="en-US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599892" y="4273507"/>
            <a:ext cx="2592288" cy="125379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Configure</a:t>
            </a:r>
            <a:endParaRPr lang="en-US" b="1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779912" y="5203261"/>
            <a:ext cx="2232248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setTemplate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916309" y="2818228"/>
            <a:ext cx="2592288" cy="62689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isGranted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47964" y="3913303"/>
            <a:ext cx="11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92373" y="2495264"/>
            <a:ext cx="13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rights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0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Handling uploads with Sonata Media</a:t>
            </a:r>
            <a:endParaRPr lang="en-US" dirty="0"/>
          </a:p>
        </p:txBody>
      </p:sp>
      <p:pic>
        <p:nvPicPr>
          <p:cNvPr id="1026" name="Picture 2" descr="\\psf\Home\Desktop\image_upload_cra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1881186"/>
            <a:ext cx="4189707" cy="39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606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Соединительная линия уступом 25"/>
          <p:cNvCxnSpPr>
            <a:stCxn id="7" idx="2"/>
          </p:cNvCxnSpPr>
          <p:nvPr/>
        </p:nvCxnSpPr>
        <p:spPr>
          <a:xfrm rot="5400000">
            <a:off x="4076328" y="5201580"/>
            <a:ext cx="1207368" cy="12700"/>
          </a:xfrm>
          <a:prstGeom prst="bentConnector3">
            <a:avLst>
              <a:gd name="adj1" fmla="val -20325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Abilities in Image Uploading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22242" y="4149080"/>
            <a:ext cx="2304256" cy="5760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by direct link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988840"/>
            <a:ext cx="2304256" cy="10801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 with Sonata Admin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2852936"/>
            <a:ext cx="2304256" cy="5760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file via form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707904" y="3053071"/>
            <a:ext cx="1944216" cy="15448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</a:t>
            </a:r>
          </a:p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372200" y="4297288"/>
            <a:ext cx="2088232" cy="8557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Resizing into different formats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372200" y="2516391"/>
            <a:ext cx="2088232" cy="10717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Smart storage </a:t>
            </a:r>
          </a:p>
          <a:p>
            <a:pPr algn="ctr"/>
            <a:r>
              <a:rPr lang="en-US" dirty="0" smtClean="0"/>
              <a:t>in </a:t>
            </a:r>
          </a:p>
          <a:p>
            <a:pPr algn="ctr"/>
            <a:r>
              <a:rPr lang="en-US" dirty="0" smtClean="0"/>
              <a:t>user-defined folder</a:t>
            </a:r>
            <a:endParaRPr lang="en-US" dirty="0"/>
          </a:p>
        </p:txBody>
      </p:sp>
      <p:cxnSp>
        <p:nvCxnSpPr>
          <p:cNvPr id="11" name="Соединительная линия уступом 10"/>
          <p:cNvCxnSpPr/>
          <p:nvPr/>
        </p:nvCxnSpPr>
        <p:spPr>
          <a:xfrm>
            <a:off x="2987824" y="3140968"/>
            <a:ext cx="720081" cy="50405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/>
          <p:nvPr/>
        </p:nvCxnSpPr>
        <p:spPr>
          <a:xfrm flipV="1">
            <a:off x="3026498" y="3977882"/>
            <a:ext cx="681407" cy="459232"/>
          </a:xfrm>
          <a:prstGeom prst="bentConnector3">
            <a:avLst>
              <a:gd name="adj1" fmla="val 4361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endCxn id="9" idx="1"/>
          </p:cNvCxnSpPr>
          <p:nvPr/>
        </p:nvCxnSpPr>
        <p:spPr>
          <a:xfrm flipV="1">
            <a:off x="5652122" y="3052259"/>
            <a:ext cx="720078" cy="6647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stCxn id="7" idx="3"/>
            <a:endCxn id="8" idx="1"/>
          </p:cNvCxnSpPr>
          <p:nvPr/>
        </p:nvCxnSpPr>
        <p:spPr>
          <a:xfrm>
            <a:off x="5652120" y="3825484"/>
            <a:ext cx="720080" cy="8996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30572" y="5922289"/>
            <a:ext cx="2698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 to custom 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83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US" dirty="0" smtClean="0"/>
              <a:t>to be continued </a:t>
            </a:r>
            <a:r>
              <a:rPr lang="en-US" smtClean="0"/>
              <a:t>next </a:t>
            </a:r>
            <a:r>
              <a:rPr lang="en-US"/>
              <a:t>Wednesday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98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99792" y="2007704"/>
            <a:ext cx="3456384" cy="252028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Just CRUD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2587" y="197311"/>
            <a:ext cx="8229600" cy="1143000"/>
          </a:xfrm>
        </p:spPr>
        <p:txBody>
          <a:bodyPr/>
          <a:lstStyle/>
          <a:p>
            <a:r>
              <a:rPr lang="en-US" dirty="0" smtClean="0"/>
              <a:t>What offers Sonata Admin?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43808" y="2151720"/>
            <a:ext cx="1368152" cy="18973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of entities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398640" y="2151720"/>
            <a:ext cx="1613520" cy="10801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Create/Update entity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98640" y="3375856"/>
            <a:ext cx="1613520" cy="67322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entity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641166" y="4192234"/>
            <a:ext cx="1893304" cy="671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Confirmation dialog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645966" y="5088076"/>
            <a:ext cx="1888503" cy="5200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delete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628184" y="1578851"/>
            <a:ext cx="1893304" cy="7812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Support of all types of relations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32587" y="3712468"/>
            <a:ext cx="1728192" cy="50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Pagination</a:t>
            </a: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32587" y="2892911"/>
            <a:ext cx="1728192" cy="50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actions</a:t>
            </a:r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32587" y="4536628"/>
            <a:ext cx="1708720" cy="7017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Export results </a:t>
            </a:r>
          </a:p>
          <a:p>
            <a:pPr algn="ctr"/>
            <a:r>
              <a:rPr lang="en-US" dirty="0" smtClean="0"/>
              <a:t>xml, </a:t>
            </a:r>
            <a:r>
              <a:rPr lang="en-US" dirty="0" err="1" smtClean="0"/>
              <a:t>json</a:t>
            </a:r>
            <a:r>
              <a:rPr lang="en-US" dirty="0" smtClean="0"/>
              <a:t>, </a:t>
            </a:r>
            <a:r>
              <a:rPr lang="en-US" dirty="0" err="1" smtClean="0"/>
              <a:t>csv</a:t>
            </a:r>
            <a:endParaRPr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32587" y="2081300"/>
            <a:ext cx="1728192" cy="50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32587" y="1351873"/>
            <a:ext cx="1728192" cy="50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893231" y="4887498"/>
            <a:ext cx="1728192" cy="50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Breadcrumbs</a:t>
            </a:r>
            <a:endParaRPr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558276" y="5643658"/>
            <a:ext cx="2088232" cy="9001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Translation for everything except entity fields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860032" y="5139551"/>
            <a:ext cx="1400740" cy="50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6628184" y="2534174"/>
            <a:ext cx="1893304" cy="4867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upload</a:t>
            </a:r>
            <a:endParaRPr lang="en-US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32587" y="5608286"/>
            <a:ext cx="1708720" cy="7017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Inline </a:t>
            </a:r>
            <a:r>
              <a:rPr lang="en-US" dirty="0" err="1" smtClean="0"/>
              <a:t>ajax</a:t>
            </a:r>
            <a:r>
              <a:rPr lang="en-US" dirty="0" smtClean="0"/>
              <a:t> actions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641166" y="3241718"/>
            <a:ext cx="1893304" cy="6883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(preview) mode</a:t>
            </a:r>
            <a:endParaRPr lang="en-US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4894854" y="5841667"/>
            <a:ext cx="1728192" cy="50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ACL by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76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756" y="2492896"/>
            <a:ext cx="4392488" cy="2319713"/>
          </a:xfrm>
          <a:prstGeom prst="rect">
            <a:avLst/>
          </a:prstGeom>
          <a:effectLst>
            <a:glow rad="393700">
              <a:schemeClr val="tx1">
                <a:lumMod val="85000"/>
                <a:lumOff val="15000"/>
                <a:alpha val="18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50784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3419872" y="2420888"/>
            <a:ext cx="1944216" cy="22322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Services definition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CRUD?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79814" y="2744079"/>
            <a:ext cx="1784920" cy="936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563888" y="2745736"/>
            <a:ext cx="1656184" cy="9352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class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444208" y="2306336"/>
            <a:ext cx="2265919" cy="181409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CRUD</a:t>
            </a:r>
            <a:endParaRPr lang="en-US" sz="3600" dirty="0"/>
          </a:p>
        </p:txBody>
      </p:sp>
      <p:sp>
        <p:nvSpPr>
          <p:cNvPr id="8" name="Равно 7"/>
          <p:cNvSpPr/>
          <p:nvPr/>
        </p:nvSpPr>
        <p:spPr>
          <a:xfrm>
            <a:off x="5436096" y="2755810"/>
            <a:ext cx="914400" cy="914400"/>
          </a:xfrm>
          <a:prstGeom prst="mathEqua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Плюс 8"/>
          <p:cNvSpPr/>
          <p:nvPr/>
        </p:nvSpPr>
        <p:spPr>
          <a:xfrm>
            <a:off x="2431030" y="2754931"/>
            <a:ext cx="914400" cy="914400"/>
          </a:xfrm>
          <a:prstGeom prst="mathPl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67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352928" cy="50405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dirty="0" smtClean="0"/>
              <a:t>It is a PHP class where developer override some parent methods in order to:</a:t>
            </a:r>
          </a:p>
          <a:p>
            <a:pPr lvl="2">
              <a:lnSpc>
                <a:spcPct val="150000"/>
              </a:lnSpc>
            </a:pPr>
            <a:r>
              <a:rPr lang="en-US" sz="3500" dirty="0" smtClean="0"/>
              <a:t>Define structure of overview table</a:t>
            </a:r>
          </a:p>
          <a:p>
            <a:pPr lvl="2">
              <a:lnSpc>
                <a:spcPct val="150000"/>
              </a:lnSpc>
            </a:pPr>
            <a:r>
              <a:rPr lang="en-US" sz="3500" dirty="0" smtClean="0"/>
              <a:t>Define fields for edit form</a:t>
            </a:r>
          </a:p>
          <a:p>
            <a:pPr lvl="2">
              <a:lnSpc>
                <a:spcPct val="150000"/>
              </a:lnSpc>
            </a:pPr>
            <a:r>
              <a:rPr lang="en-US" sz="3500" dirty="0" smtClean="0">
                <a:solidFill>
                  <a:schemeClr val="bg1">
                    <a:lumMod val="50000"/>
                  </a:schemeClr>
                </a:solidFill>
              </a:rPr>
              <a:t>Configure filters in overview</a:t>
            </a:r>
          </a:p>
          <a:p>
            <a:pPr lvl="2">
              <a:lnSpc>
                <a:spcPct val="150000"/>
              </a:lnSpc>
            </a:pPr>
            <a:r>
              <a:rPr lang="en-US" sz="3500" dirty="0" smtClean="0">
                <a:solidFill>
                  <a:schemeClr val="bg1">
                    <a:lumMod val="50000"/>
                  </a:schemeClr>
                </a:solidFill>
              </a:rPr>
              <a:t>Set, what templates to use</a:t>
            </a:r>
          </a:p>
          <a:p>
            <a:pPr lvl="2">
              <a:lnSpc>
                <a:spcPct val="150000"/>
              </a:lnSpc>
            </a:pPr>
            <a:r>
              <a:rPr lang="en-US" sz="3500" dirty="0" smtClean="0">
                <a:solidFill>
                  <a:schemeClr val="bg1">
                    <a:lumMod val="50000"/>
                  </a:schemeClr>
                </a:solidFill>
              </a:rPr>
              <a:t>Add some logic to saving flow</a:t>
            </a:r>
          </a:p>
          <a:p>
            <a:pPr lvl="2">
              <a:lnSpc>
                <a:spcPct val="150000"/>
              </a:lnSpc>
            </a:pPr>
            <a:r>
              <a:rPr lang="en-US" sz="3500" dirty="0" smtClean="0">
                <a:solidFill>
                  <a:schemeClr val="bg1">
                    <a:lumMod val="50000"/>
                  </a:schemeClr>
                </a:solidFill>
              </a:rPr>
              <a:t>Customize almost everything..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483768" y="188640"/>
            <a:ext cx="3744416" cy="9352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Admin class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5166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Admin class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36" y="1459186"/>
            <a:ext cx="6011114" cy="5201376"/>
          </a:xfrm>
          <a:prstGeom prst="rect">
            <a:avLst/>
          </a:prstGeom>
          <a:ln>
            <a:solidFill>
              <a:schemeClr val="accent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ular Callout 6"/>
          <p:cNvSpPr/>
          <p:nvPr/>
        </p:nvSpPr>
        <p:spPr>
          <a:xfrm>
            <a:off x="6948264" y="1268760"/>
            <a:ext cx="1656184" cy="792088"/>
          </a:xfrm>
          <a:prstGeom prst="wedgeRectCallout">
            <a:avLst>
              <a:gd name="adj1" fmla="val -292331"/>
              <a:gd name="adj2" fmla="val 13139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Class extends from Basic Admin</a:t>
            </a:r>
            <a:endParaRPr lang="en-US" sz="1600" dirty="0"/>
          </a:p>
        </p:txBody>
      </p:sp>
      <p:sp>
        <p:nvSpPr>
          <p:cNvPr id="9" name="Rectangular Callout 8"/>
          <p:cNvSpPr/>
          <p:nvPr/>
        </p:nvSpPr>
        <p:spPr>
          <a:xfrm>
            <a:off x="6926128" y="3054970"/>
            <a:ext cx="1656184" cy="792088"/>
          </a:xfrm>
          <a:prstGeom prst="wedgeRectCallout">
            <a:avLst>
              <a:gd name="adj1" fmla="val -123016"/>
              <a:gd name="adj2" fmla="val 10157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Configure fields for Create/Edit Form</a:t>
            </a:r>
            <a:endParaRPr lang="en-US" sz="1600" dirty="0"/>
          </a:p>
        </p:txBody>
      </p:sp>
      <p:sp>
        <p:nvSpPr>
          <p:cNvPr id="10" name="Rectangular Callout 9"/>
          <p:cNvSpPr/>
          <p:nvPr/>
        </p:nvSpPr>
        <p:spPr>
          <a:xfrm>
            <a:off x="6948264" y="5157192"/>
            <a:ext cx="1656184" cy="792088"/>
          </a:xfrm>
          <a:prstGeom prst="wedgeRectCallout">
            <a:avLst>
              <a:gd name="adj1" fmla="val -104613"/>
              <a:gd name="adj2" fmla="val 78481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Configure fields for overview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746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service definition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701" y="3068960"/>
            <a:ext cx="6316726" cy="106873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ular Callout 4"/>
          <p:cNvSpPr/>
          <p:nvPr/>
        </p:nvSpPr>
        <p:spPr>
          <a:xfrm>
            <a:off x="3131840" y="1417638"/>
            <a:ext cx="1656184" cy="720080"/>
          </a:xfrm>
          <a:prstGeom prst="wedgeRectCallout">
            <a:avLst>
              <a:gd name="adj1" fmla="val -46299"/>
              <a:gd name="adj2" fmla="val 203311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 id.</a:t>
            </a:r>
          </a:p>
          <a:p>
            <a:pPr algn="ctr"/>
            <a:r>
              <a:rPr lang="en-US" sz="1400" dirty="0" smtClean="0"/>
              <a:t>Should be just unique.</a:t>
            </a:r>
            <a:endParaRPr lang="en-US" sz="1400" dirty="0"/>
          </a:p>
        </p:txBody>
      </p:sp>
      <p:sp>
        <p:nvSpPr>
          <p:cNvPr id="6" name="Rectangular Callout 5"/>
          <p:cNvSpPr/>
          <p:nvPr/>
        </p:nvSpPr>
        <p:spPr>
          <a:xfrm>
            <a:off x="4860032" y="1617498"/>
            <a:ext cx="1800200" cy="900844"/>
          </a:xfrm>
          <a:prstGeom prst="wedgeRectCallout">
            <a:avLst>
              <a:gd name="adj1" fmla="val -24582"/>
              <a:gd name="adj2" fmla="val 13136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Class name of Admin class</a:t>
            </a:r>
          </a:p>
          <a:p>
            <a:pPr algn="ctr"/>
            <a:r>
              <a:rPr lang="en-US" sz="1400" dirty="0" smtClean="0"/>
              <a:t>(Real name is stored in parameters)</a:t>
            </a:r>
            <a:endParaRPr lang="en-US" sz="1400" dirty="0"/>
          </a:p>
        </p:txBody>
      </p:sp>
      <p:sp>
        <p:nvSpPr>
          <p:cNvPr id="7" name="Rectangular Callout 6"/>
          <p:cNvSpPr/>
          <p:nvPr/>
        </p:nvSpPr>
        <p:spPr>
          <a:xfrm>
            <a:off x="179512" y="4117111"/>
            <a:ext cx="1656184" cy="720080"/>
          </a:xfrm>
          <a:prstGeom prst="wedgeRectCallout">
            <a:avLst>
              <a:gd name="adj1" fmla="val 114735"/>
              <a:gd name="adj2" fmla="val -128969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 of menu item</a:t>
            </a:r>
          </a:p>
          <a:p>
            <a:pPr algn="ctr"/>
            <a:r>
              <a:rPr lang="en-US" sz="1400" dirty="0" smtClean="0"/>
              <a:t>(On dashboard)</a:t>
            </a:r>
            <a:endParaRPr lang="en-US" sz="1400" dirty="0"/>
          </a:p>
        </p:txBody>
      </p:sp>
      <p:sp>
        <p:nvSpPr>
          <p:cNvPr id="8" name="Rectangular Callout 7"/>
          <p:cNvSpPr/>
          <p:nvPr/>
        </p:nvSpPr>
        <p:spPr>
          <a:xfrm>
            <a:off x="1161609" y="1728729"/>
            <a:ext cx="1656184" cy="720080"/>
          </a:xfrm>
          <a:prstGeom prst="wedgeRectCallout">
            <a:avLst>
              <a:gd name="adj1" fmla="val 54461"/>
              <a:gd name="adj2" fmla="val 18003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Define that this is Sonata Admin class</a:t>
            </a:r>
            <a:endParaRPr lang="en-US" sz="1400" dirty="0"/>
          </a:p>
        </p:txBody>
      </p:sp>
      <p:sp>
        <p:nvSpPr>
          <p:cNvPr id="9" name="Rectangular Callout 8"/>
          <p:cNvSpPr/>
          <p:nvPr/>
        </p:nvSpPr>
        <p:spPr>
          <a:xfrm>
            <a:off x="5832140" y="4708901"/>
            <a:ext cx="1656184" cy="720080"/>
          </a:xfrm>
          <a:prstGeom prst="wedgeRectCallout">
            <a:avLst>
              <a:gd name="adj1" fmla="val -123135"/>
              <a:gd name="adj2" fmla="val -17553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What entity to use?</a:t>
            </a:r>
            <a:endParaRPr lang="en-US" sz="1400" dirty="0"/>
          </a:p>
        </p:txBody>
      </p:sp>
      <p:sp>
        <p:nvSpPr>
          <p:cNvPr id="10" name="Rectangular Callout 9"/>
          <p:cNvSpPr/>
          <p:nvPr/>
        </p:nvSpPr>
        <p:spPr>
          <a:xfrm>
            <a:off x="3126472" y="4941168"/>
            <a:ext cx="1656184" cy="720080"/>
          </a:xfrm>
          <a:prstGeom prst="wedgeRectCallout">
            <a:avLst>
              <a:gd name="adj1" fmla="val -25135"/>
              <a:gd name="adj2" fmla="val -18505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If you need custom controller, </a:t>
            </a:r>
            <a:r>
              <a:rPr lang="en-US" sz="1400" dirty="0"/>
              <a:t>y</a:t>
            </a:r>
            <a:r>
              <a:rPr lang="en-US" sz="1400" dirty="0" smtClean="0"/>
              <a:t>ou could specify it here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582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37" y="1988840"/>
            <a:ext cx="2752725" cy="39528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431800">
              <a:schemeClr val="tx1">
                <a:lumMod val="65000"/>
                <a:lumOff val="35000"/>
                <a:alpha val="2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46197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673</Words>
  <Application>Microsoft Macintosh PowerPoint</Application>
  <PresentationFormat>Экран (4:3)</PresentationFormat>
  <Paragraphs>289</Paragraphs>
  <Slides>25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Sonata Admin Bundle – CRUD generator for Back-end and Front-end</vt:lpstr>
      <vt:lpstr>Agenda</vt:lpstr>
      <vt:lpstr>What offers Sonata Admin?</vt:lpstr>
      <vt:lpstr>Usage</vt:lpstr>
      <vt:lpstr>How to create CRUD?</vt:lpstr>
      <vt:lpstr>Презентация PowerPoint</vt:lpstr>
      <vt:lpstr>Example of Admin class</vt:lpstr>
      <vt:lpstr>Example of service definition</vt:lpstr>
      <vt:lpstr>Automation testing</vt:lpstr>
      <vt:lpstr>Application design</vt:lpstr>
      <vt:lpstr>If all custom code contains only.. </vt:lpstr>
      <vt:lpstr>Target for automation tests</vt:lpstr>
      <vt:lpstr>Testing custom logic in Sonata Admin</vt:lpstr>
      <vt:lpstr>Covering logic with unit tests</vt:lpstr>
      <vt:lpstr>When we might need functional test?</vt:lpstr>
      <vt:lpstr>Tests for custom logic in Sonata Admin</vt:lpstr>
      <vt:lpstr>Customization</vt:lpstr>
      <vt:lpstr>Customization abilities</vt:lpstr>
      <vt:lpstr>Creating one entity</vt:lpstr>
      <vt:lpstr>Update an entity</vt:lpstr>
      <vt:lpstr>Презентация PowerPoint</vt:lpstr>
      <vt:lpstr>Overview of entities</vt:lpstr>
      <vt:lpstr>Handling uploads with Sonata Media</vt:lpstr>
      <vt:lpstr>Abilities in Image Uploading</vt:lpstr>
      <vt:lpstr>to be continued next Wednesday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maksymmoskvychev</dc:creator>
  <cp:lastModifiedBy>Nikolay Labinskiy</cp:lastModifiedBy>
  <cp:revision>55</cp:revision>
  <dcterms:created xsi:type="dcterms:W3CDTF">2014-08-09T16:10:28Z</dcterms:created>
  <dcterms:modified xsi:type="dcterms:W3CDTF">2015-05-24T08:43:08Z</dcterms:modified>
</cp:coreProperties>
</file>