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82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5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6/10/15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6/10/15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6/10/15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6/10/15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6/10/15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6/10/15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6/10/15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6/10/15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6/10/15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6/10/15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6/10/15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6/10/15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b="1" dirty="0" err="1" smtClean="0"/>
              <a:t>RESTful</a:t>
            </a:r>
            <a:r>
              <a:rPr lang="en-US" b="1" dirty="0" smtClean="0"/>
              <a:t> </a:t>
            </a:r>
            <a:r>
              <a:rPr lang="en-US" b="1" dirty="0" err="1" smtClean="0"/>
              <a:t>webservices</a:t>
            </a:r>
            <a:r>
              <a:rPr lang="en-US" b="1" dirty="0" smtClean="0"/>
              <a:t> and </a:t>
            </a:r>
            <a:r>
              <a:rPr lang="en-US" b="1" dirty="0" err="1" smtClean="0"/>
              <a:t>FOSRestBundle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50912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Symfony training at Levi9</a:t>
            </a:r>
          </a:p>
          <a:p>
            <a:pPr algn="r"/>
            <a:r>
              <a:rPr lang="en-US" dirty="0" err="1" smtClean="0"/>
              <a:t>Mykola</a:t>
            </a:r>
            <a:r>
              <a:rPr lang="en-US" dirty="0" smtClean="0"/>
              <a:t> </a:t>
            </a:r>
            <a:r>
              <a:rPr lang="en-US" dirty="0" err="1" smtClean="0"/>
              <a:t>Labinskyi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of the URL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api</a:t>
            </a:r>
            <a:r>
              <a:rPr lang="en-US" sz="2400" dirty="0" smtClean="0"/>
              <a:t>/v1/books/</a:t>
            </a:r>
          </a:p>
          <a:p>
            <a:endParaRPr lang="en-US" sz="2400" dirty="0" smtClean="0"/>
          </a:p>
          <a:p>
            <a:r>
              <a:rPr lang="en-US" sz="2400" dirty="0" smtClean="0"/>
              <a:t>Headers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/books</a:t>
            </a:r>
          </a:p>
        </p:txBody>
      </p:sp>
    </p:spTree>
    <p:extLst>
      <p:ext uri="{BB962C8B-B14F-4D97-AF65-F5344CB8AC3E}">
        <p14:creationId xmlns:p14="http://schemas.microsoft.com/office/powerpoint/2010/main" val="92634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/books/bestsellers/</a:t>
            </a:r>
          </a:p>
          <a:p>
            <a:r>
              <a:rPr lang="en-US" sz="2400" dirty="0" smtClean="0"/>
              <a:t>/books/latest/</a:t>
            </a:r>
          </a:p>
          <a:p>
            <a:r>
              <a:rPr lang="en-US" sz="2400" dirty="0" smtClean="0"/>
              <a:t>/books/?publisher=</a:t>
            </a:r>
            <a:r>
              <a:rPr lang="en-US" sz="2400" dirty="0" err="1" smtClean="0"/>
              <a:t>a&amp;year</a:t>
            </a:r>
            <a:r>
              <a:rPr lang="en-US" sz="2400" dirty="0" smtClean="0"/>
              <a:t>=1990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63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Limit / offset</a:t>
            </a:r>
          </a:p>
          <a:p>
            <a:endParaRPr lang="en-US" sz="2400" dirty="0" smtClean="0"/>
          </a:p>
          <a:p>
            <a:r>
              <a:rPr lang="en-US" sz="2400" dirty="0" smtClean="0"/>
              <a:t>/books/?limit=10&amp;offset=100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Page / page size</a:t>
            </a:r>
          </a:p>
          <a:p>
            <a:endParaRPr lang="en-US" sz="2400" dirty="0"/>
          </a:p>
          <a:p>
            <a:r>
              <a:rPr lang="en-US" sz="2400" dirty="0" smtClean="0"/>
              <a:t>/books/p10/10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45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JSON</a:t>
            </a:r>
          </a:p>
          <a:p>
            <a:r>
              <a:rPr lang="en-US" sz="2400" dirty="0" smtClean="0"/>
              <a:t>XML</a:t>
            </a:r>
          </a:p>
          <a:p>
            <a:r>
              <a:rPr lang="en-US" sz="2400" dirty="0" smtClean="0"/>
              <a:t>ATOM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Content</a:t>
            </a:r>
            <a:r>
              <a:rPr lang="en-US" sz="2400" dirty="0"/>
              <a:t>-Type: application/</a:t>
            </a:r>
            <a:r>
              <a:rPr lang="en-US" sz="2400" dirty="0" err="1"/>
              <a:t>vnd.yourname.something+</a:t>
            </a:r>
            <a:r>
              <a:rPr lang="en-US" sz="2400" dirty="0" err="1" smtClean="0"/>
              <a:t>xml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/books/{id}.{format}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7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resources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Remote triggers</a:t>
            </a:r>
          </a:p>
          <a:p>
            <a:r>
              <a:rPr lang="en-US" sz="2400" dirty="0" smtClean="0"/>
              <a:t>Rebuilding cache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581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r>
              <a:rPr lang="en-US" dirty="0" smtClean="0"/>
              <a:t> &amp; security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HTTP </a:t>
            </a:r>
            <a:r>
              <a:rPr lang="en-US" sz="2400" dirty="0" err="1" smtClean="0"/>
              <a:t>Auth</a:t>
            </a:r>
            <a:endParaRPr lang="en-US" sz="2400" dirty="0" smtClean="0"/>
          </a:p>
          <a:p>
            <a:r>
              <a:rPr lang="en-US" sz="2400" dirty="0" err="1" smtClean="0"/>
              <a:t>oAuth</a:t>
            </a:r>
            <a:endParaRPr lang="en-US" sz="2400" dirty="0" smtClean="0"/>
          </a:p>
          <a:p>
            <a:r>
              <a:rPr lang="en-US" sz="2400" dirty="0" smtClean="0"/>
              <a:t>JWT</a:t>
            </a:r>
          </a:p>
          <a:p>
            <a:r>
              <a:rPr lang="en-US" sz="2400" dirty="0" smtClean="0"/>
              <a:t>WSSE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993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FOSRestBundle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94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One common goal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6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473" y="26064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Agenda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72816"/>
            <a:ext cx="7632848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REST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Intro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HTTP protocol and verbs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Resources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Data formats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…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FOSRestBundle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20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Representational state transfer</a:t>
            </a:r>
          </a:p>
          <a:p>
            <a:endParaRPr lang="en-US" sz="2400" dirty="0" smtClean="0"/>
          </a:p>
          <a:p>
            <a:r>
              <a:rPr lang="en-US" sz="3600" dirty="0" smtClean="0"/>
              <a:t>Client-server</a:t>
            </a:r>
          </a:p>
          <a:p>
            <a:r>
              <a:rPr lang="en-US" sz="3600" dirty="0" smtClean="0"/>
              <a:t>Stateless</a:t>
            </a:r>
          </a:p>
          <a:p>
            <a:r>
              <a:rPr lang="en-US" sz="3600" dirty="0" smtClean="0"/>
              <a:t>Cacheable</a:t>
            </a:r>
          </a:p>
          <a:p>
            <a:r>
              <a:rPr lang="en-US" sz="3600" dirty="0" smtClean="0"/>
              <a:t>Layered system</a:t>
            </a:r>
          </a:p>
          <a:p>
            <a:r>
              <a:rPr lang="en-US" sz="3600" dirty="0" smtClean="0"/>
              <a:t>Uniform interface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77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naming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Single </a:t>
            </a:r>
            <a:r>
              <a:rPr lang="en-US" sz="2400" dirty="0" err="1" smtClean="0"/>
              <a:t>vs</a:t>
            </a:r>
            <a:r>
              <a:rPr lang="en-US" sz="2400" dirty="0" smtClean="0"/>
              <a:t> plural</a:t>
            </a:r>
          </a:p>
          <a:p>
            <a:r>
              <a:rPr lang="en-US" sz="2400" dirty="0" smtClean="0"/>
              <a:t>Nouns </a:t>
            </a:r>
            <a:r>
              <a:rPr lang="en-US" sz="2400" dirty="0" err="1" smtClean="0"/>
              <a:t>vs</a:t>
            </a:r>
            <a:r>
              <a:rPr lang="en-US" sz="2400" dirty="0" smtClean="0"/>
              <a:t> verbs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991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URI</a:t>
            </a:r>
          </a:p>
          <a:p>
            <a:r>
              <a:rPr lang="en-US" sz="2400" dirty="0" smtClean="0"/>
              <a:t>Methods</a:t>
            </a:r>
            <a:endParaRPr lang="en-US" sz="2400" dirty="0" smtClean="0"/>
          </a:p>
          <a:p>
            <a:r>
              <a:rPr lang="en-US" sz="2400" dirty="0" smtClean="0"/>
              <a:t>Headers</a:t>
            </a:r>
          </a:p>
          <a:p>
            <a:r>
              <a:rPr lang="en-US" sz="2400" dirty="0" smtClean="0"/>
              <a:t>Body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304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/books/</a:t>
            </a:r>
          </a:p>
          <a:p>
            <a:r>
              <a:rPr lang="en-US" sz="2400" dirty="0" smtClean="0"/>
              <a:t>/books/{id}</a:t>
            </a:r>
          </a:p>
          <a:p>
            <a:r>
              <a:rPr lang="en-US" sz="2400" dirty="0" smtClean="0"/>
              <a:t>/books/authors/</a:t>
            </a:r>
          </a:p>
          <a:p>
            <a:r>
              <a:rPr lang="en-US" sz="2400" dirty="0" smtClean="0"/>
              <a:t>/books/authors/{id}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89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1xx</a:t>
            </a:r>
          </a:p>
          <a:p>
            <a:r>
              <a:rPr lang="en-US" sz="2400" dirty="0" smtClean="0"/>
              <a:t>2xx</a:t>
            </a:r>
          </a:p>
          <a:p>
            <a:r>
              <a:rPr lang="en-US" sz="2400" dirty="0" smtClean="0"/>
              <a:t>3xx</a:t>
            </a:r>
          </a:p>
          <a:p>
            <a:r>
              <a:rPr lang="en-US" sz="2400" dirty="0" smtClean="0"/>
              <a:t>4xx</a:t>
            </a:r>
          </a:p>
          <a:p>
            <a:r>
              <a:rPr lang="en-US" sz="2400" dirty="0" smtClean="0"/>
              <a:t>5xx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41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Caching</a:t>
            </a:r>
          </a:p>
          <a:p>
            <a:r>
              <a:rPr lang="en-US" sz="2400" dirty="0" smtClean="0"/>
              <a:t>Data type</a:t>
            </a:r>
          </a:p>
          <a:p>
            <a:r>
              <a:rPr lang="en-US" sz="2400" dirty="0" smtClean="0"/>
              <a:t>Versioning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66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Reverse proxy</a:t>
            </a:r>
          </a:p>
          <a:p>
            <a:endParaRPr lang="en-US" sz="2400" dirty="0"/>
          </a:p>
          <a:p>
            <a:r>
              <a:rPr lang="en-US" sz="2400" dirty="0" smtClean="0"/>
              <a:t>Expiration model</a:t>
            </a:r>
          </a:p>
          <a:p>
            <a:r>
              <a:rPr lang="en-US" sz="2400" dirty="0" smtClean="0"/>
              <a:t>Invalidation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76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195</Words>
  <Application>Microsoft Macintosh PowerPoint</Application>
  <PresentationFormat>Экран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RESTful webservices and FOSRestBundle</vt:lpstr>
      <vt:lpstr>Agenda</vt:lpstr>
      <vt:lpstr>REST</vt:lpstr>
      <vt:lpstr>Resource naming</vt:lpstr>
      <vt:lpstr>HTTP Protocol</vt:lpstr>
      <vt:lpstr>Routes</vt:lpstr>
      <vt:lpstr>Status codes</vt:lpstr>
      <vt:lpstr>Headers</vt:lpstr>
      <vt:lpstr>Caching</vt:lpstr>
      <vt:lpstr>Versioning</vt:lpstr>
      <vt:lpstr>Filters</vt:lpstr>
      <vt:lpstr>Pagination</vt:lpstr>
      <vt:lpstr>Data formats</vt:lpstr>
      <vt:lpstr>Non resources</vt:lpstr>
      <vt:lpstr>Auth &amp; security</vt:lpstr>
      <vt:lpstr>FOSRestBundle</vt:lpstr>
      <vt:lpstr>One common goal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load projects on Symfony</dc:title>
  <cp:lastModifiedBy>Nikolay Labinskiy</cp:lastModifiedBy>
  <cp:revision>72</cp:revision>
  <dcterms:modified xsi:type="dcterms:W3CDTF">2015-06-11T04:48:24Z</dcterms:modified>
</cp:coreProperties>
</file>