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A3D05-2586-480C-8755-2A2685BCC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E21284-EEB2-4662-BAFC-9D797A9CA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4CF24-065E-4826-879C-981FF85B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60E2-9A1F-4888-8F8E-A8B6F339CBAA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2B197-32B1-4403-ABBA-8CDEBADC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03EB7-EF54-4C77-9520-79186691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18A-7B98-40F1-8CE8-6FE57FD48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341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78ABC-B0E7-44B5-975C-DF8BE1FF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30C8B7-FD93-4C7E-9C69-3FD60AC2F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A0672-C977-4806-A9AC-75D41922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60E2-9A1F-4888-8F8E-A8B6F339CBAA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CBC6CB-267A-4096-8CAA-84D05344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1B4C68-8267-41FE-B1BD-702F8DE7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18A-7B98-40F1-8CE8-6FE57FD48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44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AEA1FE-35D5-45E7-BA9D-B6071E4D5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CCA3B4-3BDD-4D3C-9947-F21A1710B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A544C-87CD-4F47-B1FF-824AFB6F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60E2-9A1F-4888-8F8E-A8B6F339CBAA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3BDB9B-2E8A-490E-AB7C-671DC354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9DBA5C-B419-48E3-816E-880880CA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18A-7B98-40F1-8CE8-6FE57FD48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95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A58B3-6525-4A53-86AC-434A5ED9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7423F-21E5-4445-9EB4-E907EB47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19EF43-3B02-4CDA-B482-45A61730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60E2-9A1F-4888-8F8E-A8B6F339CBAA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8BE7FF-371F-4325-B00C-8C614165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51B11-4CDD-46B3-8C7E-F5E444F8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18A-7B98-40F1-8CE8-6FE57FD48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59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EB82-E24A-481D-8316-C06799EE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97A1EF-55AE-4EDA-8C61-0DD952AA1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B01EF-FC33-474E-BE8D-7661DFF6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60E2-9A1F-4888-8F8E-A8B6F339CBAA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CF071-C3CD-48C5-AA12-DB077585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66A4D2-4464-4DBE-BAD0-077FD440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18A-7B98-40F1-8CE8-6FE57FD48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425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85BBC-B60F-43B6-8621-0649C903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6ED9C-C9E5-4207-AC66-2E17ECA32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35CC6D-F6AE-4F9C-8B31-FCEB6032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1125AD-DB95-4FAD-8E85-2027CA89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60E2-9A1F-4888-8F8E-A8B6F339CBAA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DD37B7-E5EF-481A-921C-BA5F1F04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5DD52D-E7A5-454F-87D7-0DFD6728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18A-7B98-40F1-8CE8-6FE57FD48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84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AD52B-AEC7-404C-B539-C0478C23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C13687-449D-479A-BD28-E2C02C8A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C81C8A-3861-4C4C-86D8-D4A6BED34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8A2EFF-86BF-4A4E-A9F3-9B489A139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6FEA71-D115-47A1-A8E8-ECE7A72C7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3A338E-2826-4B8B-AE4A-F982162D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60E2-9A1F-4888-8F8E-A8B6F339CBAA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3007B2-EB93-4B54-A1C4-3CD2A653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E46E39-FA6E-43F6-8A41-200E76B1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18A-7B98-40F1-8CE8-6FE57FD48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280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3B3D1-C349-4B28-9344-653B4DD4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B103BE-A292-4677-8611-8CEA3C2A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60E2-9A1F-4888-8F8E-A8B6F339CBAA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12F18C-186E-484E-B512-B0E9DA89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654B04-CE9F-4C8A-88C6-79DF4560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18A-7B98-40F1-8CE8-6FE57FD48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88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F407A8-4D1C-46E8-9592-558540FE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60E2-9A1F-4888-8F8E-A8B6F339CBAA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29686B-9CB3-4DA7-8F7F-7FCDFEC7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BA6CEB-DC04-4846-A563-B87CAD76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18A-7B98-40F1-8CE8-6FE57FD48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34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D7A8B-6B79-4178-807B-B49E08CF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6C48F-BA14-4E8D-999D-6277203C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E0136A-FBD1-4E00-8E32-146DA137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3E93A6-DBC0-4843-B3BA-7BA0C480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60E2-9A1F-4888-8F8E-A8B6F339CBAA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96580-0180-4433-8A95-BED148CC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1878EA-99C0-4446-B6BE-C3008B81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18A-7B98-40F1-8CE8-6FE57FD48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91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3D34E-C875-4706-97F5-2E73D6CD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CE8BE7-8CFB-4704-9FD5-E117CA427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3BC6F3-1345-457D-A10E-A8341A951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128865-6C48-49A1-8DF9-6A046A6C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60E2-9A1F-4888-8F8E-A8B6F339CBAA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46DC37-DF27-4DCD-B058-1F89F915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2E45ED-79A2-47C7-87A0-51EAFF01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B18A-7B98-40F1-8CE8-6FE57FD48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13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FB04DB-49D5-4EFF-8E14-F5042142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4C4F52-CA58-42FD-8429-4F5D37DC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2B3252-F6F8-43B3-8F70-FD4254CF3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60E2-9A1F-4888-8F8E-A8B6F339CBAA}" type="datetimeFigureOut">
              <a:rPr lang="es-MX" smtClean="0"/>
              <a:t>29/10/2018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251304-1D72-48A9-BEB5-847FDBA03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85B410-63EF-439F-BAF2-9453CF632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5B18A-7B98-40F1-8CE8-6FE57FD48C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129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BFCB4E1-C5C8-48D3-A758-EBE9F8B107FA}"/>
                  </a:ext>
                </a:extLst>
              </p:cNvPr>
              <p:cNvSpPr txBox="1"/>
              <p:nvPr/>
            </p:nvSpPr>
            <p:spPr>
              <a:xfrm>
                <a:off x="2329635" y="1212574"/>
                <a:ext cx="6469807" cy="2585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𝑥𝑦𝑧</m:t>
                    </m:r>
                    <m:acc>
                      <m:accPr>
                        <m:chr m:val="̅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s-MX" sz="2400" dirty="0">
                    <a:latin typeface="Candara" panose="020E0502030303020204" pitchFamily="34" charset="0"/>
                  </a:rPr>
                  <a:t>, está cubierto por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s-MX" sz="2400" dirty="0">
                  <a:latin typeface="Candara" panose="020E0502030303020204" pitchFamily="34" charset="0"/>
                </a:endParaRP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ES" sz="2400" i="1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s-MX" sz="2400" dirty="0">
                    <a:latin typeface="Candara" panose="020E0502030303020204" pitchFamily="34" charset="0"/>
                  </a:rPr>
                  <a:t>, está cubierto por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endParaRPr lang="es-MX" sz="2400" dirty="0">
                  <a:latin typeface="Candara" panose="020E0502030303020204" pitchFamily="34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MX" sz="2400" dirty="0">
                    <a:latin typeface="Candara" panose="020E0502030303020204" pitchFamily="34" charset="0"/>
                  </a:rPr>
                  <a:t>(2), está cubierto por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x</m:t>
                    </m:r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MX" sz="2400" dirty="0">
                    <a:latin typeface="Candara" panose="020E0502030303020204" pitchFamily="34" charset="0"/>
                  </a:rPr>
                  <a:t> o por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𝑧𝑢</m:t>
                    </m:r>
                  </m:oMath>
                </a14:m>
                <a:endParaRPr lang="es-MX" sz="2400" dirty="0">
                  <a:latin typeface="Candara" panose="020E0502030303020204" pitchFamily="34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sz="2400" i="1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MX" sz="2400" dirty="0">
                    <a:latin typeface="Candara" panose="020E0502030303020204" pitchFamily="34" charset="0"/>
                  </a:rPr>
                  <a:t>(4), ya está cubierto por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xz</m:t>
                    </m:r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s-MX" sz="2400" dirty="0">
                  <a:latin typeface="Candara" panose="020E0502030303020204" pitchFamily="34" charset="0"/>
                </a:endParaRPr>
              </a:p>
              <a:p>
                <a:pPr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̅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MX" sz="2400" dirty="0">
                    <a:latin typeface="Candara" panose="020E0502030303020204" pitchFamily="34" charset="0"/>
                  </a:rPr>
                  <a:t>(5), ya está cubierto por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MX" sz="2400" dirty="0">
                  <a:latin typeface="Candara" panose="020E050203030302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sz="240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MX" sz="2400" dirty="0">
                    <a:latin typeface="Candara" panose="020E0502030303020204" pitchFamily="34" charset="0"/>
                  </a:rPr>
                  <a:t>(6), ya está cubierto por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sz="2400" i="1">
                        <a:latin typeface="Cambria Math" panose="02040503050406030204" pitchFamily="18" charset="0"/>
                      </a:rPr>
                      <m:t>𝑧𝑢</m:t>
                    </m:r>
                  </m:oMath>
                </a14:m>
                <a:r>
                  <a:rPr lang="es-MX" sz="2400" dirty="0">
                    <a:latin typeface="Candara" panose="020E0502030303020204" pitchFamily="34" charset="0"/>
                  </a:rPr>
                  <a:t> o por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E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MX" sz="2400" dirty="0">
                  <a:latin typeface="Candara" panose="020E050203030302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E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MX" sz="2400" dirty="0">
                    <a:latin typeface="Candara" panose="020E0502030303020204" pitchFamily="34" charset="0"/>
                  </a:rPr>
                  <a:t>(7), ya está cubierto por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E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MX" sz="2400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BFCB4E1-C5C8-48D3-A758-EBE9F8B10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635" y="1212574"/>
                <a:ext cx="6469807" cy="2585323"/>
              </a:xfrm>
              <a:prstGeom prst="rect">
                <a:avLst/>
              </a:prstGeom>
              <a:blipFill>
                <a:blip r:embed="rId2"/>
                <a:stretch>
                  <a:fillRect l="-1697" t="-3774" b="-613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91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22756E1-4865-4686-8119-1D9C64EB6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29556"/>
              </p:ext>
            </p:extLst>
          </p:nvPr>
        </p:nvGraphicFramePr>
        <p:xfrm>
          <a:off x="1400312" y="583096"/>
          <a:ext cx="5543828" cy="4479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957">
                  <a:extLst>
                    <a:ext uri="{9D8B030D-6E8A-4147-A177-3AD203B41FA5}">
                      <a16:colId xmlns:a16="http://schemas.microsoft.com/office/drawing/2014/main" val="2773986677"/>
                    </a:ext>
                  </a:extLst>
                </a:gridCol>
                <a:gridCol w="1385957">
                  <a:extLst>
                    <a:ext uri="{9D8B030D-6E8A-4147-A177-3AD203B41FA5}">
                      <a16:colId xmlns:a16="http://schemas.microsoft.com/office/drawing/2014/main" val="3257238931"/>
                    </a:ext>
                  </a:extLst>
                </a:gridCol>
                <a:gridCol w="1385957">
                  <a:extLst>
                    <a:ext uri="{9D8B030D-6E8A-4147-A177-3AD203B41FA5}">
                      <a16:colId xmlns:a16="http://schemas.microsoft.com/office/drawing/2014/main" val="3799669851"/>
                    </a:ext>
                  </a:extLst>
                </a:gridCol>
                <a:gridCol w="1385957">
                  <a:extLst>
                    <a:ext uri="{9D8B030D-6E8A-4147-A177-3AD203B41FA5}">
                      <a16:colId xmlns:a16="http://schemas.microsoft.com/office/drawing/2014/main" val="4239120767"/>
                    </a:ext>
                  </a:extLst>
                </a:gridCol>
              </a:tblGrid>
              <a:tr h="111980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9264438"/>
                  </a:ext>
                </a:extLst>
              </a:tr>
              <a:tr h="111980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329035"/>
                  </a:ext>
                </a:extLst>
              </a:tr>
              <a:tr h="111980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209055"/>
                  </a:ext>
                </a:extLst>
              </a:tr>
              <a:tr h="111980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6816792"/>
                  </a:ext>
                </a:extLst>
              </a:tr>
            </a:tbl>
          </a:graphicData>
        </a:graphic>
      </p:graphicFrame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FA9A88D2-AED4-42B4-A67A-92DEE62C2ABA}"/>
              </a:ext>
            </a:extLst>
          </p:cNvPr>
          <p:cNvSpPr/>
          <p:nvPr/>
        </p:nvSpPr>
        <p:spPr>
          <a:xfrm>
            <a:off x="3142532" y="768627"/>
            <a:ext cx="2012563" cy="400215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42EB803-1CFE-49BB-8028-0E172371B353}"/>
                  </a:ext>
                </a:extLst>
              </p:cNvPr>
              <p:cNvSpPr txBox="1"/>
              <p:nvPr/>
            </p:nvSpPr>
            <p:spPr>
              <a:xfrm>
                <a:off x="1744826" y="227682"/>
                <a:ext cx="4733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42EB803-1CFE-49BB-8028-0E172371B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826" y="227682"/>
                <a:ext cx="473306" cy="276999"/>
              </a:xfrm>
              <a:prstGeom prst="rect">
                <a:avLst/>
              </a:prstGeom>
              <a:blipFill>
                <a:blip r:embed="rId2"/>
                <a:stretch>
                  <a:fillRect l="-12821" r="-35897" b="-2391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4235807-9018-4D4B-B4FA-39FDBDA37759}"/>
                  </a:ext>
                </a:extLst>
              </p:cNvPr>
              <p:cNvSpPr txBox="1"/>
              <p:nvPr/>
            </p:nvSpPr>
            <p:spPr>
              <a:xfrm>
                <a:off x="3232563" y="253039"/>
                <a:ext cx="4733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4235807-9018-4D4B-B4FA-39FDBDA3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63" y="253039"/>
                <a:ext cx="473306" cy="276999"/>
              </a:xfrm>
              <a:prstGeom prst="rect">
                <a:avLst/>
              </a:prstGeom>
              <a:blipFill>
                <a:blip r:embed="rId3"/>
                <a:stretch>
                  <a:fillRect l="-12821" r="-91026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97B5401-4D80-4541-84FC-4959D3C53390}"/>
                  </a:ext>
                </a:extLst>
              </p:cNvPr>
              <p:cNvSpPr txBox="1"/>
              <p:nvPr/>
            </p:nvSpPr>
            <p:spPr>
              <a:xfrm>
                <a:off x="4624913" y="253038"/>
                <a:ext cx="4733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97B5401-4D80-4541-84FC-4959D3C53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913" y="253038"/>
                <a:ext cx="473306" cy="276999"/>
              </a:xfrm>
              <a:prstGeom prst="rect">
                <a:avLst/>
              </a:prstGeom>
              <a:blipFill>
                <a:blip r:embed="rId4"/>
                <a:stretch>
                  <a:fillRect l="-12987" r="-92208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5E60A71-2C60-42DA-B523-1B9826049F9B}"/>
                  </a:ext>
                </a:extLst>
              </p:cNvPr>
              <p:cNvSpPr txBox="1"/>
              <p:nvPr/>
            </p:nvSpPr>
            <p:spPr>
              <a:xfrm>
                <a:off x="6017263" y="253037"/>
                <a:ext cx="4733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5E60A71-2C60-42DA-B523-1B982604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63" y="253037"/>
                <a:ext cx="473306" cy="276999"/>
              </a:xfrm>
              <a:prstGeom prst="rect">
                <a:avLst/>
              </a:prstGeom>
              <a:blipFill>
                <a:blip r:embed="rId5"/>
                <a:stretch>
                  <a:fillRect l="-12821" r="-35897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09F6E0A-6BB7-4596-AE3D-EB6011B84789}"/>
                  </a:ext>
                </a:extLst>
              </p:cNvPr>
              <p:cNvSpPr txBox="1"/>
              <p:nvPr/>
            </p:nvSpPr>
            <p:spPr>
              <a:xfrm>
                <a:off x="861392" y="948732"/>
                <a:ext cx="3498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09F6E0A-6BB7-4596-AE3D-EB6011B84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2" y="948732"/>
                <a:ext cx="349808" cy="276999"/>
              </a:xfrm>
              <a:prstGeom prst="rect">
                <a:avLst/>
              </a:prstGeom>
              <a:blipFill>
                <a:blip r:embed="rId6"/>
                <a:stretch>
                  <a:fillRect l="-17241" r="-3103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98D2BBC-14E4-47A7-B0DF-7CF2606EDDC6}"/>
                  </a:ext>
                </a:extLst>
              </p:cNvPr>
              <p:cNvSpPr txBox="1"/>
              <p:nvPr/>
            </p:nvSpPr>
            <p:spPr>
              <a:xfrm>
                <a:off x="861392" y="2057135"/>
                <a:ext cx="3498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̅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98D2BBC-14E4-47A7-B0DF-7CF2606ED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2" y="2057135"/>
                <a:ext cx="349807" cy="276999"/>
              </a:xfrm>
              <a:prstGeom prst="rect">
                <a:avLst/>
              </a:prstGeom>
              <a:blipFill>
                <a:blip r:embed="rId7"/>
                <a:stretch>
                  <a:fillRect l="-17241" r="-8965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05F9B43-388B-4932-9029-C414D7B3D425}"/>
                  </a:ext>
                </a:extLst>
              </p:cNvPr>
              <p:cNvSpPr txBox="1"/>
              <p:nvPr/>
            </p:nvSpPr>
            <p:spPr>
              <a:xfrm>
                <a:off x="896539" y="3266487"/>
                <a:ext cx="3498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̅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05F9B43-388B-4932-9029-C414D7B3D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39" y="3266487"/>
                <a:ext cx="349807" cy="276999"/>
              </a:xfrm>
              <a:prstGeom prst="rect">
                <a:avLst/>
              </a:prstGeom>
              <a:blipFill>
                <a:blip r:embed="rId8"/>
                <a:stretch>
                  <a:fillRect l="-17544" r="-9298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A23BD71-41C1-46D1-9DAD-E236A210D580}"/>
                  </a:ext>
                </a:extLst>
              </p:cNvPr>
              <p:cNvSpPr txBox="1"/>
              <p:nvPr/>
            </p:nvSpPr>
            <p:spPr>
              <a:xfrm>
                <a:off x="896538" y="4326381"/>
                <a:ext cx="3498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A23BD71-41C1-46D1-9DAD-E236A210D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38" y="4326381"/>
                <a:ext cx="349808" cy="276999"/>
              </a:xfrm>
              <a:prstGeom prst="rect">
                <a:avLst/>
              </a:prstGeom>
              <a:blipFill>
                <a:blip r:embed="rId9"/>
                <a:stretch>
                  <a:fillRect l="-17544" r="-4035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57247E82-52B9-4439-B0BA-06E29C7F4820}"/>
                  </a:ext>
                </a:extLst>
              </p:cNvPr>
              <p:cNvSpPr txBox="1"/>
              <p:nvPr/>
            </p:nvSpPr>
            <p:spPr>
              <a:xfrm>
                <a:off x="3378646" y="94873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57247E82-52B9-4439-B0BA-06E29C7F4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46" y="948732"/>
                <a:ext cx="181139" cy="276999"/>
              </a:xfrm>
              <a:prstGeom prst="rect">
                <a:avLst/>
              </a:prstGeom>
              <a:blipFill>
                <a:blip r:embed="rId10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479082BB-99B5-4700-B9FC-145F1CA0D123}"/>
                  </a:ext>
                </a:extLst>
              </p:cNvPr>
              <p:cNvSpPr txBox="1"/>
              <p:nvPr/>
            </p:nvSpPr>
            <p:spPr>
              <a:xfrm>
                <a:off x="4770996" y="948732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479082BB-99B5-4700-B9FC-145F1CA0D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996" y="948732"/>
                <a:ext cx="181139" cy="276999"/>
              </a:xfrm>
              <a:prstGeom prst="rect">
                <a:avLst/>
              </a:prstGeom>
              <a:blipFill>
                <a:blip r:embed="rId11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D5979185-0C1D-4B97-AAF0-647CB27E2B1E}"/>
                  </a:ext>
                </a:extLst>
              </p:cNvPr>
              <p:cNvSpPr txBox="1"/>
              <p:nvPr/>
            </p:nvSpPr>
            <p:spPr>
              <a:xfrm>
                <a:off x="3378645" y="20571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D5979185-0C1D-4B97-AAF0-647CB27E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45" y="2057135"/>
                <a:ext cx="181139" cy="276999"/>
              </a:xfrm>
              <a:prstGeom prst="rect">
                <a:avLst/>
              </a:prstGeom>
              <a:blipFill>
                <a:blip r:embed="rId12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17146C74-6CBB-40EA-8C4B-C9207D4B6B35}"/>
                  </a:ext>
                </a:extLst>
              </p:cNvPr>
              <p:cNvSpPr txBox="1"/>
              <p:nvPr/>
            </p:nvSpPr>
            <p:spPr>
              <a:xfrm>
                <a:off x="3378643" y="326648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17146C74-6CBB-40EA-8C4B-C9207D4B6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43" y="3266486"/>
                <a:ext cx="181139" cy="276999"/>
              </a:xfrm>
              <a:prstGeom prst="rect">
                <a:avLst/>
              </a:prstGeom>
              <a:blipFill>
                <a:blip r:embed="rId13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66F98C18-67AB-4CD2-A37F-E82DEA31D4DC}"/>
                  </a:ext>
                </a:extLst>
              </p:cNvPr>
              <p:cNvSpPr txBox="1"/>
              <p:nvPr/>
            </p:nvSpPr>
            <p:spPr>
              <a:xfrm>
                <a:off x="3378643" y="432638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66F98C18-67AB-4CD2-A37F-E82DEA31D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43" y="4326381"/>
                <a:ext cx="181139" cy="276999"/>
              </a:xfrm>
              <a:prstGeom prst="rect">
                <a:avLst/>
              </a:prstGeom>
              <a:blipFill>
                <a:blip r:embed="rId1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B6E42222-A850-47E5-8AA5-0645093D4A91}"/>
                  </a:ext>
                </a:extLst>
              </p:cNvPr>
              <p:cNvSpPr txBox="1"/>
              <p:nvPr/>
            </p:nvSpPr>
            <p:spPr>
              <a:xfrm>
                <a:off x="4770995" y="20571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B6E42222-A850-47E5-8AA5-0645093D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995" y="2057135"/>
                <a:ext cx="181139" cy="276999"/>
              </a:xfrm>
              <a:prstGeom prst="rect">
                <a:avLst/>
              </a:prstGeom>
              <a:blipFill>
                <a:blip r:embed="rId15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84ADFA34-6F1F-44DE-BA70-F75751C2FB02}"/>
                  </a:ext>
                </a:extLst>
              </p:cNvPr>
              <p:cNvSpPr txBox="1"/>
              <p:nvPr/>
            </p:nvSpPr>
            <p:spPr>
              <a:xfrm>
                <a:off x="4770993" y="3263173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84ADFA34-6F1F-44DE-BA70-F75751C2F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993" y="3263173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7C9A227-CBD2-4185-8399-E14F8284A5B1}"/>
                  </a:ext>
                </a:extLst>
              </p:cNvPr>
              <p:cNvSpPr txBox="1"/>
              <p:nvPr/>
            </p:nvSpPr>
            <p:spPr>
              <a:xfrm>
                <a:off x="4770993" y="43263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37C9A227-CBD2-4185-8399-E14F8284A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993" y="4326380"/>
                <a:ext cx="181139" cy="276999"/>
              </a:xfrm>
              <a:prstGeom prst="rect">
                <a:avLst/>
              </a:prstGeom>
              <a:blipFill>
                <a:blip r:embed="rId17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9EE33101-0903-488E-A102-24DA3250DCF7}"/>
                  </a:ext>
                </a:extLst>
              </p:cNvPr>
              <p:cNvSpPr txBox="1"/>
              <p:nvPr/>
            </p:nvSpPr>
            <p:spPr>
              <a:xfrm>
                <a:off x="6166487" y="205713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9EE33101-0903-488E-A102-24DA3250D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487" y="2057135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1DD79557-E09A-4555-8D64-DFE855347A46}"/>
                  </a:ext>
                </a:extLst>
              </p:cNvPr>
              <p:cNvSpPr txBox="1"/>
              <p:nvPr/>
            </p:nvSpPr>
            <p:spPr>
              <a:xfrm>
                <a:off x="1981479" y="432638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1DD79557-E09A-4555-8D64-DFE85534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479" y="4326380"/>
                <a:ext cx="181139" cy="276999"/>
              </a:xfrm>
              <a:prstGeom prst="rect">
                <a:avLst/>
              </a:prstGeom>
              <a:blipFill>
                <a:blip r:embed="rId1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475E4BD3-48CE-49BC-BEF4-50D29A6C78D5}"/>
              </a:ext>
            </a:extLst>
          </p:cNvPr>
          <p:cNvSpPr/>
          <p:nvPr/>
        </p:nvSpPr>
        <p:spPr>
          <a:xfrm>
            <a:off x="4624913" y="1908262"/>
            <a:ext cx="1865656" cy="60615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409092E3-3F9C-4D1C-B99C-41946C5F7EF6}"/>
              </a:ext>
            </a:extLst>
          </p:cNvPr>
          <p:cNvSpPr/>
          <p:nvPr/>
        </p:nvSpPr>
        <p:spPr>
          <a:xfrm>
            <a:off x="1877953" y="4161801"/>
            <a:ext cx="1865656" cy="60615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E1DED964-76C0-4075-90BC-63980DE95FCB}"/>
              </a:ext>
            </a:extLst>
          </p:cNvPr>
          <p:cNvCxnSpPr/>
          <p:nvPr/>
        </p:nvCxnSpPr>
        <p:spPr>
          <a:xfrm>
            <a:off x="6490569" y="2211340"/>
            <a:ext cx="1222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6C928294-9E46-438F-8B55-D8B6AA4E9A7D}"/>
                  </a:ext>
                </a:extLst>
              </p:cNvPr>
              <p:cNvSpPr txBox="1"/>
              <p:nvPr/>
            </p:nvSpPr>
            <p:spPr>
              <a:xfrm>
                <a:off x="7855708" y="1611175"/>
                <a:ext cx="23323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2=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MX" dirty="0"/>
                  <a:t> cuadrados, se elimina una variable: la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MX" dirty="0"/>
                  <a:t>.</a:t>
                </a:r>
              </a:p>
              <a:p>
                <a:r>
                  <a:rPr lang="es-ES" dirty="0"/>
                  <a:t>Q</a:t>
                </a:r>
                <a:r>
                  <a:rPr lang="es-MX" dirty="0" err="1"/>
                  <a:t>ueda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6C928294-9E46-438F-8B55-D8B6AA4E9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708" y="1611175"/>
                <a:ext cx="2332383" cy="1200329"/>
              </a:xfrm>
              <a:prstGeom prst="rect">
                <a:avLst/>
              </a:prstGeom>
              <a:blipFill>
                <a:blip r:embed="rId20"/>
                <a:stretch>
                  <a:fillRect l="-2356" t="-2538" b="-710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99A68C56-71E4-42A5-9E58-E54A60E92083}"/>
              </a:ext>
            </a:extLst>
          </p:cNvPr>
          <p:cNvCxnSpPr>
            <a:cxnSpLocks/>
          </p:cNvCxnSpPr>
          <p:nvPr/>
        </p:nvCxnSpPr>
        <p:spPr>
          <a:xfrm>
            <a:off x="5155095" y="3808227"/>
            <a:ext cx="2557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DDCCFF70-DBDE-41B4-B1DD-797C599EA9AA}"/>
                  </a:ext>
                </a:extLst>
              </p:cNvPr>
              <p:cNvSpPr txBox="1"/>
              <p:nvPr/>
            </p:nvSpPr>
            <p:spPr>
              <a:xfrm>
                <a:off x="7790511" y="3264550"/>
                <a:ext cx="2332383" cy="1224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MX" dirty="0"/>
                  <a:t> cuadrados, se elimina tres variables: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MX" dirty="0"/>
                  <a:t>.</a:t>
                </a:r>
              </a:p>
              <a:p>
                <a:r>
                  <a:rPr lang="es-ES" dirty="0"/>
                  <a:t>Q</a:t>
                </a:r>
                <a:r>
                  <a:rPr lang="es-MX" dirty="0" err="1"/>
                  <a:t>ueda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DDCCFF70-DBDE-41B4-B1DD-797C599EA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511" y="3264550"/>
                <a:ext cx="2332383" cy="1224759"/>
              </a:xfrm>
              <a:prstGeom prst="rect">
                <a:avLst/>
              </a:prstGeom>
              <a:blipFill>
                <a:blip r:embed="rId21"/>
                <a:stretch>
                  <a:fillRect l="-2350" t="-3000" r="-1567" b="-5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4AD899FB-FF21-45F9-8BA6-6B8D971F0A90}"/>
              </a:ext>
            </a:extLst>
          </p:cNvPr>
          <p:cNvCxnSpPr/>
          <p:nvPr/>
        </p:nvCxnSpPr>
        <p:spPr>
          <a:xfrm>
            <a:off x="2254185" y="4767957"/>
            <a:ext cx="0" cy="1023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E386371-6F79-4F6F-8B64-2DC61C359C70}"/>
              </a:ext>
            </a:extLst>
          </p:cNvPr>
          <p:cNvCxnSpPr/>
          <p:nvPr/>
        </p:nvCxnSpPr>
        <p:spPr>
          <a:xfrm>
            <a:off x="2257888" y="5791200"/>
            <a:ext cx="92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E0AC66B8-37B9-46AD-8523-7E4E305F3431}"/>
                  </a:ext>
                </a:extLst>
              </p:cNvPr>
              <p:cNvSpPr txBox="1"/>
              <p:nvPr/>
            </p:nvSpPr>
            <p:spPr>
              <a:xfrm>
                <a:off x="3232563" y="5248375"/>
                <a:ext cx="2332383" cy="1224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2=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MX" dirty="0"/>
                  <a:t> cuadrados, se elimina una variable: la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MX" dirty="0"/>
                  <a:t>.</a:t>
                </a:r>
              </a:p>
              <a:p>
                <a:r>
                  <a:rPr lang="es-ES" dirty="0"/>
                  <a:t>Q</a:t>
                </a:r>
                <a:r>
                  <a:rPr lang="es-MX" dirty="0" err="1"/>
                  <a:t>ueda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E0AC66B8-37B9-46AD-8523-7E4E305F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63" y="5248375"/>
                <a:ext cx="2332383" cy="1224759"/>
              </a:xfrm>
              <a:prstGeom prst="rect">
                <a:avLst/>
              </a:prstGeom>
              <a:blipFill>
                <a:blip r:embed="rId22"/>
                <a:stretch>
                  <a:fillRect l="-2089" t="-2985" b="-49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687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172</Words>
  <Application>Microsoft Office PowerPoint</Application>
  <PresentationFormat>Panorámica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Candara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Emanuel Flores</dc:creator>
  <cp:lastModifiedBy>Emanuel Flores</cp:lastModifiedBy>
  <cp:revision>12</cp:revision>
  <dcterms:created xsi:type="dcterms:W3CDTF">2018-10-30T03:39:19Z</dcterms:created>
  <dcterms:modified xsi:type="dcterms:W3CDTF">2018-10-30T11:18:02Z</dcterms:modified>
</cp:coreProperties>
</file>