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453" r:id="rId6"/>
    <p:sldId id="456" r:id="rId7"/>
    <p:sldId id="455" r:id="rId8"/>
    <p:sldId id="339" r:id="rId9"/>
  </p:sldIdLst>
  <p:sldSz cx="9144000" cy="6858000" type="screen4x3"/>
  <p:notesSz cx="6662738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  <a:srgbClr val="FF7B70"/>
    <a:srgbClr val="FF9966"/>
    <a:srgbClr val="FF5050"/>
    <a:srgbClr val="FFCC99"/>
    <a:srgbClr val="FF6600"/>
    <a:srgbClr val="005C2A"/>
    <a:srgbClr val="CC0000"/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99" autoAdjust="0"/>
    <p:restoredTop sz="9466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18823B86-178A-46F1-97A0-85D02635CE07}" type="slidenum">
              <a:rPr lang="ca-ES" altLang="ca-ES"/>
              <a:pPr/>
              <a:t>‹Nº›</a:t>
            </a:fld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76993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  <a:p>
            <a:pPr lvl="2"/>
            <a:r>
              <a:rPr lang="es-ES" altLang="ca-ES"/>
              <a:t>Tercer nivel</a:t>
            </a:r>
          </a:p>
          <a:p>
            <a:pPr lvl="3"/>
            <a:r>
              <a:rPr lang="es-ES" altLang="ca-ES"/>
              <a:t>Cuarto nivel</a:t>
            </a:r>
          </a:p>
          <a:p>
            <a:pPr lvl="4"/>
            <a:r>
              <a:rPr lang="es-ES" altLang="ca-ES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2E3A6F30-B96A-42BE-9A1A-9767380D536E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5105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ca-ES">
              <a:latin typeface="Arial" panose="020B0604020202020204" pitchFamily="34" charset="0"/>
            </a:endParaRPr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666915-94C7-4F94-969C-DC11DA860AE3}" type="slidenum">
              <a:rPr lang="es-ES" altLang="ca-ES" sz="1200"/>
              <a:pPr eaLnBrk="1" hangingPunct="1"/>
              <a:t>4</a:t>
            </a:fld>
            <a:endParaRPr lang="es-ES" altLang="ca-ES" sz="1200"/>
          </a:p>
        </p:txBody>
      </p:sp>
    </p:spTree>
    <p:extLst>
      <p:ext uri="{BB962C8B-B14F-4D97-AF65-F5344CB8AC3E}">
        <p14:creationId xmlns:p14="http://schemas.microsoft.com/office/powerpoint/2010/main" val="31731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174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87624" y="6399203"/>
            <a:ext cx="503237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C62499-FBAA-4306-9D12-7CF00CED127B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44046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2F9684-4761-4398-8532-68C7F14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869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87624" y="6399203"/>
            <a:ext cx="503237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D2CE476-174E-4C20-B438-201A0583E549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6884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87624" y="6399203"/>
            <a:ext cx="503237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02A73E-DB09-4B03-839C-63D60069F435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1169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274638"/>
            <a:ext cx="71287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modificar el estilo de texto del patrón</a:t>
            </a:r>
          </a:p>
          <a:p>
            <a:pPr lvl="1"/>
            <a:r>
              <a:rPr lang="es-ES" altLang="ca-ES" dirty="0"/>
              <a:t>Segundo nivel</a:t>
            </a:r>
          </a:p>
          <a:p>
            <a:pPr lvl="2"/>
            <a:r>
              <a:rPr lang="es-ES" altLang="ca-ES" dirty="0"/>
              <a:t>Tercer nivel</a:t>
            </a:r>
          </a:p>
          <a:p>
            <a:pPr lvl="3"/>
            <a:r>
              <a:rPr lang="es-ES" altLang="ca-ES" dirty="0"/>
              <a:t>Cuarto nivel</a:t>
            </a:r>
          </a:p>
          <a:p>
            <a:pPr lvl="4"/>
            <a:r>
              <a:rPr lang="es-ES" altLang="ca-ES" dirty="0"/>
              <a:t>Quinto nivel</a:t>
            </a:r>
          </a:p>
        </p:txBody>
      </p:sp>
      <p:pic>
        <p:nvPicPr>
          <p:cNvPr id="3" name="Imagen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104B360-4042-4A0B-A81D-0F33BDF2491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730240" cy="832418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45A522B9-B2AC-40F9-A53D-568D3E264A93}"/>
              </a:ext>
            </a:extLst>
          </p:cNvPr>
          <p:cNvSpPr/>
          <p:nvPr userDrawn="1"/>
        </p:nvSpPr>
        <p:spPr>
          <a:xfrm>
            <a:off x="5364087" y="6208592"/>
            <a:ext cx="2880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800"/>
              </a:lnSpc>
              <a:buNone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This project has received funding from the European Union’s Horizon 2020 research and innovation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programme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lnSpc>
                <a:spcPts val="800"/>
              </a:lnSpc>
              <a:buNone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under grant agreement No 847845</a:t>
            </a:r>
          </a:p>
        </p:txBody>
      </p:sp>
      <p:pic>
        <p:nvPicPr>
          <p:cNvPr id="10" name="Imagen 9" descr="Imagen que contiene flor, girasol&#10;&#10;Descripción generada automáticamente">
            <a:extLst>
              <a:ext uri="{FF2B5EF4-FFF2-40B4-BE49-F238E27FC236}">
                <a16:creationId xmlns:a16="http://schemas.microsoft.com/office/drawing/2014/main" id="{23E4755C-F8BD-426C-B4D7-9003CDA54A9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193913"/>
            <a:ext cx="613541" cy="4147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060F4A7-FCFE-4B55-8BE4-FEFE841F6C9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2" y="6193913"/>
            <a:ext cx="7592395" cy="664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POWERPOINT</a:t>
            </a:r>
            <a:b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b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(open sans 40-45 </a:t>
            </a:r>
            <a:r>
              <a:rPr lang="ca-ES" altLang="ca-ES" sz="4500" b="1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s-ES" altLang="ca-ES" sz="4500" b="1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75125"/>
            <a:ext cx="6400800" cy="766763"/>
          </a:xfrm>
        </p:spPr>
        <p:txBody>
          <a:bodyPr/>
          <a:lstStyle/>
          <a:p>
            <a:r>
              <a:rPr lang="ca-ES" altLang="ca-ES" sz="240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ca-ES" altLang="ca-ES" sz="240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altLang="ca-ES" sz="240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</a:t>
            </a:r>
            <a:r>
              <a:rPr lang="ca-ES" altLang="ca-ES" sz="240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ca-ES" altLang="ca-ES" sz="240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(open sans 24)</a:t>
            </a:r>
            <a:endParaRPr lang="es-ES" altLang="ca-ES" sz="240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FBD8F8-0FEE-4521-BAF7-C850134E6E11}"/>
              </a:ext>
            </a:extLst>
          </p:cNvPr>
          <p:cNvCxnSpPr>
            <a:cxnSpLocks/>
          </p:cNvCxnSpPr>
          <p:nvPr/>
        </p:nvCxnSpPr>
        <p:spPr bwMode="auto">
          <a:xfrm>
            <a:off x="2690918" y="3933056"/>
            <a:ext cx="3762164" cy="0"/>
          </a:xfrm>
          <a:prstGeom prst="line">
            <a:avLst/>
          </a:prstGeom>
          <a:ln w="47625" cap="flat" cmpd="sng" algn="ctr">
            <a:solidFill>
              <a:srgbClr val="FF7B7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23728" y="1989634"/>
            <a:ext cx="2375495" cy="122334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Salmon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pink</a:t>
            </a:r>
            <a:endParaRPr lang="ca-ES" altLang="ca-ES" sz="20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#ff7b70</a:t>
            </a: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R:255 G:123 B:112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AE8-EA3D-46B2-AD53-B8D66418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989634"/>
            <a:ext cx="237549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ca-ES" altLang="ca-ES" sz="2000" b="1" kern="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Dark</a:t>
            </a:r>
            <a:r>
              <a:rPr lang="ca-ES" altLang="ca-ES" sz="2000" b="1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blue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#000033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R:0 G:0 B:51</a:t>
            </a:r>
          </a:p>
          <a:p>
            <a:pPr>
              <a:buFontTx/>
              <a:buNone/>
            </a:pPr>
            <a:endParaRPr lang="ca-ES" altLang="ca-ES" sz="2000" kern="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5C394-354C-45AF-BE40-ABF85F0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43961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840760" cy="706438"/>
          </a:xfrm>
        </p:spPr>
        <p:txBody>
          <a:bodyPr/>
          <a:lstStyle/>
          <a:p>
            <a:r>
              <a:rPr lang="ca-ES" altLang="ca-ES" dirty="0" err="1"/>
              <a:t>Slide</a:t>
            </a:r>
            <a:r>
              <a:rPr lang="ca-ES" altLang="ca-ES" dirty="0"/>
              <a:t> </a:t>
            </a:r>
            <a:r>
              <a:rPr lang="ca-ES" altLang="ca-ES" dirty="0" err="1"/>
              <a:t>heading</a:t>
            </a:r>
            <a:br>
              <a:rPr lang="ca-ES" altLang="ca-ES" dirty="0"/>
            </a:br>
            <a:r>
              <a:rPr lang="ca-ES" altLang="ca-ES" dirty="0"/>
              <a:t>(open sans 26-34 </a:t>
            </a:r>
            <a:r>
              <a:rPr lang="ca-ES" altLang="ca-ES" dirty="0" err="1"/>
              <a:t>bold</a:t>
            </a:r>
            <a:r>
              <a:rPr lang="ca-ES" altLang="ca-ES" dirty="0"/>
              <a:t>)</a:t>
            </a:r>
            <a:endParaRPr lang="es-ES" altLang="ca-ES" sz="3200" b="1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1602"/>
            <a:ext cx="8218487" cy="230346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Subheading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(open sans 20 </a:t>
            </a: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Tx/>
              <a:buNone/>
            </a:pPr>
            <a:endParaRPr lang="ca-ES" altLang="ca-ES" sz="20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elit,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laboris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aute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eu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ca-ES" altLang="ca-E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755576" y="4686235"/>
            <a:ext cx="76328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ca-ES" i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more information about the project, visit our website:</a:t>
            </a:r>
          </a:p>
          <a:p>
            <a:pPr algn="ctr" eaLnBrk="1" hangingPunct="1">
              <a:buFontTx/>
              <a:buNone/>
            </a:pPr>
            <a:r>
              <a:rPr lang="en-US" altLang="ca-ES" sz="28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www.riscc-h2020.eu</a:t>
            </a:r>
            <a:endParaRPr lang="es-ES" altLang="ca-ES" sz="28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243888" y="187325"/>
            <a:ext cx="719137" cy="865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ca-ES" sz="2000"/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0534DDF-5CCB-4A13-B343-3BDC25599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42450"/>
            <a:ext cx="2374397" cy="270663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583252-637E-4776-AEF6-43F55CFFB659}"/>
              </a:ext>
            </a:extLst>
          </p:cNvPr>
          <p:cNvSpPr/>
          <p:nvPr/>
        </p:nvSpPr>
        <p:spPr bwMode="auto">
          <a:xfrm>
            <a:off x="0" y="0"/>
            <a:ext cx="1043608" cy="11247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a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e4a12517c704295bf28cacfd87beb8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Imatge corporativa</TermName>
          <TermId xmlns="http://schemas.microsoft.com/office/infopath/2007/PartnerControls">1d3e6f05-53f7-4adb-b33d-76b41e989f59</TermId>
        </TermInfo>
      </Terms>
    </ee4a12517c704295bf28cacfd87beb84>
    <TaxKeywordTaxHTField xmlns="3040f803-d85a-4080-a46f-48160da16897">
      <Terms xmlns="http://schemas.microsoft.com/office/infopath/2007/PartnerControls"/>
    </TaxKeywordTaxHTField>
    <f61f48099f5c4dc0950f95f48a52259e xmlns="0d016efa-166c-48b2-974f-0c90e6e5c0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3120edf4-0a50-495a-b77f-1230a2c741c4</TermId>
        </TermInfo>
      </Terms>
    </f61f48099f5c4dc0950f95f48a52259e>
    <DocICOResp_sc xmlns="3040f803-d85a-4080-a46f-48160da16897">
      <UserInfo>
        <DisplayName>Llongueras Juan, Georgina</DisplayName>
        <AccountId>22</AccountId>
        <AccountType/>
      </UserInfo>
    </DocICOResp_sc>
    <DocICODataDoc_sc xmlns="3040f803-d85a-4080-a46f-48160da16897">2017-01-23T23:00:00+00:00</DocICODataDoc_sc>
    <TaxCatchAll xmlns="3040f803-d85a-4080-a46f-48160da16897">
      <Value>34</Value>
      <Value>215</Value>
      <Value>1124</Value>
      <Value>1164</Value>
    </TaxCatchAll>
    <DocICODataVig_sc xmlns="3040f803-d85a-4080-a46f-48160da16897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ICOSuport_CT" ma:contentTypeID="0x010100C113262DACB9854CA4CC94A716D911260200CE229BCB792A194E8BE077DBF0D40D05" ma:contentTypeVersion="13" ma:contentTypeDescription="" ma:contentTypeScope="" ma:versionID="d2c2a57507eca23e411b5729a633b5b1">
  <xsd:schema xmlns:xsd="http://www.w3.org/2001/XMLSchema" xmlns:xs="http://www.w3.org/2001/XMLSchema" xmlns:p="http://schemas.microsoft.com/office/2006/metadata/properties" xmlns:ns1="3040f803-d85a-4080-a46f-48160da16897" xmlns:ns3="0d016efa-166c-48b2-974f-0c90e6e5c017" targetNamespace="http://schemas.microsoft.com/office/2006/metadata/properties" ma:root="true" ma:fieldsID="e8f8ab76fb6edfb89da8018235de9523" ns1:_="" ns3:_="">
    <xsd:import namespace="3040f803-d85a-4080-a46f-48160da16897"/>
    <xsd:import namespace="0d016efa-166c-48b2-974f-0c90e6e5c017"/>
    <xsd:element name="properties">
      <xsd:complexType>
        <xsd:sequence>
          <xsd:element name="documentManagement">
            <xsd:complexType>
              <xsd:all>
                <xsd:element ref="ns1:DocICODataDoc_sc" minOccurs="0"/>
                <xsd:element ref="ns1:DocICODataVig_sc" minOccurs="0"/>
                <xsd:element ref="ns1:DocICOResp_sc"/>
                <xsd:element ref="ns1:TaxCatchAll" minOccurs="0"/>
                <xsd:element ref="ns1:TaxCatchAllLabel" minOccurs="0"/>
                <xsd:element ref="ns1:ee4a12517c704295bf28cacfd87beb84" minOccurs="0"/>
                <xsd:element ref="ns3:f61f48099f5c4dc0950f95f48a52259e" minOccurs="0"/>
                <xsd:element ref="ns1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0f803-d85a-4080-a46f-48160da16897" elementFormDefault="qualified">
    <xsd:import namespace="http://schemas.microsoft.com/office/2006/documentManagement/types"/>
    <xsd:import namespace="http://schemas.microsoft.com/office/infopath/2007/PartnerControls"/>
    <xsd:element name="DocICODataDoc_sc" ma:index="0" nillable="true" ma:displayName="Data document" ma:format="DateOnly" ma:internalName="DocICODataDoc_sc">
      <xsd:simpleType>
        <xsd:restriction base="dms:DateTime"/>
      </xsd:simpleType>
    </xsd:element>
    <xsd:element name="DocICODataVig_sc" ma:index="5" nillable="true" ma:displayName="Data de vigencia" ma:format="DateOnly" ma:internalName="DocICODataVig_sc">
      <xsd:simpleType>
        <xsd:restriction base="dms:DateTime"/>
      </xsd:simpleType>
    </xsd:element>
    <xsd:element name="DocICOResp_sc" ma:index="6" ma:displayName="Responsable" ma:list="UserInfo" ma:SharePointGroup="0" ma:internalName="DocICOResp_sc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7" nillable="true" ma:displayName="Columna global de taxonomia" ma:hidden="true" ma:list="{89daed26-ad14-4f27-ac51-28a97bfea641}" ma:internalName="TaxCatchAll" ma:showField="CatchAllData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Columna global de taxonomia1" ma:hidden="true" ma:list="{89daed26-ad14-4f27-ac51-28a97bfea641}" ma:internalName="TaxCatchAllLabel" ma:readOnly="true" ma:showField="CatchAllDataLabel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e4a12517c704295bf28cacfd87beb84" ma:index="13" ma:taxonomy="true" ma:internalName="ee4a12517c704295bf28cacfd87beb84" ma:taxonomyFieldName="DocICOMateriaSuport_sc" ma:displayName="Matèria" ma:readOnly="false" ma:default="" ma:fieldId="{ee4a1251-7c70-4295-bf28-cacfd87beb84}" ma:sspId="fc70161c-4eca-49f3-893c-c6131688ca3c" ma:termSetId="55e46726-907b-4b3d-b6e1-c465504a71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7" nillable="true" ma:taxonomy="true" ma:internalName="TaxKeywordTaxHTField" ma:taxonomyFieldName="TaxKeyword" ma:displayName="Paraules  clau" ma:fieldId="{23f27201-bee3-471e-b2e7-b64fd8b7ca38}" ma:taxonomyMulti="true" ma:sspId="fc70161c-4eca-49f3-893c-c6131688ca3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16efa-166c-48b2-974f-0c90e6e5c017" elementFormDefault="qualified">
    <xsd:import namespace="http://schemas.microsoft.com/office/2006/documentManagement/types"/>
    <xsd:import namespace="http://schemas.microsoft.com/office/infopath/2007/PartnerControls"/>
    <xsd:element name="f61f48099f5c4dc0950f95f48a52259e" ma:index="15" ma:taxonomy="true" ma:internalName="f61f48099f5c4dc0950f95f48a52259e" ma:taxonomyFieldName="Categoria" ma:displayName="Tipus de document" ma:default="" ma:fieldId="{f61f4809-9f5c-4dc0-950f-95f48a52259e}" ma:sspId="fc70161c-4eca-49f3-893c-c6131688ca3c" ma:termSetId="f491bb9f-028c-4e00-b5df-edb4c5bb8aa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Tipus de contingut"/>
        <xsd:element ref="dc:title" maxOccurs="1" ma:index="2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8AC3CF-113F-4F3C-B7FC-BA15EDE16A8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2437B46-7D7A-401D-8252-A9C9966B98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14961-11CC-4CC0-AA76-33C5B9FFF693}">
  <ds:schemaRefs>
    <ds:schemaRef ds:uri="http://purl.org/dc/elements/1.1/"/>
    <ds:schemaRef ds:uri="http://schemas.microsoft.com/office/2006/documentManagement/types"/>
    <ds:schemaRef ds:uri="3040f803-d85a-4080-a46f-48160da16897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0d016efa-166c-48b2-974f-0c90e6e5c017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EEBC9063-B80F-4DA1-9AD4-FE6C4A67D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40f803-d85a-4080-a46f-48160da16897"/>
    <ds:schemaRef ds:uri="0d016efa-166c-48b2-974f-0c90e6e5c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4053</TotalTime>
  <Words>155</Words>
  <Application>Microsoft Office PowerPoint</Application>
  <PresentationFormat>Presentación en pantalla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Open Sans</vt:lpstr>
      <vt:lpstr>Diseño predeterminado</vt:lpstr>
      <vt:lpstr>POWERPOINT PRESENTATION (open sans 40-45 bold)</vt:lpstr>
      <vt:lpstr>COLORS</vt:lpstr>
      <vt:lpstr>Slide heading (open sans 26-34 bold)</vt:lpstr>
      <vt:lpstr>Presentación de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ICO + Hospital Josep Trueta</dc:title>
  <dc:subject/>
  <dc:creator>h501uglj</dc:creator>
  <cp:keywords/>
  <dc:description/>
  <cp:lastModifiedBy>Ruiz Carrasco, Francisco Javier</cp:lastModifiedBy>
  <cp:revision>366</cp:revision>
  <dcterms:created xsi:type="dcterms:W3CDTF">2008-10-14T08:53:07Z</dcterms:created>
  <dcterms:modified xsi:type="dcterms:W3CDTF">2020-11-30T11:15:44Z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sum">
    <vt:lpwstr/>
  </property>
  <property fmtid="{D5CDD505-2E9C-101B-9397-08002B2CF9AE}" pid="3" name="AreaTema">
    <vt:lpwstr>(Cap)</vt:lpwstr>
  </property>
  <property fmtid="{D5CDD505-2E9C-101B-9397-08002B2CF9AE}" pid="4" name="ContingutRelacionat">
    <vt:lpwstr>&lt;div&gt;&lt;/div&gt;</vt:lpwstr>
  </property>
  <property fmtid="{D5CDD505-2E9C-101B-9397-08002B2CF9AE}" pid="5" name="EnviarNovetats">
    <vt:lpwstr>0</vt:lpwstr>
  </property>
  <property fmtid="{D5CDD505-2E9C-101B-9397-08002B2CF9AE}" pid="6" name="ContentType">
    <vt:lpwstr>Documents</vt:lpwstr>
  </property>
  <property fmtid="{D5CDD505-2E9C-101B-9397-08002B2CF9AE}" pid="7" name="AreaCentre">
    <vt:lpwstr>Corporatiu</vt:lpwstr>
  </property>
  <property fmtid="{D5CDD505-2E9C-101B-9397-08002B2CF9AE}" pid="8" name="Responsable">
    <vt:lpwstr/>
  </property>
  <property fmtid="{D5CDD505-2E9C-101B-9397-08002B2CF9AE}" pid="9" name="AreaCategoria">
    <vt:lpwstr>Plantilles</vt:lpwstr>
  </property>
  <property fmtid="{D5CDD505-2E9C-101B-9397-08002B2CF9AE}" pid="10" name="Subject">
    <vt:lpwstr/>
  </property>
  <property fmtid="{D5CDD505-2E9C-101B-9397-08002B2CF9AE}" pid="11" name="Keywords">
    <vt:lpwstr/>
  </property>
  <property fmtid="{D5CDD505-2E9C-101B-9397-08002B2CF9AE}" pid="12" name="_Author">
    <vt:lpwstr>h501uglj</vt:lpwstr>
  </property>
  <property fmtid="{D5CDD505-2E9C-101B-9397-08002B2CF9AE}" pid="13" name="_Category">
    <vt:lpwstr/>
  </property>
  <property fmtid="{D5CDD505-2E9C-101B-9397-08002B2CF9AE}" pid="14" name="Slides">
    <vt:lpwstr>4</vt:lpwstr>
  </property>
  <property fmtid="{D5CDD505-2E9C-101B-9397-08002B2CF9AE}" pid="15" name="Categories">
    <vt:lpwstr/>
  </property>
  <property fmtid="{D5CDD505-2E9C-101B-9397-08002B2CF9AE}" pid="16" name="Approval Level">
    <vt:lpwstr/>
  </property>
  <property fmtid="{D5CDD505-2E9C-101B-9397-08002B2CF9AE}" pid="17" name="_Comments">
    <vt:lpwstr/>
  </property>
  <property fmtid="{D5CDD505-2E9C-101B-9397-08002B2CF9AE}" pid="18" name="Assigned To">
    <vt:lpwstr/>
  </property>
  <property fmtid="{D5CDD505-2E9C-101B-9397-08002B2CF9AE}" pid="19" name="DataFi">
    <vt:lpwstr>1999-11-30T01:00:00Z</vt:lpwstr>
  </property>
  <property fmtid="{D5CDD505-2E9C-101B-9397-08002B2CF9AE}" pid="20" name="ee4a12517c704295bf28cacfd87beb84">
    <vt:lpwstr>Imatge corporativa|1d3e6f05-53f7-4adb-b33d-76b41e989f59</vt:lpwstr>
  </property>
  <property fmtid="{D5CDD505-2E9C-101B-9397-08002B2CF9AE}" pid="21" name="TaxKeywordTaxHTField">
    <vt:lpwstr/>
  </property>
  <property fmtid="{D5CDD505-2E9C-101B-9397-08002B2CF9AE}" pid="22" name="display_urn:schemas-microsoft-com:office:office#DocICOResp_sc">
    <vt:lpwstr>Llongueras Juan, Georgina</vt:lpwstr>
  </property>
  <property fmtid="{D5CDD505-2E9C-101B-9397-08002B2CF9AE}" pid="23" name="TaxKeyword">
    <vt:lpwstr/>
  </property>
  <property fmtid="{D5CDD505-2E9C-101B-9397-08002B2CF9AE}" pid="24" name="nbd4dfe3bd0d4ebc8f1467a324a4080d">
    <vt:lpwstr>Girona|8aaa09b8-7470-4ac0-918e-68bc4b8f301b</vt:lpwstr>
  </property>
  <property fmtid="{D5CDD505-2E9C-101B-9397-08002B2CF9AE}" pid="25" name="Categoria">
    <vt:lpwstr>34;#plantilla|3120edf4-0a50-495a-b77f-1230a2c741c4</vt:lpwstr>
  </property>
  <property fmtid="{D5CDD505-2E9C-101B-9397-08002B2CF9AE}" pid="26" name="f61f48099f5c4dc0950f95f48a52259e">
    <vt:lpwstr>plantilla|3120edf4-0a50-495a-b77f-1230a2c741c4</vt:lpwstr>
  </property>
  <property fmtid="{D5CDD505-2E9C-101B-9397-08002B2CF9AE}" pid="27" name="DocICOCentre_sc">
    <vt:lpwstr>1124;#Girona (GI)|9dd394cb-514e-428b-9e1e-01e17e6bccdf</vt:lpwstr>
  </property>
  <property fmtid="{D5CDD505-2E9C-101B-9397-08002B2CF9AE}" pid="28" name="DocICOMateriaSuport_sc">
    <vt:lpwstr>215;#Imatge corporativa|1d3e6f05-53f7-4adb-b33d-76b41e989f59</vt:lpwstr>
  </property>
  <property fmtid="{D5CDD505-2E9C-101B-9397-08002B2CF9AE}" pid="29" name="DocICOResp_sc">
    <vt:lpwstr>22</vt:lpwstr>
  </property>
  <property fmtid="{D5CDD505-2E9C-101B-9397-08002B2CF9AE}" pid="30" name="TaxCatchAll">
    <vt:lpwstr>34;#plantilla|3120edf4-0a50-495a-b77f-1230a2c741c4;#215;#Imatge corporativa|1d3e6f05-53f7-4adb-b33d-76b41e989f59;#35;#Girona|8aaa09b8-7470-4ac0-918e-68bc4b8f301b</vt:lpwstr>
  </property>
  <property fmtid="{D5CDD505-2E9C-101B-9397-08002B2CF9AE}" pid="31" name="DocICODataDoc_sc">
    <vt:lpwstr>2017-01-24T00:00:00Z</vt:lpwstr>
  </property>
  <property fmtid="{D5CDD505-2E9C-101B-9397-08002B2CF9AE}" pid="32" name="ContentTypeId">
    <vt:lpwstr>0x010100C113262DACB9854CA4CC94A716D911260200CE229BCB792A194E8BE077DBF0D40D05</vt:lpwstr>
  </property>
  <property fmtid="{D5CDD505-2E9C-101B-9397-08002B2CF9AE}" pid="33" name="TipusDocument">
    <vt:lpwstr>plantilla|3120edf4-0a50-495a-b77f-1230a2c741c4</vt:lpwstr>
  </property>
  <property fmtid="{D5CDD505-2E9C-101B-9397-08002B2CF9AE}" pid="34" name="DataCreació">
    <vt:filetime>2017-10-04T14:10:28Z</vt:filetime>
  </property>
  <property fmtid="{D5CDD505-2E9C-101B-9397-08002B2CF9AE}" pid="35" name="Centre">
    <vt:lpwstr>1124;#Girona (GI)|9dd394cb-514e-428b-9e1e-01e17e6bccdf</vt:lpwstr>
  </property>
  <property fmtid="{D5CDD505-2E9C-101B-9397-08002B2CF9AE}" pid="36" name="l577104b1cfd4c509cb94458493bfe10">
    <vt:lpwstr>Girona (GI)|9dd394cb-514e-428b-9e1e-01e17e6bccdf</vt:lpwstr>
  </property>
  <property fmtid="{D5CDD505-2E9C-101B-9397-08002B2CF9AE}" pid="37" name="TipusDocument0">
    <vt:lpwstr>1164;#plantilla|3120edf4-0a50-495a-b77f-1230a2c741c4</vt:lpwstr>
  </property>
  <property fmtid="{D5CDD505-2E9C-101B-9397-08002B2CF9AE}" pid="38" name="i8b262ad83dc491eac9cebe000469684">
    <vt:lpwstr>plantilla|3120edf4-0a50-495a-b77f-1230a2c741c4</vt:lpwstr>
  </property>
  <property fmtid="{D5CDD505-2E9C-101B-9397-08002B2CF9AE}" pid="39" name="DataPublicació">
    <vt:filetime>2017-10-04T14:10:28Z</vt:filetime>
  </property>
  <property fmtid="{D5CDD505-2E9C-101B-9397-08002B2CF9AE}" pid="40" name="ResponsableDocument0">
    <vt:lpwstr>58</vt:lpwstr>
  </property>
  <property fmtid="{D5CDD505-2E9C-101B-9397-08002B2CF9AE}" pid="41" name="DataVenciment">
    <vt:filetime>2019-10-04T14:10:28Z</vt:filetime>
  </property>
  <property fmtid="{D5CDD505-2E9C-101B-9397-08002B2CF9AE}" pid="42" name="Publicador">
    <vt:lpwstr>Brao Perez, Imma</vt:lpwstr>
  </property>
  <property fmtid="{D5CDD505-2E9C-101B-9397-08002B2CF9AE}" pid="43" name="Categories_x0020_document">
    <vt:lpwstr/>
  </property>
  <property fmtid="{D5CDD505-2E9C-101B-9397-08002B2CF9AE}" pid="44" name="l3a02794f04d446e81885f27d63f366b">
    <vt:lpwstr/>
  </property>
  <property fmtid="{D5CDD505-2E9C-101B-9397-08002B2CF9AE}" pid="45" name="p97ea0ca474f4fbf851ba36f61f33f64">
    <vt:lpwstr/>
  </property>
  <property fmtid="{D5CDD505-2E9C-101B-9397-08002B2CF9AE}" pid="46" name="_x00c0_mbit0">
    <vt:lpwstr/>
  </property>
  <property fmtid="{D5CDD505-2E9C-101B-9397-08002B2CF9AE}" pid="47" name="Àmbit0">
    <vt:lpwstr/>
  </property>
  <property fmtid="{D5CDD505-2E9C-101B-9397-08002B2CF9AE}" pid="48" name="Categories document">
    <vt:lpwstr/>
  </property>
</Properties>
</file>