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DCB34D-F82D-41E4-BC25-708F1A40F3A8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68C3A74-40E6-4311-96C6-E4D6BD9B2F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 Team Trivia Maze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Elise Peterson, Zak Steele, Cord </a:t>
            </a:r>
            <a:r>
              <a:rPr lang="en-US" dirty="0" err="1" smtClean="0"/>
              <a:t>Rehn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7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9861" r="1451" b="4085"/>
          <a:stretch/>
        </p:blipFill>
        <p:spPr>
          <a:xfrm>
            <a:off x="1676400" y="2438400"/>
            <a:ext cx="6034914" cy="38564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Questions are not repeated in a given game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are enough questions for (almost) an 8 by 8 maze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Correct answers are shuffled around</a:t>
            </a:r>
          </a:p>
        </p:txBody>
      </p:sp>
    </p:spTree>
    <p:extLst>
      <p:ext uri="{BB962C8B-B14F-4D97-AF65-F5344CB8AC3E}">
        <p14:creationId xmlns:p14="http://schemas.microsoft.com/office/powerpoint/2010/main" val="9428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4038600"/>
            <a:ext cx="233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Team Trivia Maze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"/>
          <a:stretch/>
        </p:blipFill>
        <p:spPr>
          <a:xfrm>
            <a:off x="2233094" y="1591056"/>
            <a:ext cx="4677811" cy="4954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8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10" y="1752600"/>
            <a:ext cx="4959179" cy="43735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94" y="1752600"/>
            <a:ext cx="4283812" cy="43765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1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52" y="2133600"/>
            <a:ext cx="5841295" cy="4221163"/>
          </a:xfrm>
        </p:spPr>
      </p:pic>
    </p:spTree>
    <p:extLst>
      <p:ext uri="{BB962C8B-B14F-4D97-AF65-F5344CB8AC3E}">
        <p14:creationId xmlns:p14="http://schemas.microsoft.com/office/powerpoint/2010/main" val="39052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04" y="2674938"/>
            <a:ext cx="5491330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85" y="2674938"/>
            <a:ext cx="5382567" cy="3451225"/>
          </a:xfrm>
        </p:spPr>
      </p:pic>
    </p:spTree>
    <p:extLst>
      <p:ext uri="{BB962C8B-B14F-4D97-AF65-F5344CB8AC3E}">
        <p14:creationId xmlns:p14="http://schemas.microsoft.com/office/powerpoint/2010/main" val="30611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Maze Style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Theme</a:t>
            </a:r>
          </a:p>
          <a:p>
            <a:r>
              <a:rPr lang="en-US" dirty="0" smtClean="0"/>
              <a:t>Height</a:t>
            </a:r>
          </a:p>
          <a:p>
            <a:r>
              <a:rPr lang="en-US" smtClean="0"/>
              <a:t>Width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5" y="2679700"/>
            <a:ext cx="2726799" cy="3446463"/>
          </a:xfrm>
        </p:spPr>
      </p:pic>
    </p:spTree>
    <p:extLst>
      <p:ext uri="{BB962C8B-B14F-4D97-AF65-F5344CB8AC3E}">
        <p14:creationId xmlns:p14="http://schemas.microsoft.com/office/powerpoint/2010/main" val="1166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3" t="25470" r="22430" b="32113"/>
          <a:stretch/>
        </p:blipFill>
        <p:spPr>
          <a:xfrm>
            <a:off x="1371600" y="2773428"/>
            <a:ext cx="6500482" cy="33225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90</TotalTime>
  <Words>80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Candara</vt:lpstr>
      <vt:lpstr>Symbol</vt:lpstr>
      <vt:lpstr>Waveform</vt:lpstr>
      <vt:lpstr>Blue Team Trivia Maze</vt:lpstr>
      <vt:lpstr>Class Diagram</vt:lpstr>
      <vt:lpstr>Class Diagram (cont.)</vt:lpstr>
      <vt:lpstr>Class Diagram (cont.)</vt:lpstr>
      <vt:lpstr>Class Diagram (cont.)</vt:lpstr>
      <vt:lpstr>State Diagram</vt:lpstr>
      <vt:lpstr>Sequence Diagram</vt:lpstr>
      <vt:lpstr>Settings</vt:lpstr>
      <vt:lpstr>Database</vt:lpstr>
      <vt:lpstr>Database (cont.)</vt:lpstr>
      <vt:lpstr>Database (cont.)</vt:lpstr>
      <vt:lpstr>Demo</vt:lpstr>
    </vt:vector>
  </TitlesOfParts>
  <Company>Eastern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Team Trivia Maze</dc:title>
  <dc:creator>Peterson, Elise</dc:creator>
  <cp:lastModifiedBy>Elise</cp:lastModifiedBy>
  <cp:revision>9</cp:revision>
  <dcterms:created xsi:type="dcterms:W3CDTF">2014-06-10T17:41:23Z</dcterms:created>
  <dcterms:modified xsi:type="dcterms:W3CDTF">2014-06-12T00:05:40Z</dcterms:modified>
</cp:coreProperties>
</file>