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8FB7E-7F2E-4424-B096-201DDFC90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tx2"/>
                </a:solidFill>
              </a:rPr>
              <a:t>Sigurnost alata za videokonferencije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C1AA3-E8D1-45B9-9457-F72F0E7C8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1349554"/>
          </a:xfrm>
        </p:spPr>
        <p:txBody>
          <a:bodyPr>
            <a:normAutofit/>
          </a:bodyPr>
          <a:lstStyle/>
          <a:p>
            <a:r>
              <a:rPr lang="hr-HR" sz="2000" dirty="0">
                <a:solidFill>
                  <a:schemeClr val="accent1"/>
                </a:solidFill>
              </a:rPr>
              <a:t>Ema Popović</a:t>
            </a:r>
          </a:p>
          <a:p>
            <a:r>
              <a:rPr lang="hr-HR" sz="2000" dirty="0">
                <a:solidFill>
                  <a:schemeClr val="accent1"/>
                </a:solidFill>
              </a:rPr>
              <a:t>Zaštita i sigurnost informacijskih sustava</a:t>
            </a:r>
          </a:p>
          <a:p>
            <a:r>
              <a:rPr lang="hr-HR" sz="2000" dirty="0">
                <a:solidFill>
                  <a:schemeClr val="accent1"/>
                </a:solidFill>
              </a:rPr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38056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BC45-695D-4B03-89E6-EABE8732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7"/>
            <a:ext cx="3476624" cy="4601183"/>
          </a:xfrm>
        </p:spPr>
        <p:txBody>
          <a:bodyPr/>
          <a:lstStyle/>
          <a:p>
            <a:r>
              <a:rPr lang="hr-HR" dirty="0" err="1"/>
              <a:t>Videotelefonija</a:t>
            </a:r>
            <a:r>
              <a:rPr lang="hr-HR" dirty="0"/>
              <a:t> i videokonferencija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343C-F12F-4A66-A37F-906140AD7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60732" cy="2491651"/>
          </a:xfrm>
        </p:spPr>
        <p:txBody>
          <a:bodyPr/>
          <a:lstStyle/>
          <a:p>
            <a:r>
              <a:rPr lang="hr-HR" dirty="0"/>
              <a:t>Audiovizualna komunikacija udaljenih korisnika u stvarnom vremenu</a:t>
            </a:r>
          </a:p>
          <a:p>
            <a:endParaRPr lang="hr-HR" dirty="0"/>
          </a:p>
          <a:p>
            <a:r>
              <a:rPr lang="hr-HR" dirty="0"/>
              <a:t>Razvoj kompresije, jakih procesora, brzog Interneta</a:t>
            </a:r>
          </a:p>
          <a:p>
            <a:endParaRPr lang="hr-HR" dirty="0"/>
          </a:p>
          <a:p>
            <a:r>
              <a:rPr lang="hr-HR" dirty="0"/>
              <a:t>Pojačano korištenje kroz 2020. godinu zbog COVID-19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C3747C9-403A-485D-9D8D-0FE029056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" t="5973" r="5926" b="8749"/>
          <a:stretch/>
        </p:blipFill>
        <p:spPr>
          <a:xfrm>
            <a:off x="5322852" y="3355759"/>
            <a:ext cx="4653563" cy="30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26EE-A68A-49BA-86C6-47FB0FE5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1123837"/>
            <a:ext cx="3204839" cy="4601183"/>
          </a:xfrm>
        </p:spPr>
        <p:txBody>
          <a:bodyPr/>
          <a:lstStyle/>
          <a:p>
            <a:r>
              <a:rPr lang="hr-HR" dirty="0"/>
              <a:t>Microsoft </a:t>
            </a:r>
            <a:r>
              <a:rPr lang="hr-HR" dirty="0" err="1"/>
              <a:t>Teams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B1EE-CAA7-4DEE-A17A-124F61B6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864108"/>
            <a:ext cx="8043169" cy="4601183"/>
          </a:xfrm>
        </p:spPr>
        <p:txBody>
          <a:bodyPr/>
          <a:lstStyle/>
          <a:p>
            <a:r>
              <a:rPr lang="hr-HR" sz="2400" dirty="0"/>
              <a:t>Dio paketa Microsoft Office, korišten u većim organizacijama</a:t>
            </a:r>
          </a:p>
          <a:p>
            <a:endParaRPr lang="hr-HR" sz="2400" dirty="0"/>
          </a:p>
          <a:p>
            <a:r>
              <a:rPr lang="hr-HR" sz="2400" dirty="0"/>
              <a:t>Microsoft Network </a:t>
            </a:r>
            <a:r>
              <a:rPr lang="hr-HR" sz="2400" dirty="0" err="1"/>
              <a:t>Protocol</a:t>
            </a:r>
            <a:r>
              <a:rPr lang="hr-HR" sz="2400" dirty="0"/>
              <a:t> </a:t>
            </a:r>
            <a:r>
              <a:rPr lang="hr-HR" sz="2400" dirty="0" err="1"/>
              <a:t>version</a:t>
            </a:r>
            <a:r>
              <a:rPr lang="hr-HR" sz="2400" dirty="0"/>
              <a:t> 24</a:t>
            </a:r>
          </a:p>
          <a:p>
            <a:endParaRPr lang="hr-HR" sz="2400" dirty="0"/>
          </a:p>
          <a:p>
            <a:r>
              <a:rPr lang="hr-HR" sz="2400" dirty="0"/>
              <a:t>Napadi slanjem maliciozne e-pošte </a:t>
            </a:r>
          </a:p>
          <a:p>
            <a:pPr lvl="1"/>
            <a:r>
              <a:rPr lang="hr-HR" dirty="0"/>
              <a:t>Krađa tokena za autorizaciju i lažno predstavljanje</a:t>
            </a:r>
          </a:p>
          <a:p>
            <a:pPr lvl="1"/>
            <a:r>
              <a:rPr lang="hr-HR" dirty="0"/>
              <a:t>Lažne odredišne stranice za prijavu korisnika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165A783-2664-4E14-959A-2665DC58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759" y="4012692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619A-EB77-4E24-A501-E887772A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Zoom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E86F-37CE-4C7C-85D1-A91E8B89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98" y="1485900"/>
            <a:ext cx="7785717" cy="4829176"/>
          </a:xfrm>
        </p:spPr>
        <p:txBody>
          <a:bodyPr>
            <a:normAutofit/>
          </a:bodyPr>
          <a:lstStyle/>
          <a:p>
            <a:r>
              <a:rPr lang="hr-HR" sz="2400" dirty="0"/>
              <a:t>Pojedinci i manje organizacije </a:t>
            </a:r>
          </a:p>
          <a:p>
            <a:endParaRPr lang="hr-HR" sz="2400" dirty="0"/>
          </a:p>
          <a:p>
            <a:r>
              <a:rPr lang="hr-HR" sz="2400" dirty="0"/>
              <a:t>Intuitivan s malo funkcionalnosti</a:t>
            </a:r>
          </a:p>
          <a:p>
            <a:endParaRPr lang="hr-HR" sz="2400" dirty="0"/>
          </a:p>
          <a:p>
            <a:r>
              <a:rPr lang="hr-HR" sz="2400" dirty="0"/>
              <a:t>Lozinka, nasumični ID-</a:t>
            </a:r>
            <a:r>
              <a:rPr lang="hr-HR" sz="2400" dirty="0" err="1"/>
              <a:t>jevi</a:t>
            </a:r>
            <a:r>
              <a:rPr lang="hr-HR" sz="2400" dirty="0"/>
              <a:t> sjednica, potpuna (</a:t>
            </a:r>
            <a:r>
              <a:rPr lang="hr-HR" sz="2400" dirty="0" err="1"/>
              <a:t>end</a:t>
            </a:r>
            <a:r>
              <a:rPr lang="hr-HR" sz="2400" dirty="0"/>
              <a:t>-to-</a:t>
            </a:r>
            <a:r>
              <a:rPr lang="hr-HR" sz="2400" dirty="0" err="1"/>
              <a:t>end</a:t>
            </a:r>
            <a:r>
              <a:rPr lang="hr-HR" sz="2400" dirty="0"/>
              <a:t>) enkripcija</a:t>
            </a:r>
          </a:p>
          <a:p>
            <a:endParaRPr lang="hr-HR" sz="2400" dirty="0"/>
          </a:p>
          <a:p>
            <a:r>
              <a:rPr lang="hr-HR" sz="2400" dirty="0"/>
              <a:t>Raznoliki napadi</a:t>
            </a:r>
          </a:p>
          <a:p>
            <a:pPr lvl="1"/>
            <a:r>
              <a:rPr lang="hr-HR" dirty="0"/>
              <a:t>Slanje lažnih UDP paketa</a:t>
            </a:r>
          </a:p>
          <a:p>
            <a:pPr lvl="1"/>
            <a:r>
              <a:rPr lang="hr-HR" dirty="0"/>
              <a:t>Maliciozni programi instalateri</a:t>
            </a:r>
          </a:p>
          <a:p>
            <a:pPr marL="50292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69184D0-6DE6-4752-B9EA-5684BC816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3" t="34546" r="19222" b="31818"/>
          <a:stretch/>
        </p:blipFill>
        <p:spPr>
          <a:xfrm>
            <a:off x="7989440" y="4733334"/>
            <a:ext cx="3533775" cy="1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2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E241-2ECD-4C9E-98FE-5287C6DB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Zaštita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0DD6124C-119F-44BD-88D5-385F4EB7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948" y="2524468"/>
            <a:ext cx="1799920" cy="1799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F197D2-7E99-4989-B929-AA4DEA883D10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Tvrtke koje razvijaju alate</a:t>
            </a:r>
          </a:p>
          <a:p>
            <a:pPr lvl="1"/>
            <a:r>
              <a:rPr lang="hr-HR" dirty="0"/>
              <a:t>Sigurnost kao prioritet</a:t>
            </a:r>
          </a:p>
          <a:p>
            <a:pPr lvl="1"/>
            <a:r>
              <a:rPr lang="hr-HR" dirty="0"/>
              <a:t>Zapošljavanje kvalificiranih ljudi</a:t>
            </a:r>
          </a:p>
          <a:p>
            <a:pPr lvl="1"/>
            <a:r>
              <a:rPr lang="hr-HR" dirty="0"/>
              <a:t>Kontrola točnosti dostupnih informacija</a:t>
            </a:r>
          </a:p>
          <a:p>
            <a:pPr marL="0" indent="0">
              <a:buFont typeface="Wingdings 2" pitchFamily="18" charset="2"/>
              <a:buNone/>
            </a:pPr>
            <a:endParaRPr lang="hr-HR" dirty="0"/>
          </a:p>
          <a:p>
            <a:r>
              <a:rPr lang="hr-HR" dirty="0"/>
              <a:t>Korisnici</a:t>
            </a:r>
          </a:p>
          <a:p>
            <a:pPr lvl="1"/>
            <a:r>
              <a:rPr lang="hr-HR" dirty="0"/>
              <a:t>Provjeravanje izvora programske podrške</a:t>
            </a:r>
          </a:p>
          <a:p>
            <a:pPr lvl="1"/>
            <a:r>
              <a:rPr lang="hr-HR" dirty="0"/>
              <a:t>Kontrolirati koja dopuštenja daje – pravila korištenja</a:t>
            </a:r>
          </a:p>
          <a:p>
            <a:pPr lvl="1"/>
            <a:r>
              <a:rPr lang="hr-HR" dirty="0"/>
              <a:t>Medijska pismenost</a:t>
            </a:r>
          </a:p>
        </p:txBody>
      </p:sp>
    </p:spTree>
    <p:extLst>
      <p:ext uri="{BB962C8B-B14F-4D97-AF65-F5344CB8AC3E}">
        <p14:creationId xmlns:p14="http://schemas.microsoft.com/office/powerpoint/2010/main" val="23597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F4D0-73AE-48D6-AC60-F67F0D27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828E9-3D48-449C-BA51-402FDCE353F9}"/>
              </a:ext>
            </a:extLst>
          </p:cNvPr>
          <p:cNvSpPr/>
          <p:nvPr/>
        </p:nvSpPr>
        <p:spPr>
          <a:xfrm>
            <a:off x="3968317" y="1123837"/>
            <a:ext cx="7031115" cy="4601183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B4238E-47CB-4BEA-B4F2-81B3B8F81148}"/>
              </a:ext>
            </a:extLst>
          </p:cNvPr>
          <p:cNvSpPr txBox="1">
            <a:spLocks/>
          </p:cNvSpPr>
          <p:nvPr/>
        </p:nvSpPr>
        <p:spPr>
          <a:xfrm>
            <a:off x="4438835" y="971549"/>
            <a:ext cx="6693763" cy="4867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Velik broj korisnika, ali i napadača</a:t>
            </a:r>
          </a:p>
          <a:p>
            <a:endParaRPr lang="hr-HR" dirty="0"/>
          </a:p>
          <a:p>
            <a:r>
              <a:rPr lang="hr-HR" dirty="0"/>
              <a:t>Nijedan alat nije posve siguran</a:t>
            </a:r>
          </a:p>
          <a:p>
            <a:endParaRPr lang="hr-HR" dirty="0"/>
          </a:p>
          <a:p>
            <a:r>
              <a:rPr lang="hr-HR" dirty="0"/>
              <a:t>U sigurnosti sudjeluju i programeri i korisnici</a:t>
            </a:r>
          </a:p>
        </p:txBody>
      </p:sp>
    </p:spTree>
    <p:extLst>
      <p:ext uri="{BB962C8B-B14F-4D97-AF65-F5344CB8AC3E}">
        <p14:creationId xmlns:p14="http://schemas.microsoft.com/office/powerpoint/2010/main" val="8652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98454-827F-4733-989E-7BFE2619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4" y="1298448"/>
            <a:ext cx="6875223" cy="37688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>
                <a:solidFill>
                  <a:schemeClr val="tx2"/>
                </a:solidFill>
              </a:rPr>
              <a:t>Hvala</a:t>
            </a:r>
            <a:r>
              <a:rPr lang="en-US" sz="5900" spc="-100" dirty="0">
                <a:solidFill>
                  <a:schemeClr val="tx2"/>
                </a:solidFill>
              </a:rPr>
              <a:t> </a:t>
            </a:r>
            <a:r>
              <a:rPr lang="en-US" sz="5900" spc="-100" dirty="0" err="1">
                <a:solidFill>
                  <a:schemeClr val="tx2"/>
                </a:solidFill>
              </a:rPr>
              <a:t>na</a:t>
            </a:r>
            <a:r>
              <a:rPr lang="en-US" sz="5900" spc="-100" dirty="0">
                <a:solidFill>
                  <a:schemeClr val="tx2"/>
                </a:solidFill>
              </a:rPr>
              <a:t> </a:t>
            </a:r>
            <a:r>
              <a:rPr lang="en-US" sz="5900" spc="-100" dirty="0" err="1">
                <a:solidFill>
                  <a:schemeClr val="tx2"/>
                </a:solidFill>
              </a:rPr>
              <a:t>pažnji</a:t>
            </a:r>
            <a:r>
              <a:rPr lang="en-US" sz="5900" spc="-100" dirty="0">
                <a:solidFill>
                  <a:schemeClr val="tx2"/>
                </a:solidFill>
              </a:rPr>
              <a:t>! </a:t>
            </a:r>
            <a:r>
              <a:rPr lang="en-US" sz="5900" spc="-1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br>
              <a:rPr lang="en-US" sz="5900" spc="-1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br>
              <a:rPr lang="hr-HR" sz="5900" spc="-1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r>
              <a:rPr lang="en-US" sz="4400" spc="-100" dirty="0" err="1">
                <a:solidFill>
                  <a:schemeClr val="tx2"/>
                </a:solidFill>
                <a:sym typeface="Wingdings" panose="05000000000000000000" pitchFamily="2" charset="2"/>
              </a:rPr>
              <a:t>Pitanja</a:t>
            </a:r>
            <a:r>
              <a:rPr lang="en-US" sz="4400" spc="-100" dirty="0">
                <a:solidFill>
                  <a:schemeClr val="tx2"/>
                </a:solidFill>
                <a:sym typeface="Wingdings" panose="05000000000000000000" pitchFamily="2" charset="2"/>
              </a:rPr>
              <a:t>?</a:t>
            </a:r>
            <a:endParaRPr lang="en-US" sz="5900" spc="-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199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Sigurnost alata za videokonferencije</vt:lpstr>
      <vt:lpstr>Videotelefonija i videokonferencija</vt:lpstr>
      <vt:lpstr>Microsoft Teams</vt:lpstr>
      <vt:lpstr>Zoom </vt:lpstr>
      <vt:lpstr>Zaštita</vt:lpstr>
      <vt:lpstr>Zaključak</vt:lpstr>
      <vt:lpstr>Hvala na pažnji!   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Sigurnost alata za videokonferencije</dc:title>
  <dc:creator>Ema Popovic</dc:creator>
  <cp:lastModifiedBy>Ema Popovic</cp:lastModifiedBy>
  <cp:revision>3</cp:revision>
  <dcterms:created xsi:type="dcterms:W3CDTF">2020-12-11T13:25:49Z</dcterms:created>
  <dcterms:modified xsi:type="dcterms:W3CDTF">2020-12-14T22:13:51Z</dcterms:modified>
</cp:coreProperties>
</file>