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  <p:sldMasterId id="2147483661" r:id="rId2"/>
  </p:sldMasterIdLst>
  <p:notesMasterIdLst>
    <p:notesMasterId r:id="rId10"/>
  </p:notesMasterIdLst>
  <p:handoutMasterIdLst>
    <p:handoutMasterId r:id="rId11"/>
  </p:handoutMasterIdLst>
  <p:sldIdLst>
    <p:sldId id="267" r:id="rId3"/>
    <p:sldId id="334" r:id="rId4"/>
    <p:sldId id="335" r:id="rId5"/>
    <p:sldId id="336" r:id="rId6"/>
    <p:sldId id="337" r:id="rId7"/>
    <p:sldId id="338" r:id="rId8"/>
    <p:sldId id="33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92597" autoAdjust="0"/>
  </p:normalViewPr>
  <p:slideViewPr>
    <p:cSldViewPr snapToGrid="0" snapToObjects="1">
      <p:cViewPr varScale="1">
        <p:scale>
          <a:sx n="105" d="100"/>
          <a:sy n="105" d="100"/>
        </p:scale>
        <p:origin x="93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54C6B-49C1-E240-BB76-720A31E8F45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8F34-4F02-9342-8904-24628B2D6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38F8-7097-614C-8773-19DEE9C0B4D4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A14E4-4273-FF49-AC27-2598E0437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2821" y="2274848"/>
            <a:ext cx="9868828" cy="127971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259959"/>
            <a:ext cx="9144000" cy="624274"/>
          </a:xfrm>
        </p:spPr>
        <p:txBody>
          <a:bodyPr/>
          <a:lstStyle>
            <a:lvl1pPr marL="0" indent="0" algn="ctr" rtl="0">
              <a:lnSpc>
                <a:spcPct val="9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2400" dirty="0">
                <a:latin typeface="+mn-lt"/>
                <a:ea typeface="Calibri"/>
                <a:cs typeface="Calibri"/>
                <a:sym typeface="Calibri"/>
              </a:rPr>
              <a:t>Name of the presenter, project, company, country.</a:t>
            </a:r>
          </a:p>
        </p:txBody>
      </p:sp>
    </p:spTree>
    <p:extLst>
      <p:ext uri="{BB962C8B-B14F-4D97-AF65-F5344CB8AC3E}">
        <p14:creationId xmlns:p14="http://schemas.microsoft.com/office/powerpoint/2010/main" val="187840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760524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9350697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2183948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5674346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392470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484943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59815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18399854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25606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5791257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Edit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211873" y="1583473"/>
            <a:ext cx="11586117" cy="410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Fifths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356350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ctr">
              <a:defRPr sz="1600"/>
            </a:lvl1pPr>
          </a:lstStyle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od 33</a:t>
            </a:r>
          </a:p>
        </p:txBody>
      </p:sp>
    </p:spTree>
    <p:extLst>
      <p:ext uri="{BB962C8B-B14F-4D97-AF65-F5344CB8AC3E}">
        <p14:creationId xmlns:p14="http://schemas.microsoft.com/office/powerpoint/2010/main" val="2183311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1174500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600367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Edit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211873" y="1583473"/>
            <a:ext cx="11586117" cy="410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Fifths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356350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ctr">
              <a:defRPr sz="1600"/>
            </a:lvl1pPr>
          </a:lstStyle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od 33</a:t>
            </a:r>
          </a:p>
        </p:txBody>
      </p:sp>
    </p:spTree>
    <p:extLst>
      <p:ext uri="{BB962C8B-B14F-4D97-AF65-F5344CB8AC3E}">
        <p14:creationId xmlns:p14="http://schemas.microsoft.com/office/powerpoint/2010/main" val="14249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Edit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9932" y="1594625"/>
            <a:ext cx="5486400" cy="4226312"/>
          </a:xfrm>
        </p:spPr>
        <p:txBody>
          <a:bodyPr/>
          <a:lstStyle/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Fifths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9717" y="1594625"/>
            <a:ext cx="5664819" cy="4226311"/>
          </a:xfrm>
        </p:spPr>
        <p:txBody>
          <a:bodyPr/>
          <a:lstStyle/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Fifths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356350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73625" y="6356350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ctr">
              <a:defRPr sz="1600"/>
            </a:lvl1pPr>
          </a:lstStyle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od 33</a:t>
            </a:r>
          </a:p>
        </p:txBody>
      </p:sp>
    </p:spTree>
    <p:extLst>
      <p:ext uri="{BB962C8B-B14F-4D97-AF65-F5344CB8AC3E}">
        <p14:creationId xmlns:p14="http://schemas.microsoft.com/office/powerpoint/2010/main" val="72981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356350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ctr">
              <a:defRPr sz="1600"/>
            </a:lvl1pPr>
          </a:lstStyle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od 33</a:t>
            </a:r>
          </a:p>
        </p:txBody>
      </p:sp>
    </p:spTree>
    <p:extLst>
      <p:ext uri="{BB962C8B-B14F-4D97-AF65-F5344CB8AC3E}">
        <p14:creationId xmlns:p14="http://schemas.microsoft.com/office/powerpoint/2010/main" val="359117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Edit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211873" y="1583473"/>
            <a:ext cx="11586117" cy="4103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Fifths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356350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ctr">
              <a:defRPr sz="1600"/>
            </a:lvl1pPr>
          </a:lstStyle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od 33</a:t>
            </a:r>
          </a:p>
        </p:txBody>
      </p:sp>
    </p:spTree>
    <p:extLst>
      <p:ext uri="{BB962C8B-B14F-4D97-AF65-F5344CB8AC3E}">
        <p14:creationId xmlns:p14="http://schemas.microsoft.com/office/powerpoint/2010/main" val="179223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1683714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745296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815281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926981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/>
          <p:cNvSpPr/>
          <p:nvPr userDrawn="1"/>
        </p:nvSpPr>
        <p:spPr>
          <a:xfrm>
            <a:off x="0" y="4079"/>
            <a:ext cx="12192050" cy="1345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3260" y="186708"/>
            <a:ext cx="9344833" cy="98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Edit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8780" y="1617138"/>
            <a:ext cx="11519210" cy="4143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Fifths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cxnSp>
        <p:nvCxnSpPr>
          <p:cNvPr id="18" name="Shape 75"/>
          <p:cNvCxnSpPr/>
          <p:nvPr userDrawn="1"/>
        </p:nvCxnSpPr>
        <p:spPr>
          <a:xfrm>
            <a:off x="0" y="6028780"/>
            <a:ext cx="12192000" cy="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356350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673625" y="6356350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ctr">
              <a:defRPr sz="1600"/>
            </a:lvl1pPr>
          </a:lstStyle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od 35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017903-6360-456D-8860-F2A84E37CE9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77552" y="43451"/>
            <a:ext cx="1517498" cy="12984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A4773A5-1767-405D-BC86-09592D792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00" y="121918"/>
            <a:ext cx="729221" cy="10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31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50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92624C0-09F8-4530-AE29-24DCAC267CC7}" type="slidenum">
              <a:rPr lang="hr-HR" smtClean="0"/>
              <a:pPr>
                <a:defRPr/>
              </a:pPr>
              <a:t>‹#›</a:t>
            </a:fld>
            <a:r>
              <a:rPr lang="hr-HR"/>
              <a:t> od 35</a:t>
            </a:r>
            <a:endParaRPr lang="hr-HR" dirty="0"/>
          </a:p>
        </p:txBody>
      </p:sp>
      <p:sp>
        <p:nvSpPr>
          <p:cNvPr id="18" name="Shape 56">
            <a:extLst>
              <a:ext uri="{FF2B5EF4-FFF2-40B4-BE49-F238E27FC236}">
                <a16:creationId xmlns:a16="http://schemas.microsoft.com/office/drawing/2014/main" id="{8A18F405-A21C-4ACA-83EE-3A8308C2EE25}"/>
              </a:ext>
            </a:extLst>
          </p:cNvPr>
          <p:cNvSpPr/>
          <p:nvPr userDrawn="1"/>
        </p:nvSpPr>
        <p:spPr>
          <a:xfrm>
            <a:off x="0" y="4079"/>
            <a:ext cx="12192050" cy="1345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75">
            <a:extLst>
              <a:ext uri="{FF2B5EF4-FFF2-40B4-BE49-F238E27FC236}">
                <a16:creationId xmlns:a16="http://schemas.microsoft.com/office/drawing/2014/main" id="{462B5946-B11D-4615-BDD8-F451DC7F7691}"/>
              </a:ext>
            </a:extLst>
          </p:cNvPr>
          <p:cNvCxnSpPr/>
          <p:nvPr userDrawn="1"/>
        </p:nvCxnSpPr>
        <p:spPr>
          <a:xfrm>
            <a:off x="0" y="6028780"/>
            <a:ext cx="12192000" cy="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0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517F6C-DEBA-4D9F-B792-A36ACAFA2696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677552" y="43451"/>
            <a:ext cx="1517498" cy="1298455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EFACF86B-E059-456E-BD5C-292D156E94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00" y="121918"/>
            <a:ext cx="729221" cy="10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00601" y="1678665"/>
            <a:ext cx="4467802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Farming IoT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0563" y="4050833"/>
            <a:ext cx="389344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Članovi tima:</a:t>
            </a:r>
          </a:p>
          <a:p>
            <a:pPr algn="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David Gorup, Andrej Gregić, Marko Jurin, Ema Popović, Antea Šetka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83260" y="186708"/>
            <a:ext cx="9344833" cy="984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9742" y="159943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hr-HR" sz="2400">
                <a:latin typeface="+mj-lt"/>
              </a:rPr>
              <a:t>Kolegij Internet stvari: Projekt</a:t>
            </a:r>
          </a:p>
        </p:txBody>
      </p:sp>
    </p:spTree>
    <p:extLst>
      <p:ext uri="{BB962C8B-B14F-4D97-AF65-F5344CB8AC3E}">
        <p14:creationId xmlns:p14="http://schemas.microsoft.com/office/powerpoint/2010/main" val="162840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Sadržaj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endParaRPr lang="hr-HR" dirty="0"/>
          </a:p>
          <a:p>
            <a:r>
              <a:rPr lang="hr-HR" dirty="0"/>
              <a:t>Domena primjene</a:t>
            </a:r>
          </a:p>
          <a:p>
            <a:r>
              <a:rPr lang="hr-HR" dirty="0"/>
              <a:t>Opis rješenja</a:t>
            </a:r>
          </a:p>
          <a:p>
            <a:r>
              <a:rPr lang="hr-HR" dirty="0"/>
              <a:t>IoT platforma (ThingSpeak)</a:t>
            </a:r>
          </a:p>
          <a:p>
            <a:r>
              <a:rPr lang="hr-HR" dirty="0"/>
              <a:t>Korisnička aplikacija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sr-Latn-RS" dirty="0"/>
              <a:t>9. lipnja 2021.</a:t>
            </a:r>
            <a:endParaRPr lang="hr-H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hr-HR" dirty="0">
                <a:solidFill>
                  <a:schemeClr val="bg1"/>
                </a:solidFill>
              </a:rPr>
              <a:t>2 od 7</a:t>
            </a:r>
          </a:p>
        </p:txBody>
      </p:sp>
    </p:spTree>
    <p:extLst>
      <p:ext uri="{BB962C8B-B14F-4D97-AF65-F5344CB8AC3E}">
        <p14:creationId xmlns:p14="http://schemas.microsoft.com/office/powerpoint/2010/main" val="399928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Domena primjene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Pametna poljoprivreda</a:t>
            </a:r>
          </a:p>
          <a:p>
            <a:endParaRPr lang="hr-HR" dirty="0"/>
          </a:p>
          <a:p>
            <a:r>
              <a:rPr lang="hr-HR" dirty="0"/>
              <a:t>M</a:t>
            </a:r>
            <a:r>
              <a:rPr lang="en-US" dirty="0" err="1"/>
              <a:t>jerenje</a:t>
            </a:r>
            <a:r>
              <a:rPr lang="en-US" dirty="0"/>
              <a:t> </a:t>
            </a:r>
            <a:r>
              <a:rPr lang="en-US" dirty="0" err="1"/>
              <a:t>značajki</a:t>
            </a:r>
            <a:r>
              <a:rPr lang="en-US" dirty="0"/>
              <a:t> </a:t>
            </a:r>
            <a:r>
              <a:rPr lang="hr-HR" dirty="0"/>
              <a:t>bitnih </a:t>
            </a:r>
            <a:r>
              <a:rPr lang="en-US" dirty="0"/>
              <a:t>u </a:t>
            </a:r>
            <a:r>
              <a:rPr lang="en-US" dirty="0" err="1"/>
              <a:t>poljoprivredi</a:t>
            </a:r>
            <a:r>
              <a:rPr lang="en-US" dirty="0"/>
              <a:t> </a:t>
            </a:r>
            <a:endParaRPr lang="hr-HR" dirty="0"/>
          </a:p>
          <a:p>
            <a:r>
              <a:rPr lang="hr-HR" dirty="0"/>
              <a:t>P</a:t>
            </a:r>
            <a:r>
              <a:rPr lang="en-US" dirty="0" err="1"/>
              <a:t>oljoprivrednici</a:t>
            </a:r>
            <a:r>
              <a:rPr lang="en-US" dirty="0"/>
              <a:t> mog</a:t>
            </a:r>
            <a:r>
              <a:rPr lang="hr-HR" dirty="0"/>
              <a:t>u </a:t>
            </a:r>
            <a:r>
              <a:rPr lang="en-US" dirty="0" err="1"/>
              <a:t>pratiti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svojih</a:t>
            </a:r>
            <a:r>
              <a:rPr lang="en-US" dirty="0"/>
              <a:t> </a:t>
            </a:r>
            <a:r>
              <a:rPr lang="en-US" dirty="0" err="1"/>
              <a:t>usijeva</a:t>
            </a:r>
            <a:r>
              <a:rPr lang="en-US" dirty="0"/>
              <a:t> </a:t>
            </a:r>
            <a:endParaRPr lang="hr-HR" dirty="0"/>
          </a:p>
          <a:p>
            <a:r>
              <a:rPr lang="hr-HR" dirty="0"/>
              <a:t>Senzorska mreža prikuplja podatke sa agrikulturnih polja</a:t>
            </a:r>
          </a:p>
          <a:p>
            <a:r>
              <a:rPr lang="hr-HR" dirty="0"/>
              <a:t>Temperatura, vlaga i tlak zraka, temperatura i vlaga tla, vlaga lista, promjer plodova</a:t>
            </a:r>
            <a:endParaRPr lang="en-US" dirty="0"/>
          </a:p>
          <a:p>
            <a:r>
              <a:rPr lang="en-US" dirty="0" err="1"/>
              <a:t>Cilj</a:t>
            </a:r>
            <a:r>
              <a:rPr lang="en-US" dirty="0"/>
              <a:t> je </a:t>
            </a:r>
            <a:r>
              <a:rPr lang="en-US" dirty="0" err="1"/>
              <a:t>povećati</a:t>
            </a:r>
            <a:r>
              <a:rPr lang="en-US" dirty="0"/>
              <a:t>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količinu</a:t>
            </a:r>
            <a:r>
              <a:rPr lang="en-US" dirty="0"/>
              <a:t> </a:t>
            </a:r>
            <a:r>
              <a:rPr lang="en-US" dirty="0" err="1"/>
              <a:t>usijeva</a:t>
            </a:r>
            <a:r>
              <a:rPr lang="en-US" dirty="0"/>
              <a:t> </a:t>
            </a:r>
            <a:r>
              <a:rPr lang="hr-HR" dirty="0"/>
              <a:t>te </a:t>
            </a:r>
            <a:r>
              <a:rPr lang="en-US" dirty="0" err="1"/>
              <a:t>optimizirati</a:t>
            </a:r>
            <a:r>
              <a:rPr lang="en-US" dirty="0"/>
              <a:t> </a:t>
            </a:r>
            <a:r>
              <a:rPr lang="en-US" dirty="0" err="1"/>
              <a:t>ljudski</a:t>
            </a:r>
            <a:r>
              <a:rPr lang="en-US" dirty="0"/>
              <a:t> rad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Internet stvari</a:t>
            </a:r>
            <a:endParaRPr lang="hr-H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sr-Latn-RS" dirty="0"/>
              <a:t>9. lipnja 2021.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hr-HR" dirty="0">
                <a:solidFill>
                  <a:schemeClr val="bg1"/>
                </a:solidFill>
              </a:rPr>
              <a:t>3 od 7</a:t>
            </a:r>
          </a:p>
        </p:txBody>
      </p:sp>
    </p:spTree>
    <p:extLst>
      <p:ext uri="{BB962C8B-B14F-4D97-AF65-F5344CB8AC3E}">
        <p14:creationId xmlns:p14="http://schemas.microsoft.com/office/powerpoint/2010/main" val="346866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rješenja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hr-HR" dirty="0">
                <a:solidFill>
                  <a:schemeClr val="bg1"/>
                </a:solidFill>
              </a:rPr>
              <a:t>4 od 7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5EDF783-5630-4270-92BA-EAECF5C33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84" y="1657668"/>
            <a:ext cx="10742231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hr-H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platforma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Analitička IoT platforma otvorenog koda </a:t>
            </a:r>
          </a:p>
          <a:p>
            <a:r>
              <a:rPr lang="hr-HR" dirty="0"/>
              <a:t>Omogućuje skupljanje, </a:t>
            </a:r>
            <a:r>
              <a:rPr lang="hr-HR" dirty="0" err="1"/>
              <a:t>agregaciju</a:t>
            </a:r>
            <a:r>
              <a:rPr lang="hr-HR" dirty="0"/>
              <a:t> i analizu IoT senzorskih podataka</a:t>
            </a:r>
          </a:p>
          <a:p>
            <a:r>
              <a:rPr lang="hr-HR" dirty="0"/>
              <a:t>Usko integriran sa MATLAB programskog podrškom</a:t>
            </a:r>
          </a:p>
          <a:p>
            <a:endParaRPr lang="hr-HR" dirty="0"/>
          </a:p>
          <a:p>
            <a:r>
              <a:rPr lang="hr-HR" dirty="0"/>
              <a:t>Stvoren IoT kanal sa poljem za svaki board</a:t>
            </a:r>
          </a:p>
          <a:p>
            <a:pPr lvl="1"/>
            <a:r>
              <a:rPr lang="hr-HR" sz="1800" dirty="0"/>
              <a:t>XBee senzori šalju podatke na kanal preko mrežnog prilaza</a:t>
            </a:r>
          </a:p>
          <a:p>
            <a:pPr lvl="1"/>
            <a:r>
              <a:rPr lang="hr-HR" sz="1800" dirty="0"/>
              <a:t>Web aplikacija dohvaća podatke sa kanala preko REST API-ja</a:t>
            </a:r>
            <a:endParaRPr lang="en-US" sz="1800" dirty="0"/>
          </a:p>
          <a:p>
            <a:endParaRPr lang="hr-H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9. lipnja 2021.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hr-HR" dirty="0">
                <a:solidFill>
                  <a:schemeClr val="bg1"/>
                </a:solidFill>
              </a:rPr>
              <a:t>5 od 7</a:t>
            </a:r>
          </a:p>
        </p:txBody>
      </p:sp>
    </p:spTree>
    <p:extLst>
      <p:ext uri="{BB962C8B-B14F-4D97-AF65-F5344CB8AC3E}">
        <p14:creationId xmlns:p14="http://schemas.microsoft.com/office/powerpoint/2010/main" val="20466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Korisničke aplikacije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Popis pločica </a:t>
            </a:r>
            <a:r>
              <a:rPr lang="hr-HR" dirty="0"/>
              <a:t>(engl. </a:t>
            </a:r>
            <a:r>
              <a:rPr lang="hr-HR" i="1" dirty="0"/>
              <a:t>board</a:t>
            </a:r>
            <a:r>
              <a:rPr lang="hr-HR" dirty="0"/>
              <a:t>) s pripadajućim senzorima</a:t>
            </a:r>
            <a:endParaRPr lang="en-US" dirty="0"/>
          </a:p>
          <a:p>
            <a:r>
              <a:rPr lang="hr-HR" dirty="0"/>
              <a:t>N</a:t>
            </a:r>
            <a:r>
              <a:rPr lang="en-US" dirty="0" err="1"/>
              <a:t>udi</a:t>
            </a:r>
            <a:r>
              <a:rPr lang="en-US" dirty="0"/>
              <a:t> 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trenutnih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prethodnih</a:t>
            </a:r>
            <a:r>
              <a:rPr lang="en-US" dirty="0"/>
              <a:t> </a:t>
            </a:r>
            <a:r>
              <a:rPr lang="en-US" dirty="0" err="1"/>
              <a:t>mjerenja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endParaRPr lang="hr-HR" dirty="0"/>
          </a:p>
          <a:p>
            <a:r>
              <a:rPr lang="hr-HR" dirty="0"/>
              <a:t>Upozorenje u slučaju izvan-graničnih vrijednosti</a:t>
            </a:r>
          </a:p>
          <a:p>
            <a:endParaRPr lang="hr-HR" dirty="0"/>
          </a:p>
          <a:p>
            <a:r>
              <a:rPr lang="hr-HR" dirty="0"/>
              <a:t>Uporaba aplikacije:</a:t>
            </a:r>
          </a:p>
          <a:p>
            <a:pPr lvl="1"/>
            <a:r>
              <a:rPr lang="en-US" dirty="0" err="1"/>
              <a:t>Praćenje</a:t>
            </a:r>
            <a:r>
              <a:rPr lang="en-US" dirty="0"/>
              <a:t> </a:t>
            </a:r>
            <a:r>
              <a:rPr lang="en-US" dirty="0" err="1"/>
              <a:t>karakteristika</a:t>
            </a:r>
            <a:r>
              <a:rPr lang="en-US" dirty="0"/>
              <a:t> </a:t>
            </a:r>
            <a:r>
              <a:rPr lang="en-US" dirty="0" err="1"/>
              <a:t>zraka</a:t>
            </a:r>
            <a:r>
              <a:rPr lang="en-US" dirty="0"/>
              <a:t>, </a:t>
            </a:r>
            <a:r>
              <a:rPr lang="en-US" dirty="0" err="1"/>
              <a:t>tla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plodova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poljoprivrednim</a:t>
            </a:r>
            <a:r>
              <a:rPr lang="en-US" dirty="0"/>
              <a:t> </a:t>
            </a:r>
            <a:r>
              <a:rPr lang="en-US" dirty="0" err="1"/>
              <a:t>zemljištima</a:t>
            </a:r>
            <a:endParaRPr lang="hr-HR" dirty="0"/>
          </a:p>
          <a:p>
            <a:pPr lvl="1"/>
            <a:r>
              <a:rPr lang="hr-HR" dirty="0"/>
              <a:t>Prikaz upozorenja,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neka</a:t>
            </a:r>
            <a:r>
              <a:rPr lang="en-US" dirty="0"/>
              <a:t> od </a:t>
            </a:r>
            <a:r>
              <a:rPr lang="en-US" dirty="0" err="1"/>
              <a:t>karakteristika</a:t>
            </a:r>
            <a:r>
              <a:rPr lang="en-US" dirty="0"/>
              <a:t> </a:t>
            </a:r>
            <a:r>
              <a:rPr lang="en-US" dirty="0" err="1"/>
              <a:t>izvan</a:t>
            </a:r>
            <a:r>
              <a:rPr lang="en-US" dirty="0"/>
              <a:t> </a:t>
            </a:r>
            <a:r>
              <a:rPr lang="en-US" dirty="0" err="1"/>
              <a:t>dozvoljenih</a:t>
            </a:r>
            <a:r>
              <a:rPr lang="en-US" dirty="0"/>
              <a:t> </a:t>
            </a:r>
            <a:r>
              <a:rPr lang="en-US" dirty="0" err="1"/>
              <a:t>granica</a:t>
            </a:r>
            <a:endParaRPr lang="en-US" dirty="0"/>
          </a:p>
          <a:p>
            <a:pPr lvl="1"/>
            <a:endParaRPr lang="hr-HR" dirty="0"/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Internet stvari</a:t>
            </a:r>
            <a:endParaRPr lang="hr-H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sr-Latn-RS" dirty="0"/>
              <a:t>9. lipnja 2021.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2624C0-09F8-4530-AE29-24DCAC267CC7}" type="slidenum">
              <a:rPr lang="hr-HR" smtClean="0">
                <a:solidFill>
                  <a:schemeClr val="bg1"/>
                </a:solidFill>
              </a:rPr>
              <a:pPr>
                <a:defRPr/>
              </a:pPr>
              <a:t>6</a:t>
            </a:fld>
            <a:r>
              <a:rPr lang="hr-HR" dirty="0">
                <a:solidFill>
                  <a:schemeClr val="bg1"/>
                </a:solidFill>
              </a:rPr>
              <a:t> od 7</a:t>
            </a:r>
          </a:p>
        </p:txBody>
      </p:sp>
    </p:spTree>
    <p:extLst>
      <p:ext uri="{BB962C8B-B14F-4D97-AF65-F5344CB8AC3E}">
        <p14:creationId xmlns:p14="http://schemas.microsoft.com/office/powerpoint/2010/main" val="21166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Slika 7" descr="Slika na kojoj se prikazuje trava, na otvorenom, nebo, polje&#10;&#10;Opis je automatski generiran">
            <a:extLst>
              <a:ext uri="{FF2B5EF4-FFF2-40B4-BE49-F238E27FC236}">
                <a16:creationId xmlns:a16="http://schemas.microsoft.com/office/drawing/2014/main" id="{A78BDF22-A549-41AD-8A9C-706035405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8086779-EB43-47EB-864F-57CD9028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985" y="1063441"/>
            <a:ext cx="4477276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KRAJ!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E7F3D1E-1EF1-456F-9284-43265CFB0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93078" y="6041361"/>
            <a:ext cx="14379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900" dirty="0">
                <a:solidFill>
                  <a:schemeClr val="bg1"/>
                </a:solidFill>
              </a:rPr>
              <a:t>9. </a:t>
            </a:r>
            <a:r>
              <a:rPr lang="en-US" sz="900" dirty="0" err="1">
                <a:solidFill>
                  <a:schemeClr val="bg1"/>
                </a:solidFill>
              </a:rPr>
              <a:t>lipnja</a:t>
            </a:r>
            <a:r>
              <a:rPr lang="en-US" sz="900" dirty="0">
                <a:solidFill>
                  <a:schemeClr val="bg1"/>
                </a:solidFill>
              </a:rPr>
              <a:t> 2021.</a:t>
            </a:r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39037505-F4FD-4EB5-8FC7-A3208365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709" y="6041362"/>
            <a:ext cx="40214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Internet </a:t>
            </a:r>
            <a:r>
              <a:rPr lang="en-US" sz="9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stvari</a:t>
            </a:r>
            <a:endParaRPr lang="en-US" sz="9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CAE5FE2-2D95-4458-9AB0-DC7611FDD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92624C0-09F8-4530-AE29-24DCAC267CC7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r>
              <a:rPr lang="en-US" sz="900" dirty="0">
                <a:solidFill>
                  <a:schemeClr val="bg1"/>
                </a:solidFill>
              </a:rPr>
              <a:t> od</a:t>
            </a:r>
            <a:r>
              <a:rPr lang="hr-HR" sz="900" dirty="0">
                <a:solidFill>
                  <a:schemeClr val="bg1"/>
                </a:solidFill>
              </a:rPr>
              <a:t> 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43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23513</TotalTime>
  <Words>251</Words>
  <Application>Microsoft Office PowerPoint</Application>
  <PresentationFormat>Široki zaslon</PresentationFormat>
  <Paragraphs>55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1_Office-Design</vt:lpstr>
      <vt:lpstr>Faseta</vt:lpstr>
      <vt:lpstr>Farming IoT</vt:lpstr>
      <vt:lpstr>Sadržaj</vt:lpstr>
      <vt:lpstr>Domena primjene</vt:lpstr>
      <vt:lpstr>Opis rješenja</vt:lpstr>
      <vt:lpstr>IoT platforma</vt:lpstr>
      <vt:lpstr>Korisničke aplikacije</vt:lpstr>
      <vt:lpstr>KRAJ!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 Ivana Podnar-Zarko</dc:creator>
  <cp:lastModifiedBy>Antea Šetka</cp:lastModifiedBy>
  <cp:revision>453</cp:revision>
  <dcterms:created xsi:type="dcterms:W3CDTF">2016-05-13T15:27:46Z</dcterms:created>
  <dcterms:modified xsi:type="dcterms:W3CDTF">2021-06-08T20:10:50Z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-149236640</vt:i4>
  </property>
  <property fmtid="{D5CDD505-2E9C-101B-9397-08002B2CF9AE}" pid="3" name="_NewReviewCycle">
    <vt:lpwstr/>
  </property>
  <property fmtid="{D5CDD505-2E9C-101B-9397-08002B2CF9AE}" pid="4" name="_EmailSubject">
    <vt:lpwstr>IoT-EPI Common Workshop Meeting Draft Agenda</vt:lpwstr>
  </property>
  <property fmtid="{D5CDD505-2E9C-101B-9397-08002B2CF9AE}" pid="5" name="_AuthorEmail">
    <vt:lpwstr>Ovidiu.Vermesan@sintef.no</vt:lpwstr>
  </property>
  <property fmtid="{D5CDD505-2E9C-101B-9397-08002B2CF9AE}" pid="6" name="_AuthorEmailDisplayName">
    <vt:lpwstr>Ovidiu Vermesan</vt:lpwstr>
  </property>
  <property fmtid="{D5CDD505-2E9C-101B-9397-08002B2CF9AE}" pid="7" name="_PreviousAdHocReviewCycleID">
    <vt:i4>1594557096</vt:i4>
  </property>
</Properties>
</file>