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6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9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B14C28-A72C-4B03-9AB8-E4184987B8A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6AC168-AF4E-4C88-8AE3-123700125D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-prakash/fall2020-cse111-project/tree/main/phase_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4855-00CC-4FE9-BFEF-3C151DB0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409"/>
            <a:ext cx="9144000" cy="2387600"/>
          </a:xfrm>
        </p:spPr>
        <p:txBody>
          <a:bodyPr/>
          <a:lstStyle/>
          <a:p>
            <a:r>
              <a:rPr lang="en-US" dirty="0"/>
              <a:t>Earthquake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63118-3F95-41F5-A745-0AF5FE67C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084"/>
            <a:ext cx="9144000" cy="1655762"/>
          </a:xfrm>
        </p:spPr>
        <p:txBody>
          <a:bodyPr/>
          <a:lstStyle/>
          <a:p>
            <a:r>
              <a:rPr lang="en-US" dirty="0"/>
              <a:t>CSE 111 – Project – Phase 3</a:t>
            </a:r>
          </a:p>
          <a:p>
            <a:r>
              <a:rPr lang="en-US" dirty="0"/>
              <a:t>Zachary Harry, Eshant Prakash</a:t>
            </a:r>
          </a:p>
        </p:txBody>
      </p:sp>
      <p:pic>
        <p:nvPicPr>
          <p:cNvPr id="5" name="Picture 4" descr="A picture containing gambling house, room&#10;&#10;Description automatically generated">
            <a:extLst>
              <a:ext uri="{FF2B5EF4-FFF2-40B4-BE49-F238E27FC236}">
                <a16:creationId xmlns:a16="http://schemas.microsoft.com/office/drawing/2014/main" id="{424C5E77-5202-4533-A2E7-525000B7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73" y="849745"/>
            <a:ext cx="2431254" cy="24312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38948D-D78D-4466-86A7-AAEE59260802}"/>
              </a:ext>
            </a:extLst>
          </p:cNvPr>
          <p:cNvSpPr/>
          <p:nvPr/>
        </p:nvSpPr>
        <p:spPr>
          <a:xfrm>
            <a:off x="1615736" y="5530788"/>
            <a:ext cx="8859914" cy="452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GitHub Link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https://github.com/e-prakash/fall2020-cse111-project/tree/main/phase_3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7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9F6C-1764-4D03-A9F2-571EE52A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3F07-9002-480D-9A9D-E6981B7B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/>
              <a:t>Earthquake Database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/>
              <a:t>Prefilled with Data from USGS and Nuclear Database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/>
              <a:t>Used for the cataloguing and management of Earthquake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/>
              <a:t>Can View and Generate Reports on the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40569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0EB0-E224-4C1C-8244-9ADE42F6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1891-B7BB-45C9-AB99-D829AD0B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25000" lnSpcReduction="20000"/>
          </a:bodyPr>
          <a:lstStyle/>
          <a:p>
            <a:pPr marL="880110" lvl="1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200" dirty="0"/>
              <a:t>View Earthquakes on a Map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Filter Earthquakes by Year and Magnitude Range, Location, and Source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Addition Filtering for Earthquakes Caused by Nuclear Explosions (Yield and Sources)</a:t>
            </a:r>
          </a:p>
          <a:p>
            <a:pPr marL="880110" lvl="1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200" dirty="0"/>
              <a:t>Generate Reports (Bar and Trend Graphs) from the Data comparing different Locations over Time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Same Filtering Options Available</a:t>
            </a:r>
          </a:p>
          <a:p>
            <a:pPr marL="880110" lvl="1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200" dirty="0"/>
              <a:t>Manage Earthquakes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Edit Existing Data</a:t>
            </a:r>
          </a:p>
          <a:p>
            <a:pPr marL="1245870" lvl="3" indent="-514350">
              <a:lnSpc>
                <a:spcPts val="27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600" dirty="0"/>
              <a:t>Add New Earthquakes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2165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FADD-6C82-4099-9D70-4FEE9F62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" y="263527"/>
            <a:ext cx="3657056" cy="1450757"/>
          </a:xfrm>
        </p:spPr>
        <p:txBody>
          <a:bodyPr/>
          <a:lstStyle/>
          <a:p>
            <a:r>
              <a:rPr lang="en-US" dirty="0"/>
              <a:t>Use-Case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F56840-16B8-4285-B3B3-5CFEF1B2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903" y="0"/>
            <a:ext cx="8240097" cy="629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3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D197CD-A72A-4054-9A24-CC86DEB210EF}"/>
              </a:ext>
            </a:extLst>
          </p:cNvPr>
          <p:cNvSpPr/>
          <p:nvPr/>
        </p:nvSpPr>
        <p:spPr>
          <a:xfrm>
            <a:off x="2658140" y="0"/>
            <a:ext cx="9533860" cy="6858000"/>
          </a:xfrm>
          <a:prstGeom prst="rect">
            <a:avLst/>
          </a:prstGeom>
          <a:solidFill>
            <a:srgbClr val="BD582C"/>
          </a:solidFill>
          <a:ln w="76200">
            <a:solidFill>
              <a:srgbClr val="E4831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F5B36-B24F-44D9-B46E-C56F92938564}"/>
              </a:ext>
            </a:extLst>
          </p:cNvPr>
          <p:cNvSpPr txBox="1">
            <a:spLocks/>
          </p:cNvSpPr>
          <p:nvPr/>
        </p:nvSpPr>
        <p:spPr>
          <a:xfrm>
            <a:off x="200465" y="163510"/>
            <a:ext cx="2278966" cy="5955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E/R and Relation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C1C29-E556-4AEB-92A4-731E722F6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3" t="2567"/>
          <a:stretch/>
        </p:blipFill>
        <p:spPr bwMode="auto">
          <a:xfrm>
            <a:off x="3072809" y="163510"/>
            <a:ext cx="8819187" cy="615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AC5E-0AC7-428D-99AE-A982A688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0C3B-1BDB-4F0B-B63E-1D03BD6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  SQLite Database</a:t>
            </a:r>
          </a:p>
          <a:p>
            <a:pPr marL="1035558" lvl="1" indent="-742950">
              <a:buFont typeface="Arial" panose="020B0604020202020204" pitchFamily="34" charset="0"/>
              <a:buChar char="•"/>
            </a:pPr>
            <a:r>
              <a:rPr lang="en-US" sz="3400" dirty="0"/>
              <a:t>Data stored in “data/</a:t>
            </a:r>
            <a:r>
              <a:rPr lang="en-US" sz="3400" dirty="0" err="1"/>
              <a:t>data.sqlite</a:t>
            </a:r>
            <a:r>
              <a:rPr lang="en-US" sz="3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  Python for Application</a:t>
            </a:r>
          </a:p>
          <a:p>
            <a:pPr marL="1035558" lvl="1" indent="-742950">
              <a:buFont typeface="Arial" panose="020B0604020202020204" pitchFamily="34" charset="0"/>
              <a:buChar char="•"/>
            </a:pPr>
            <a:r>
              <a:rPr lang="en-US" sz="3400" dirty="0" err="1"/>
              <a:t>Tkinter</a:t>
            </a:r>
            <a:r>
              <a:rPr lang="en-US" sz="3400" dirty="0"/>
              <a:t> for GUI</a:t>
            </a:r>
          </a:p>
          <a:p>
            <a:pPr marL="1035558" lvl="1" indent="-742950">
              <a:buFont typeface="Arial" panose="020B0604020202020204" pitchFamily="34" charset="0"/>
              <a:buChar char="•"/>
            </a:pPr>
            <a:r>
              <a:rPr lang="en-US" sz="3400" dirty="0"/>
              <a:t>matplotlib to Generate Graphs</a:t>
            </a:r>
          </a:p>
          <a:p>
            <a:pPr marL="1035558" lvl="1" indent="-742950">
              <a:buFont typeface="Arial" panose="020B0604020202020204" pitchFamily="34" charset="0"/>
              <a:buChar char="•"/>
            </a:pPr>
            <a:r>
              <a:rPr lang="en-US" sz="3400" dirty="0"/>
              <a:t>folium to Generate Maps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719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2E0B-3D1B-4AAD-A4A0-72A18627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92F1-D7E5-4B7F-8D2D-7E88026C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Map of 2011 Earthquakes in Asia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Map of Nuclear Explosions by USA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Aggregate Graph of Earthquakes per Population in Oceania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Generate Trend Graph of Earthquake Count in All Regions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Edit 2011 Japan Earthquake (30209)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Earthquake for 2020 in Merced (Long, Lat: -120.4830, 37.3022) as Nuclear Explosion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View changes 5 and 6 in new maps</a:t>
            </a:r>
          </a:p>
        </p:txBody>
      </p:sp>
    </p:spTree>
    <p:extLst>
      <p:ext uri="{BB962C8B-B14F-4D97-AF65-F5344CB8AC3E}">
        <p14:creationId xmlns:p14="http://schemas.microsoft.com/office/powerpoint/2010/main" val="2436301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228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Earthquake Database</vt:lpstr>
      <vt:lpstr>System Description</vt:lpstr>
      <vt:lpstr>Use-Case Description</vt:lpstr>
      <vt:lpstr>Use-Case Diagram</vt:lpstr>
      <vt:lpstr>PowerPoint Presentation</vt:lpstr>
      <vt:lpstr>Implementation Details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Database</dc:title>
  <dc:creator>Eshant Prakash</dc:creator>
  <cp:lastModifiedBy>Eshant Prakash</cp:lastModifiedBy>
  <cp:revision>14</cp:revision>
  <dcterms:created xsi:type="dcterms:W3CDTF">2020-12-11T21:19:07Z</dcterms:created>
  <dcterms:modified xsi:type="dcterms:W3CDTF">2020-12-12T01:35:50Z</dcterms:modified>
</cp:coreProperties>
</file>