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68" r:id="rId5"/>
    <p:sldId id="264" r:id="rId6"/>
    <p:sldId id="269" r:id="rId7"/>
    <p:sldId id="266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548"/>
    <a:srgbClr val="00E1A2"/>
    <a:srgbClr val="26C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74D2A-C1C2-C247-9B84-C9EFE2DD3550}" v="158" dt="2020-09-21T12:18:07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, Florian" userId="8483e535-8f3c-43c1-87bb-1968ef287b0a" providerId="ADAL" clId="{67574D2A-C1C2-C247-9B84-C9EFE2DD3550}"/>
    <pc:docChg chg="undo custSel addSld delSld modSld">
      <pc:chgData name="Winkler, Florian" userId="8483e535-8f3c-43c1-87bb-1968ef287b0a" providerId="ADAL" clId="{67574D2A-C1C2-C247-9B84-C9EFE2DD3550}" dt="2020-09-21T12:18:07.686" v="1873" actId="1076"/>
      <pc:docMkLst>
        <pc:docMk/>
      </pc:docMkLst>
      <pc:sldChg chg="modSp mod">
        <pc:chgData name="Winkler, Florian" userId="8483e535-8f3c-43c1-87bb-1968ef287b0a" providerId="ADAL" clId="{67574D2A-C1C2-C247-9B84-C9EFE2DD3550}" dt="2020-09-21T10:42:43.165" v="1844" actId="20577"/>
        <pc:sldMkLst>
          <pc:docMk/>
          <pc:sldMk cId="1705738879" sldId="256"/>
        </pc:sldMkLst>
        <pc:spChg chg="mod">
          <ac:chgData name="Winkler, Florian" userId="8483e535-8f3c-43c1-87bb-1968ef287b0a" providerId="ADAL" clId="{67574D2A-C1C2-C247-9B84-C9EFE2DD3550}" dt="2020-09-18T14:39:44.658" v="1763" actId="20577"/>
          <ac:spMkLst>
            <pc:docMk/>
            <pc:sldMk cId="1705738879" sldId="256"/>
            <ac:spMk id="2" creationId="{EB494627-A8E3-664A-B833-E49FA121613A}"/>
          </ac:spMkLst>
        </pc:spChg>
        <pc:spChg chg="mod">
          <ac:chgData name="Winkler, Florian" userId="8483e535-8f3c-43c1-87bb-1968ef287b0a" providerId="ADAL" clId="{67574D2A-C1C2-C247-9B84-C9EFE2DD3550}" dt="2020-09-21T10:42:43.165" v="1844" actId="20577"/>
          <ac:spMkLst>
            <pc:docMk/>
            <pc:sldMk cId="1705738879" sldId="256"/>
            <ac:spMk id="3" creationId="{FC1DFFCA-1207-3042-8C60-C5DDD6273F90}"/>
          </ac:spMkLst>
        </pc:spChg>
      </pc:sldChg>
      <pc:sldChg chg="addSp delSp modSp mod modAnim">
        <pc:chgData name="Winkler, Florian" userId="8483e535-8f3c-43c1-87bb-1968ef287b0a" providerId="ADAL" clId="{67574D2A-C1C2-C247-9B84-C9EFE2DD3550}" dt="2020-09-18T14:18:31.500" v="1752" actId="478"/>
        <pc:sldMkLst>
          <pc:docMk/>
          <pc:sldMk cId="948800022" sldId="264"/>
        </pc:sldMkLst>
        <pc:spChg chg="mod">
          <ac:chgData name="Winkler, Florian" userId="8483e535-8f3c-43c1-87bb-1968ef287b0a" providerId="ADAL" clId="{67574D2A-C1C2-C247-9B84-C9EFE2DD3550}" dt="2020-09-18T13:12:32.808" v="571" actId="1038"/>
          <ac:spMkLst>
            <pc:docMk/>
            <pc:sldMk cId="948800022" sldId="264"/>
            <ac:spMk id="4" creationId="{86340150-766A-9E42-A134-139C0546062F}"/>
          </ac:spMkLst>
        </pc:spChg>
        <pc:spChg chg="mod">
          <ac:chgData name="Winkler, Florian" userId="8483e535-8f3c-43c1-87bb-1968ef287b0a" providerId="ADAL" clId="{67574D2A-C1C2-C247-9B84-C9EFE2DD3550}" dt="2020-09-18T13:11:33.152" v="547" actId="1037"/>
          <ac:spMkLst>
            <pc:docMk/>
            <pc:sldMk cId="948800022" sldId="264"/>
            <ac:spMk id="5" creationId="{BB23306C-EB56-CB48-950A-CAB71AB2F8C2}"/>
          </ac:spMkLst>
        </pc:spChg>
        <pc:spChg chg="mod">
          <ac:chgData name="Winkler, Florian" userId="8483e535-8f3c-43c1-87bb-1968ef287b0a" providerId="ADAL" clId="{67574D2A-C1C2-C247-9B84-C9EFE2DD3550}" dt="2020-09-18T13:11:52.649" v="554" actId="1037"/>
          <ac:spMkLst>
            <pc:docMk/>
            <pc:sldMk cId="948800022" sldId="264"/>
            <ac:spMk id="6" creationId="{28FE2287-CBD8-6E40-9498-7955DCA95CA5}"/>
          </ac:spMkLst>
        </pc:spChg>
        <pc:spChg chg="mod">
          <ac:chgData name="Winkler, Florian" userId="8483e535-8f3c-43c1-87bb-1968ef287b0a" providerId="ADAL" clId="{67574D2A-C1C2-C247-9B84-C9EFE2DD3550}" dt="2020-09-18T13:21:56.344" v="671" actId="1038"/>
          <ac:spMkLst>
            <pc:docMk/>
            <pc:sldMk cId="948800022" sldId="264"/>
            <ac:spMk id="8" creationId="{FCDAD93D-1770-1A48-BDA9-5A5603DE60EE}"/>
          </ac:spMkLst>
        </pc:spChg>
        <pc:spChg chg="mod">
          <ac:chgData name="Winkler, Florian" userId="8483e535-8f3c-43c1-87bb-1968ef287b0a" providerId="ADAL" clId="{67574D2A-C1C2-C247-9B84-C9EFE2DD3550}" dt="2020-09-18T13:05:43.462" v="399" actId="20577"/>
          <ac:spMkLst>
            <pc:docMk/>
            <pc:sldMk cId="948800022" sldId="264"/>
            <ac:spMk id="9" creationId="{B57CB209-404F-C043-A2CE-86ACED50209A}"/>
          </ac:spMkLst>
        </pc:spChg>
        <pc:spChg chg="mod">
          <ac:chgData name="Winkler, Florian" userId="8483e535-8f3c-43c1-87bb-1968ef287b0a" providerId="ADAL" clId="{67574D2A-C1C2-C247-9B84-C9EFE2DD3550}" dt="2020-09-18T13:21:12.449" v="647" actId="20577"/>
          <ac:spMkLst>
            <pc:docMk/>
            <pc:sldMk cId="948800022" sldId="264"/>
            <ac:spMk id="10" creationId="{B45E1FC1-93C4-3C48-8184-FE45090026A7}"/>
          </ac:spMkLst>
        </pc:spChg>
        <pc:spChg chg="mod">
          <ac:chgData name="Winkler, Florian" userId="8483e535-8f3c-43c1-87bb-1968ef287b0a" providerId="ADAL" clId="{67574D2A-C1C2-C247-9B84-C9EFE2DD3550}" dt="2020-09-18T13:13:25.618" v="590" actId="1037"/>
          <ac:spMkLst>
            <pc:docMk/>
            <pc:sldMk cId="948800022" sldId="264"/>
            <ac:spMk id="11" creationId="{286D8C03-3500-BB43-8F21-7F7C91A75B41}"/>
          </ac:spMkLst>
        </pc:spChg>
        <pc:spChg chg="mod">
          <ac:chgData name="Winkler, Florian" userId="8483e535-8f3c-43c1-87bb-1968ef287b0a" providerId="ADAL" clId="{67574D2A-C1C2-C247-9B84-C9EFE2DD3550}" dt="2020-09-18T13:13:02.817" v="578" actId="1037"/>
          <ac:spMkLst>
            <pc:docMk/>
            <pc:sldMk cId="948800022" sldId="264"/>
            <ac:spMk id="12" creationId="{7EFC8568-F91D-0148-AC36-99A6BCD57B65}"/>
          </ac:spMkLst>
        </pc:spChg>
        <pc:spChg chg="mod">
          <ac:chgData name="Winkler, Florian" userId="8483e535-8f3c-43c1-87bb-1968ef287b0a" providerId="ADAL" clId="{67574D2A-C1C2-C247-9B84-C9EFE2DD3550}" dt="2020-09-18T13:13:18.376" v="585" actId="1038"/>
          <ac:spMkLst>
            <pc:docMk/>
            <pc:sldMk cId="948800022" sldId="264"/>
            <ac:spMk id="14" creationId="{5532C261-7674-6D4D-93BF-A3FFF2F50E74}"/>
          </ac:spMkLst>
        </pc:spChg>
        <pc:spChg chg="mod">
          <ac:chgData name="Winkler, Florian" userId="8483e535-8f3c-43c1-87bb-1968ef287b0a" providerId="ADAL" clId="{67574D2A-C1C2-C247-9B84-C9EFE2DD3550}" dt="2020-09-18T13:23:56.176" v="721" actId="113"/>
          <ac:spMkLst>
            <pc:docMk/>
            <pc:sldMk cId="948800022" sldId="264"/>
            <ac:spMk id="17" creationId="{EF5C1D14-071A-594C-928C-FEA9519180E8}"/>
          </ac:spMkLst>
        </pc:spChg>
        <pc:spChg chg="mod">
          <ac:chgData name="Winkler, Florian" userId="8483e535-8f3c-43c1-87bb-1968ef287b0a" providerId="ADAL" clId="{67574D2A-C1C2-C247-9B84-C9EFE2DD3550}" dt="2020-09-18T13:25:13.159" v="728" actId="14100"/>
          <ac:spMkLst>
            <pc:docMk/>
            <pc:sldMk cId="948800022" sldId="264"/>
            <ac:spMk id="18" creationId="{F248B9D1-E2A3-7144-BBF1-CBF209157934}"/>
          </ac:spMkLst>
        </pc:spChg>
        <pc:spChg chg="mod">
          <ac:chgData name="Winkler, Florian" userId="8483e535-8f3c-43c1-87bb-1968ef287b0a" providerId="ADAL" clId="{67574D2A-C1C2-C247-9B84-C9EFE2DD3550}" dt="2020-09-18T13:24:00.880" v="724" actId="113"/>
          <ac:spMkLst>
            <pc:docMk/>
            <pc:sldMk cId="948800022" sldId="264"/>
            <ac:spMk id="19" creationId="{5B51C878-5102-6D4C-AEA3-BDA5D3E34B70}"/>
          </ac:spMkLst>
        </pc:spChg>
        <pc:spChg chg="mod">
          <ac:chgData name="Winkler, Florian" userId="8483e535-8f3c-43c1-87bb-1968ef287b0a" providerId="ADAL" clId="{67574D2A-C1C2-C247-9B84-C9EFE2DD3550}" dt="2020-09-18T13:24:03.519" v="725" actId="113"/>
          <ac:spMkLst>
            <pc:docMk/>
            <pc:sldMk cId="948800022" sldId="264"/>
            <ac:spMk id="20" creationId="{78BD5D4F-16BA-ED4C-A13B-38081A56954D}"/>
          </ac:spMkLst>
        </pc:spChg>
        <pc:spChg chg="del">
          <ac:chgData name="Winkler, Florian" userId="8483e535-8f3c-43c1-87bb-1968ef287b0a" providerId="ADAL" clId="{67574D2A-C1C2-C247-9B84-C9EFE2DD3550}" dt="2020-09-18T14:18:07.097" v="1741" actId="478"/>
          <ac:spMkLst>
            <pc:docMk/>
            <pc:sldMk cId="948800022" sldId="264"/>
            <ac:spMk id="39" creationId="{A823687E-CD3F-C24F-B8C2-603ED1B36BB7}"/>
          </ac:spMkLst>
        </pc:spChg>
        <pc:spChg chg="add del mod">
          <ac:chgData name="Winkler, Florian" userId="8483e535-8f3c-43c1-87bb-1968ef287b0a" providerId="ADAL" clId="{67574D2A-C1C2-C247-9B84-C9EFE2DD3550}" dt="2020-09-18T14:18:31.500" v="1752" actId="478"/>
          <ac:spMkLst>
            <pc:docMk/>
            <pc:sldMk cId="948800022" sldId="264"/>
            <ac:spMk id="79" creationId="{D6E2A8C3-C7A1-0341-BF8A-AED249AFB4A4}"/>
          </ac:spMkLst>
        </pc:spChg>
        <pc:spChg chg="add mod">
          <ac:chgData name="Winkler, Florian" userId="8483e535-8f3c-43c1-87bb-1968ef287b0a" providerId="ADAL" clId="{67574D2A-C1C2-C247-9B84-C9EFE2DD3550}" dt="2020-09-18T13:20:52.218" v="645" actId="207"/>
          <ac:spMkLst>
            <pc:docMk/>
            <pc:sldMk cId="948800022" sldId="264"/>
            <ac:spMk id="82" creationId="{8AA553E6-89C4-C748-BC15-03E406C4E906}"/>
          </ac:spMkLst>
        </pc:spChg>
        <pc:spChg chg="mod">
          <ac:chgData name="Winkler, Florian" userId="8483e535-8f3c-43c1-87bb-1968ef287b0a" providerId="ADAL" clId="{67574D2A-C1C2-C247-9B84-C9EFE2DD3550}" dt="2020-09-18T13:22:05.069" v="677" actId="1038"/>
          <ac:spMkLst>
            <pc:docMk/>
            <pc:sldMk cId="948800022" sldId="264"/>
            <ac:spMk id="87" creationId="{003F4452-4296-DD4E-AA9E-DFF19B060D1A}"/>
          </ac:spMkLst>
        </pc:spChg>
        <pc:grpChg chg="mod">
          <ac:chgData name="Winkler, Florian" userId="8483e535-8f3c-43c1-87bb-1968ef287b0a" providerId="ADAL" clId="{67574D2A-C1C2-C247-9B84-C9EFE2DD3550}" dt="2020-09-18T13:12:48.611" v="576" actId="1038"/>
          <ac:grpSpMkLst>
            <pc:docMk/>
            <pc:sldMk cId="948800022" sldId="264"/>
            <ac:grpSpMk id="24" creationId="{1E12C8D4-9761-7A4E-BECD-64C1BE4E4096}"/>
          </ac:grpSpMkLst>
        </pc:grpChg>
        <pc:grpChg chg="mod">
          <ac:chgData name="Winkler, Florian" userId="8483e535-8f3c-43c1-87bb-1968ef287b0a" providerId="ADAL" clId="{67574D2A-C1C2-C247-9B84-C9EFE2DD3550}" dt="2020-09-18T13:26:58.722" v="732" actId="166"/>
          <ac:grpSpMkLst>
            <pc:docMk/>
            <pc:sldMk cId="948800022" sldId="264"/>
            <ac:grpSpMk id="28" creationId="{1A0A1BD4-5DF9-3F40-B1E5-E80395E49B0E}"/>
          </ac:grpSpMkLst>
        </pc:grpChg>
        <pc:grpChg chg="mod">
          <ac:chgData name="Winkler, Florian" userId="8483e535-8f3c-43c1-87bb-1968ef287b0a" providerId="ADAL" clId="{67574D2A-C1C2-C247-9B84-C9EFE2DD3550}" dt="2020-09-18T13:11:45.823" v="551" actId="1038"/>
          <ac:grpSpMkLst>
            <pc:docMk/>
            <pc:sldMk cId="948800022" sldId="264"/>
            <ac:grpSpMk id="29" creationId="{0CECA3BA-5667-6649-8E3A-2367BF0A3CFD}"/>
          </ac:grpSpMkLst>
        </pc:grpChg>
        <pc:grpChg chg="mod">
          <ac:chgData name="Winkler, Florian" userId="8483e535-8f3c-43c1-87bb-1968ef287b0a" providerId="ADAL" clId="{67574D2A-C1C2-C247-9B84-C9EFE2DD3550}" dt="2020-09-18T13:23:20.986" v="713" actId="1038"/>
          <ac:grpSpMkLst>
            <pc:docMk/>
            <pc:sldMk cId="948800022" sldId="264"/>
            <ac:grpSpMk id="37" creationId="{7F0C33EE-5001-8046-ADA9-84FA5FAF6467}"/>
          </ac:grpSpMkLst>
        </pc:grpChg>
        <pc:cxnChg chg="mod">
          <ac:chgData name="Winkler, Florian" userId="8483e535-8f3c-43c1-87bb-1968ef287b0a" providerId="ADAL" clId="{67574D2A-C1C2-C247-9B84-C9EFE2DD3550}" dt="2020-09-18T13:11:33.152" v="547" actId="1037"/>
          <ac:cxnSpMkLst>
            <pc:docMk/>
            <pc:sldMk cId="948800022" sldId="264"/>
            <ac:cxnSpMk id="16" creationId="{F5A3D91C-78BB-4345-A127-BCFC1987CD47}"/>
          </ac:cxnSpMkLst>
        </pc:cxnChg>
        <pc:cxnChg chg="mod">
          <ac:chgData name="Winkler, Florian" userId="8483e535-8f3c-43c1-87bb-1968ef287b0a" providerId="ADAL" clId="{67574D2A-C1C2-C247-9B84-C9EFE2DD3550}" dt="2020-09-18T13:10:20.144" v="496" actId="14100"/>
          <ac:cxnSpMkLst>
            <pc:docMk/>
            <pc:sldMk cId="948800022" sldId="264"/>
            <ac:cxnSpMk id="22" creationId="{FDDDCE5C-917E-414D-B3A9-2FB69D3AA6D1}"/>
          </ac:cxnSpMkLst>
        </pc:cxnChg>
        <pc:cxnChg chg="mod">
          <ac:chgData name="Winkler, Florian" userId="8483e535-8f3c-43c1-87bb-1968ef287b0a" providerId="ADAL" clId="{67574D2A-C1C2-C247-9B84-C9EFE2DD3550}" dt="2020-09-18T13:11:42.292" v="548" actId="14100"/>
          <ac:cxnSpMkLst>
            <pc:docMk/>
            <pc:sldMk cId="948800022" sldId="264"/>
            <ac:cxnSpMk id="27" creationId="{4AD3D657-ADB5-4A40-A084-DE075DD9BD66}"/>
          </ac:cxnSpMkLst>
        </pc:cxnChg>
        <pc:cxnChg chg="mod">
          <ac:chgData name="Winkler, Florian" userId="8483e535-8f3c-43c1-87bb-1968ef287b0a" providerId="ADAL" clId="{67574D2A-C1C2-C247-9B84-C9EFE2DD3550}" dt="2020-09-18T13:13:18.376" v="585" actId="1038"/>
          <ac:cxnSpMkLst>
            <pc:docMk/>
            <pc:sldMk cId="948800022" sldId="264"/>
            <ac:cxnSpMk id="30" creationId="{C01236E5-EA43-5548-A36A-75568A6DE891}"/>
          </ac:cxnSpMkLst>
        </pc:cxnChg>
        <pc:cxnChg chg="mod">
          <ac:chgData name="Winkler, Florian" userId="8483e535-8f3c-43c1-87bb-1968ef287b0a" providerId="ADAL" clId="{67574D2A-C1C2-C247-9B84-C9EFE2DD3550}" dt="2020-09-18T13:13:25.618" v="590" actId="1037"/>
          <ac:cxnSpMkLst>
            <pc:docMk/>
            <pc:sldMk cId="948800022" sldId="264"/>
            <ac:cxnSpMk id="35" creationId="{01694898-6507-574F-8895-1A274715C645}"/>
          </ac:cxnSpMkLst>
        </pc:cxnChg>
        <pc:cxnChg chg="mod">
          <ac:chgData name="Winkler, Florian" userId="8483e535-8f3c-43c1-87bb-1968ef287b0a" providerId="ADAL" clId="{67574D2A-C1C2-C247-9B84-C9EFE2DD3550}" dt="2020-09-18T13:13:18.376" v="585" actId="1038"/>
          <ac:cxnSpMkLst>
            <pc:docMk/>
            <pc:sldMk cId="948800022" sldId="264"/>
            <ac:cxnSpMk id="38" creationId="{6C20644D-201D-FB4A-B5BD-6BD6AE279F65}"/>
          </ac:cxnSpMkLst>
        </pc:cxnChg>
        <pc:cxnChg chg="mod">
          <ac:chgData name="Winkler, Florian" userId="8483e535-8f3c-43c1-87bb-1968ef287b0a" providerId="ADAL" clId="{67574D2A-C1C2-C247-9B84-C9EFE2DD3550}" dt="2020-09-18T13:13:02.817" v="578" actId="1037"/>
          <ac:cxnSpMkLst>
            <pc:docMk/>
            <pc:sldMk cId="948800022" sldId="264"/>
            <ac:cxnSpMk id="41" creationId="{042B6960-A35D-B147-B50D-F198761ABF98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44" creationId="{CFC6D9D9-5673-6040-A2D4-89687E46C84B}"/>
          </ac:cxnSpMkLst>
        </pc:cxnChg>
        <pc:cxnChg chg="mod">
          <ac:chgData name="Winkler, Florian" userId="8483e535-8f3c-43c1-87bb-1968ef287b0a" providerId="ADAL" clId="{67574D2A-C1C2-C247-9B84-C9EFE2DD3550}" dt="2020-09-18T13:12:32.808" v="571" actId="1038"/>
          <ac:cxnSpMkLst>
            <pc:docMk/>
            <pc:sldMk cId="948800022" sldId="264"/>
            <ac:cxnSpMk id="47" creationId="{E34F8074-774A-A742-AFA5-6ACEFF58A085}"/>
          </ac:cxnSpMkLst>
        </pc:cxnChg>
        <pc:cxnChg chg="mod">
          <ac:chgData name="Winkler, Florian" userId="8483e535-8f3c-43c1-87bb-1968ef287b0a" providerId="ADAL" clId="{67574D2A-C1C2-C247-9B84-C9EFE2DD3550}" dt="2020-09-18T13:11:52.649" v="554" actId="1037"/>
          <ac:cxnSpMkLst>
            <pc:docMk/>
            <pc:sldMk cId="948800022" sldId="264"/>
            <ac:cxnSpMk id="50" creationId="{3886438B-2C41-FA44-8DCD-79E934711259}"/>
          </ac:cxnSpMkLst>
        </pc:cxnChg>
        <pc:cxnChg chg="mod">
          <ac:chgData name="Winkler, Florian" userId="8483e535-8f3c-43c1-87bb-1968ef287b0a" providerId="ADAL" clId="{67574D2A-C1C2-C247-9B84-C9EFE2DD3550}" dt="2020-09-18T13:13:25.618" v="590" actId="1037"/>
          <ac:cxnSpMkLst>
            <pc:docMk/>
            <pc:sldMk cId="948800022" sldId="264"/>
            <ac:cxnSpMk id="54" creationId="{4540AA03-9F31-BE4D-8EA7-0AB7A47B2165}"/>
          </ac:cxnSpMkLst>
        </pc:cxnChg>
        <pc:cxnChg chg="add mod">
          <ac:chgData name="Winkler, Florian" userId="8483e535-8f3c-43c1-87bb-1968ef287b0a" providerId="ADAL" clId="{67574D2A-C1C2-C247-9B84-C9EFE2DD3550}" dt="2020-09-18T13:19:09.149" v="622" actId="208"/>
          <ac:cxnSpMkLst>
            <pc:docMk/>
            <pc:sldMk cId="948800022" sldId="264"/>
            <ac:cxnSpMk id="58" creationId="{F34F35B3-DAE2-034A-94AB-9BADB6D83C9F}"/>
          </ac:cxnSpMkLst>
        </pc:cxnChg>
        <pc:cxnChg chg="mod">
          <ac:chgData name="Winkler, Florian" userId="8483e535-8f3c-43c1-87bb-1968ef287b0a" providerId="ADAL" clId="{67574D2A-C1C2-C247-9B84-C9EFE2DD3550}" dt="2020-09-18T13:13:02.817" v="578" actId="1037"/>
          <ac:cxnSpMkLst>
            <pc:docMk/>
            <pc:sldMk cId="948800022" sldId="264"/>
            <ac:cxnSpMk id="60" creationId="{3CC0531F-F7A2-DB4F-8209-C57F5B27A2FB}"/>
          </ac:cxnSpMkLst>
        </pc:cxnChg>
        <pc:cxnChg chg="mod">
          <ac:chgData name="Winkler, Florian" userId="8483e535-8f3c-43c1-87bb-1968ef287b0a" providerId="ADAL" clId="{67574D2A-C1C2-C247-9B84-C9EFE2DD3550}" dt="2020-09-18T13:13:18.376" v="585" actId="1038"/>
          <ac:cxnSpMkLst>
            <pc:docMk/>
            <pc:sldMk cId="948800022" sldId="264"/>
            <ac:cxnSpMk id="63" creationId="{607EFE8B-DD8A-2945-965B-054ECAE0D549}"/>
          </ac:cxnSpMkLst>
        </pc:cxnChg>
        <pc:cxnChg chg="mod">
          <ac:chgData name="Winkler, Florian" userId="8483e535-8f3c-43c1-87bb-1968ef287b0a" providerId="ADAL" clId="{67574D2A-C1C2-C247-9B84-C9EFE2DD3550}" dt="2020-09-18T13:22:56.720" v="678" actId="14100"/>
          <ac:cxnSpMkLst>
            <pc:docMk/>
            <pc:sldMk cId="948800022" sldId="264"/>
            <ac:cxnSpMk id="72" creationId="{6AF8809F-0D49-CF44-9FDE-11D3A5159385}"/>
          </ac:cxnSpMkLst>
        </pc:cxnChg>
        <pc:cxnChg chg="mod">
          <ac:chgData name="Winkler, Florian" userId="8483e535-8f3c-43c1-87bb-1968ef287b0a" providerId="ADAL" clId="{67574D2A-C1C2-C247-9B84-C9EFE2DD3550}" dt="2020-09-18T13:23:25.623" v="714" actId="1038"/>
          <ac:cxnSpMkLst>
            <pc:docMk/>
            <pc:sldMk cId="948800022" sldId="264"/>
            <ac:cxnSpMk id="76" creationId="{F5229556-C201-CA46-A4D4-AFF0F45FB273}"/>
          </ac:cxnSpMkLst>
        </pc:cxnChg>
        <pc:cxnChg chg="add mod">
          <ac:chgData name="Winkler, Florian" userId="8483e535-8f3c-43c1-87bb-1968ef287b0a" providerId="ADAL" clId="{67574D2A-C1C2-C247-9B84-C9EFE2DD3550}" dt="2020-09-18T13:26:51.086" v="731" actId="208"/>
          <ac:cxnSpMkLst>
            <pc:docMk/>
            <pc:sldMk cId="948800022" sldId="264"/>
            <ac:cxnSpMk id="77" creationId="{965A2019-B2FB-6C4E-B1B2-3F467A52D88F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78" creationId="{B96AD72E-1039-A846-B294-1A16DD2FFA7C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81" creationId="{95366891-32D5-7044-8663-5E33A718D325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91" creationId="{CB792376-5C61-BA46-9D57-EB0CF3F7DD07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99" creationId="{E7ADFA54-34C6-5844-995E-3DA1FD71EEF0}"/>
          </ac:cxnSpMkLst>
        </pc:cxnChg>
        <pc:cxnChg chg="mod">
          <ac:chgData name="Winkler, Florian" userId="8483e535-8f3c-43c1-87bb-1968ef287b0a" providerId="ADAL" clId="{67574D2A-C1C2-C247-9B84-C9EFE2DD3550}" dt="2020-09-18T13:21:56.344" v="671" actId="1038"/>
          <ac:cxnSpMkLst>
            <pc:docMk/>
            <pc:sldMk cId="948800022" sldId="264"/>
            <ac:cxnSpMk id="102" creationId="{D879F9D4-5E08-594B-9B5A-ECA1CCECFA31}"/>
          </ac:cxnSpMkLst>
        </pc:cxnChg>
      </pc:sldChg>
      <pc:sldChg chg="addSp delSp modSp mod">
        <pc:chgData name="Winkler, Florian" userId="8483e535-8f3c-43c1-87bb-1968ef287b0a" providerId="ADAL" clId="{67574D2A-C1C2-C247-9B84-C9EFE2DD3550}" dt="2020-09-18T13:03:41.578" v="383" actId="1076"/>
        <pc:sldMkLst>
          <pc:docMk/>
          <pc:sldMk cId="74659028" sldId="265"/>
        </pc:sldMkLst>
        <pc:spChg chg="mod">
          <ac:chgData name="Winkler, Florian" userId="8483e535-8f3c-43c1-87bb-1968ef287b0a" providerId="ADAL" clId="{67574D2A-C1C2-C247-9B84-C9EFE2DD3550}" dt="2020-09-18T12:46:04.365" v="2" actId="20577"/>
          <ac:spMkLst>
            <pc:docMk/>
            <pc:sldMk cId="74659028" sldId="265"/>
            <ac:spMk id="2" creationId="{AF551375-C9F7-9A4A-88EC-B3ECF0E6BB01}"/>
          </ac:spMkLst>
        </pc:spChg>
        <pc:spChg chg="mod">
          <ac:chgData name="Winkler, Florian" userId="8483e535-8f3c-43c1-87bb-1968ef287b0a" providerId="ADAL" clId="{67574D2A-C1C2-C247-9B84-C9EFE2DD3550}" dt="2020-09-18T12:50:05.464" v="178" actId="20577"/>
          <ac:spMkLst>
            <pc:docMk/>
            <pc:sldMk cId="74659028" sldId="265"/>
            <ac:spMk id="3" creationId="{494C5D6F-E04A-0048-8D14-541B5A50CF20}"/>
          </ac:spMkLst>
        </pc:spChg>
        <pc:spChg chg="add mod topLvl">
          <ac:chgData name="Winkler, Florian" userId="8483e535-8f3c-43c1-87bb-1968ef287b0a" providerId="ADAL" clId="{67574D2A-C1C2-C247-9B84-C9EFE2DD3550}" dt="2020-09-18T13:03:34.839" v="382" actId="164"/>
          <ac:spMkLst>
            <pc:docMk/>
            <pc:sldMk cId="74659028" sldId="265"/>
            <ac:spMk id="4" creationId="{0C11A265-CC8A-DB4D-8C30-C6346BFE219C}"/>
          </ac:spMkLst>
        </pc:spChg>
        <pc:spChg chg="add mod topLvl">
          <ac:chgData name="Winkler, Florian" userId="8483e535-8f3c-43c1-87bb-1968ef287b0a" providerId="ADAL" clId="{67574D2A-C1C2-C247-9B84-C9EFE2DD3550}" dt="2020-09-18T13:03:34.839" v="382" actId="164"/>
          <ac:spMkLst>
            <pc:docMk/>
            <pc:sldMk cId="74659028" sldId="265"/>
            <ac:spMk id="5" creationId="{1162AEA5-9725-B84C-B545-D907EA03D8E0}"/>
          </ac:spMkLst>
        </pc:spChg>
        <pc:spChg chg="add mod topLvl">
          <ac:chgData name="Winkler, Florian" userId="8483e535-8f3c-43c1-87bb-1968ef287b0a" providerId="ADAL" clId="{67574D2A-C1C2-C247-9B84-C9EFE2DD3550}" dt="2020-09-18T13:03:34.839" v="382" actId="164"/>
          <ac:spMkLst>
            <pc:docMk/>
            <pc:sldMk cId="74659028" sldId="265"/>
            <ac:spMk id="6" creationId="{0D020D81-4F08-9048-874D-36985E698BAD}"/>
          </ac:spMkLst>
        </pc:spChg>
        <pc:spChg chg="add mod topLvl">
          <ac:chgData name="Winkler, Florian" userId="8483e535-8f3c-43c1-87bb-1968ef287b0a" providerId="ADAL" clId="{67574D2A-C1C2-C247-9B84-C9EFE2DD3550}" dt="2020-09-18T13:03:34.839" v="382" actId="164"/>
          <ac:spMkLst>
            <pc:docMk/>
            <pc:sldMk cId="74659028" sldId="265"/>
            <ac:spMk id="7" creationId="{BE4CF0BD-66BC-5446-9672-198A6727A4B3}"/>
          </ac:spMkLst>
        </pc:spChg>
        <pc:spChg chg="add mod">
          <ac:chgData name="Winkler, Florian" userId="8483e535-8f3c-43c1-87bb-1968ef287b0a" providerId="ADAL" clId="{67574D2A-C1C2-C247-9B84-C9EFE2DD3550}" dt="2020-09-18T12:55:58.118" v="288" actId="164"/>
          <ac:spMkLst>
            <pc:docMk/>
            <pc:sldMk cId="74659028" sldId="265"/>
            <ac:spMk id="8" creationId="{A95EF7E6-1D65-9D4C-B651-AC2953898925}"/>
          </ac:spMkLst>
        </pc:spChg>
        <pc:spChg chg="add del mod">
          <ac:chgData name="Winkler, Florian" userId="8483e535-8f3c-43c1-87bb-1968ef287b0a" providerId="ADAL" clId="{67574D2A-C1C2-C247-9B84-C9EFE2DD3550}" dt="2020-09-18T12:53:13.390" v="280" actId="478"/>
          <ac:spMkLst>
            <pc:docMk/>
            <pc:sldMk cId="74659028" sldId="265"/>
            <ac:spMk id="9" creationId="{D3A1208D-1C46-EE41-A243-4415DF3F4830}"/>
          </ac:spMkLst>
        </pc:spChg>
        <pc:spChg chg="add mod">
          <ac:chgData name="Winkler, Florian" userId="8483e535-8f3c-43c1-87bb-1968ef287b0a" providerId="ADAL" clId="{67574D2A-C1C2-C247-9B84-C9EFE2DD3550}" dt="2020-09-18T12:55:58.118" v="288" actId="164"/>
          <ac:spMkLst>
            <pc:docMk/>
            <pc:sldMk cId="74659028" sldId="265"/>
            <ac:spMk id="10" creationId="{C21E657D-3576-6E4D-95D1-A2FAD1C52AEE}"/>
          </ac:spMkLst>
        </pc:spChg>
        <pc:spChg chg="add mod">
          <ac:chgData name="Winkler, Florian" userId="8483e535-8f3c-43c1-87bb-1968ef287b0a" providerId="ADAL" clId="{67574D2A-C1C2-C247-9B84-C9EFE2DD3550}" dt="2020-09-18T12:55:58.118" v="288" actId="164"/>
          <ac:spMkLst>
            <pc:docMk/>
            <pc:sldMk cId="74659028" sldId="265"/>
            <ac:spMk id="11" creationId="{F2E8025C-B4FC-B14D-8204-DCC58BAE5C83}"/>
          </ac:spMkLst>
        </pc:spChg>
        <pc:spChg chg="add del mod">
          <ac:chgData name="Winkler, Florian" userId="8483e535-8f3c-43c1-87bb-1968ef287b0a" providerId="ADAL" clId="{67574D2A-C1C2-C247-9B84-C9EFE2DD3550}" dt="2020-09-18T13:00:05.875" v="337" actId="478"/>
          <ac:spMkLst>
            <pc:docMk/>
            <pc:sldMk cId="74659028" sldId="265"/>
            <ac:spMk id="14" creationId="{4B551560-E820-1F4E-8B7B-24790A996FA4}"/>
          </ac:spMkLst>
        </pc:spChg>
        <pc:spChg chg="add del mod">
          <ac:chgData name="Winkler, Florian" userId="8483e535-8f3c-43c1-87bb-1968ef287b0a" providerId="ADAL" clId="{67574D2A-C1C2-C247-9B84-C9EFE2DD3550}" dt="2020-09-18T12:59:35.846" v="310" actId="478"/>
          <ac:spMkLst>
            <pc:docMk/>
            <pc:sldMk cId="74659028" sldId="265"/>
            <ac:spMk id="15" creationId="{A2E8E1D2-2940-C84F-A398-4218866491D5}"/>
          </ac:spMkLst>
        </pc:spChg>
        <pc:spChg chg="add mod">
          <ac:chgData name="Winkler, Florian" userId="8483e535-8f3c-43c1-87bb-1968ef287b0a" providerId="ADAL" clId="{67574D2A-C1C2-C247-9B84-C9EFE2DD3550}" dt="2020-09-18T13:03:34.839" v="382" actId="164"/>
          <ac:spMkLst>
            <pc:docMk/>
            <pc:sldMk cId="74659028" sldId="265"/>
            <ac:spMk id="16" creationId="{032B071F-3B09-9E42-A7D4-3B843EB43655}"/>
          </ac:spMkLst>
        </pc:spChg>
        <pc:grpChg chg="add del mod">
          <ac:chgData name="Winkler, Florian" userId="8483e535-8f3c-43c1-87bb-1968ef287b0a" providerId="ADAL" clId="{67574D2A-C1C2-C247-9B84-C9EFE2DD3550}" dt="2020-09-18T13:00:29.034" v="340" actId="165"/>
          <ac:grpSpMkLst>
            <pc:docMk/>
            <pc:sldMk cId="74659028" sldId="265"/>
            <ac:grpSpMk id="12" creationId="{305DB3A8-C5FC-BA43-8E3A-E80F5AF47F85}"/>
          </ac:grpSpMkLst>
        </pc:grpChg>
        <pc:grpChg chg="add del mod">
          <ac:chgData name="Winkler, Florian" userId="8483e535-8f3c-43c1-87bb-1968ef287b0a" providerId="ADAL" clId="{67574D2A-C1C2-C247-9B84-C9EFE2DD3550}" dt="2020-09-18T12:59:33.196" v="309" actId="478"/>
          <ac:grpSpMkLst>
            <pc:docMk/>
            <pc:sldMk cId="74659028" sldId="265"/>
            <ac:grpSpMk id="13" creationId="{D58F4BC4-BC3C-4044-A0DD-714585063A99}"/>
          </ac:grpSpMkLst>
        </pc:grpChg>
        <pc:grpChg chg="add mod">
          <ac:chgData name="Winkler, Florian" userId="8483e535-8f3c-43c1-87bb-1968ef287b0a" providerId="ADAL" clId="{67574D2A-C1C2-C247-9B84-C9EFE2DD3550}" dt="2020-09-18T13:03:41.578" v="383" actId="1076"/>
          <ac:grpSpMkLst>
            <pc:docMk/>
            <pc:sldMk cId="74659028" sldId="265"/>
            <ac:grpSpMk id="17" creationId="{6F57AE1D-8D17-804E-8DBF-8154CBB03552}"/>
          </ac:grpSpMkLst>
        </pc:grpChg>
      </pc:sldChg>
      <pc:sldChg chg="modSp mod">
        <pc:chgData name="Winkler, Florian" userId="8483e535-8f3c-43c1-87bb-1968ef287b0a" providerId="ADAL" clId="{67574D2A-C1C2-C247-9B84-C9EFE2DD3550}" dt="2020-09-21T12:15:57.297" v="1859" actId="20577"/>
        <pc:sldMkLst>
          <pc:docMk/>
          <pc:sldMk cId="696452054" sldId="266"/>
        </pc:sldMkLst>
        <pc:spChg chg="mod">
          <ac:chgData name="Winkler, Florian" userId="8483e535-8f3c-43c1-87bb-1968ef287b0a" providerId="ADAL" clId="{67574D2A-C1C2-C247-9B84-C9EFE2DD3550}" dt="2020-09-21T12:15:57.297" v="1859" actId="20577"/>
          <ac:spMkLst>
            <pc:docMk/>
            <pc:sldMk cId="696452054" sldId="266"/>
            <ac:spMk id="3" creationId="{6F5ADD28-D37D-734D-A10A-AB4DD8DB06F7}"/>
          </ac:spMkLst>
        </pc:spChg>
      </pc:sldChg>
      <pc:sldChg chg="addSp delSp modSp add mod modAnim">
        <pc:chgData name="Winkler, Florian" userId="8483e535-8f3c-43c1-87bb-1968ef287b0a" providerId="ADAL" clId="{67574D2A-C1C2-C247-9B84-C9EFE2DD3550}" dt="2020-09-18T14:10:14.516" v="1546" actId="478"/>
        <pc:sldMkLst>
          <pc:docMk/>
          <pc:sldMk cId="702217734" sldId="267"/>
        </pc:sldMkLst>
        <pc:spChg chg="del">
          <ac:chgData name="Winkler, Florian" userId="8483e535-8f3c-43c1-87bb-1968ef287b0a" providerId="ADAL" clId="{67574D2A-C1C2-C247-9B84-C9EFE2DD3550}" dt="2020-09-18T13:28:42.836" v="735" actId="478"/>
          <ac:spMkLst>
            <pc:docMk/>
            <pc:sldMk cId="702217734" sldId="267"/>
            <ac:spMk id="2" creationId="{379FF73D-BF0D-DD42-A7E8-7114DE669BD3}"/>
          </ac:spMkLst>
        </pc:spChg>
        <pc:spChg chg="del">
          <ac:chgData name="Winkler, Florian" userId="8483e535-8f3c-43c1-87bb-1968ef287b0a" providerId="ADAL" clId="{67574D2A-C1C2-C247-9B84-C9EFE2DD3550}" dt="2020-09-18T13:28:40.360" v="734" actId="478"/>
          <ac:spMkLst>
            <pc:docMk/>
            <pc:sldMk cId="702217734" sldId="267"/>
            <ac:spMk id="3" creationId="{378F3683-FDB2-9B48-94DB-1C2263EBB1D5}"/>
          </ac:spMkLst>
        </pc:spChg>
        <pc:spChg chg="add mod">
          <ac:chgData name="Winkler, Florian" userId="8483e535-8f3c-43c1-87bb-1968ef287b0a" providerId="ADAL" clId="{67574D2A-C1C2-C247-9B84-C9EFE2DD3550}" dt="2020-09-18T13:43:13.291" v="1015" actId="208"/>
          <ac:spMkLst>
            <pc:docMk/>
            <pc:sldMk cId="702217734" sldId="267"/>
            <ac:spMk id="4" creationId="{FDD2A4DA-1071-BC44-9D75-A0204F082A6E}"/>
          </ac:spMkLst>
        </pc:spChg>
        <pc:spChg chg="add mod">
          <ac:chgData name="Winkler, Florian" userId="8483e535-8f3c-43c1-87bb-1968ef287b0a" providerId="ADAL" clId="{67574D2A-C1C2-C247-9B84-C9EFE2DD3550}" dt="2020-09-18T13:55:31.270" v="1226" actId="208"/>
          <ac:spMkLst>
            <pc:docMk/>
            <pc:sldMk cId="702217734" sldId="267"/>
            <ac:spMk id="5" creationId="{121079F9-1821-C846-B99B-6F36C80FE47B}"/>
          </ac:spMkLst>
        </pc:spChg>
        <pc:spChg chg="add mod">
          <ac:chgData name="Winkler, Florian" userId="8483e535-8f3c-43c1-87bb-1968ef287b0a" providerId="ADAL" clId="{67574D2A-C1C2-C247-9B84-C9EFE2DD3550}" dt="2020-09-18T13:55:34.026" v="1227" actId="208"/>
          <ac:spMkLst>
            <pc:docMk/>
            <pc:sldMk cId="702217734" sldId="267"/>
            <ac:spMk id="6" creationId="{3F6CD902-E0AC-CB4D-BDFD-B4BAEDB109FD}"/>
          </ac:spMkLst>
        </pc:spChg>
        <pc:spChg chg="add mod">
          <ac:chgData name="Winkler, Florian" userId="8483e535-8f3c-43c1-87bb-1968ef287b0a" providerId="ADAL" clId="{67574D2A-C1C2-C247-9B84-C9EFE2DD3550}" dt="2020-09-18T14:04:43.342" v="1512" actId="164"/>
          <ac:spMkLst>
            <pc:docMk/>
            <pc:sldMk cId="702217734" sldId="267"/>
            <ac:spMk id="7" creationId="{EDC542B9-6BBA-D440-8DB7-371D6FA32C97}"/>
          </ac:spMkLst>
        </pc:spChg>
        <pc:spChg chg="add mod">
          <ac:chgData name="Winkler, Florian" userId="8483e535-8f3c-43c1-87bb-1968ef287b0a" providerId="ADAL" clId="{67574D2A-C1C2-C247-9B84-C9EFE2DD3550}" dt="2020-09-18T14:02:00.376" v="1506" actId="164"/>
          <ac:spMkLst>
            <pc:docMk/>
            <pc:sldMk cId="702217734" sldId="267"/>
            <ac:spMk id="8" creationId="{546EC185-4D99-3B4D-8AAA-5FC4FEE3026B}"/>
          </ac:spMkLst>
        </pc:spChg>
        <pc:spChg chg="add mod">
          <ac:chgData name="Winkler, Florian" userId="8483e535-8f3c-43c1-87bb-1968ef287b0a" providerId="ADAL" clId="{67574D2A-C1C2-C247-9B84-C9EFE2DD3550}" dt="2020-09-18T13:43:30.232" v="1019" actId="207"/>
          <ac:spMkLst>
            <pc:docMk/>
            <pc:sldMk cId="702217734" sldId="267"/>
            <ac:spMk id="9" creationId="{BDB286E5-EA07-6242-830F-234F2E5935DA}"/>
          </ac:spMkLst>
        </pc:spChg>
        <pc:spChg chg="add del mod">
          <ac:chgData name="Winkler, Florian" userId="8483e535-8f3c-43c1-87bb-1968ef287b0a" providerId="ADAL" clId="{67574D2A-C1C2-C247-9B84-C9EFE2DD3550}" dt="2020-09-18T13:40:35.478" v="990" actId="478"/>
          <ac:spMkLst>
            <pc:docMk/>
            <pc:sldMk cId="702217734" sldId="267"/>
            <ac:spMk id="10" creationId="{3CB8BB26-996C-1C49-AC59-13E0DC2309F0}"/>
          </ac:spMkLst>
        </pc:spChg>
        <pc:spChg chg="add del mod">
          <ac:chgData name="Winkler, Florian" userId="8483e535-8f3c-43c1-87bb-1968ef287b0a" providerId="ADAL" clId="{67574D2A-C1C2-C247-9B84-C9EFE2DD3550}" dt="2020-09-18T13:40:38.416" v="991" actId="478"/>
          <ac:spMkLst>
            <pc:docMk/>
            <pc:sldMk cId="702217734" sldId="267"/>
            <ac:spMk id="11" creationId="{4D9EC305-287C-9E40-A770-AC0F58D1BBC7}"/>
          </ac:spMkLst>
        </pc:spChg>
        <pc:spChg chg="add mod">
          <ac:chgData name="Winkler, Florian" userId="8483e535-8f3c-43c1-87bb-1968ef287b0a" providerId="ADAL" clId="{67574D2A-C1C2-C247-9B84-C9EFE2DD3550}" dt="2020-09-18T13:43:30.232" v="1019" actId="207"/>
          <ac:spMkLst>
            <pc:docMk/>
            <pc:sldMk cId="702217734" sldId="267"/>
            <ac:spMk id="12" creationId="{D2834AD7-E419-FB4B-A990-43C4792D1FAF}"/>
          </ac:spMkLst>
        </pc:spChg>
        <pc:spChg chg="add mod">
          <ac:chgData name="Winkler, Florian" userId="8483e535-8f3c-43c1-87bb-1968ef287b0a" providerId="ADAL" clId="{67574D2A-C1C2-C247-9B84-C9EFE2DD3550}" dt="2020-09-18T14:04:43.342" v="1512" actId="164"/>
          <ac:spMkLst>
            <pc:docMk/>
            <pc:sldMk cId="702217734" sldId="267"/>
            <ac:spMk id="13" creationId="{AA3F3CA9-7747-1C4E-8CA7-53FEB3A2FAF3}"/>
          </ac:spMkLst>
        </pc:spChg>
        <pc:spChg chg="add mod">
          <ac:chgData name="Winkler, Florian" userId="8483e535-8f3c-43c1-87bb-1968ef287b0a" providerId="ADAL" clId="{67574D2A-C1C2-C247-9B84-C9EFE2DD3550}" dt="2020-09-18T14:03:20.751" v="1509" actId="164"/>
          <ac:spMkLst>
            <pc:docMk/>
            <pc:sldMk cId="702217734" sldId="267"/>
            <ac:spMk id="24" creationId="{9BC31173-CA88-1940-88A2-A2C50A93FDAB}"/>
          </ac:spMkLst>
        </pc:spChg>
        <pc:spChg chg="add mod">
          <ac:chgData name="Winkler, Florian" userId="8483e535-8f3c-43c1-87bb-1968ef287b0a" providerId="ADAL" clId="{67574D2A-C1C2-C247-9B84-C9EFE2DD3550}" dt="2020-09-18T14:02:00.376" v="1506" actId="164"/>
          <ac:spMkLst>
            <pc:docMk/>
            <pc:sldMk cId="702217734" sldId="267"/>
            <ac:spMk id="25" creationId="{C60C155A-20BB-1743-8C4E-6E8536B24AAE}"/>
          </ac:spMkLst>
        </pc:spChg>
        <pc:spChg chg="add mod">
          <ac:chgData name="Winkler, Florian" userId="8483e535-8f3c-43c1-87bb-1968ef287b0a" providerId="ADAL" clId="{67574D2A-C1C2-C247-9B84-C9EFE2DD3550}" dt="2020-09-18T14:03:13.177" v="1508" actId="164"/>
          <ac:spMkLst>
            <pc:docMk/>
            <pc:sldMk cId="702217734" sldId="267"/>
            <ac:spMk id="28" creationId="{79EC5144-9636-A242-8E83-36E1F158D2A2}"/>
          </ac:spMkLst>
        </pc:spChg>
        <pc:spChg chg="add mod">
          <ac:chgData name="Winkler, Florian" userId="8483e535-8f3c-43c1-87bb-1968ef287b0a" providerId="ADAL" clId="{67574D2A-C1C2-C247-9B84-C9EFE2DD3550}" dt="2020-09-18T14:01:33.568" v="1504" actId="164"/>
          <ac:spMkLst>
            <pc:docMk/>
            <pc:sldMk cId="702217734" sldId="267"/>
            <ac:spMk id="40" creationId="{19A50E5A-1DAF-4D45-A001-3BE6E5693214}"/>
          </ac:spMkLst>
        </pc:spChg>
        <pc:spChg chg="add mod">
          <ac:chgData name="Winkler, Florian" userId="8483e535-8f3c-43c1-87bb-1968ef287b0a" providerId="ADAL" clId="{67574D2A-C1C2-C247-9B84-C9EFE2DD3550}" dt="2020-09-18T14:01:10.032" v="1503" actId="164"/>
          <ac:spMkLst>
            <pc:docMk/>
            <pc:sldMk cId="702217734" sldId="267"/>
            <ac:spMk id="41" creationId="{2A3E8D91-6B3F-7A4E-9748-DA8D5ACFAB95}"/>
          </ac:spMkLst>
        </pc:spChg>
        <pc:spChg chg="mod">
          <ac:chgData name="Winkler, Florian" userId="8483e535-8f3c-43c1-87bb-1968ef287b0a" providerId="ADAL" clId="{67574D2A-C1C2-C247-9B84-C9EFE2DD3550}" dt="2020-09-18T13:55:42.554" v="1229" actId="208"/>
          <ac:spMkLst>
            <pc:docMk/>
            <pc:sldMk cId="702217734" sldId="267"/>
            <ac:spMk id="43" creationId="{33942247-9161-EA4E-9E9B-46B00C969092}"/>
          </ac:spMkLst>
        </pc:spChg>
        <pc:spChg chg="mod">
          <ac:chgData name="Winkler, Florian" userId="8483e535-8f3c-43c1-87bb-1968ef287b0a" providerId="ADAL" clId="{67574D2A-C1C2-C247-9B84-C9EFE2DD3550}" dt="2020-09-18T13:54:42.093" v="1161"/>
          <ac:spMkLst>
            <pc:docMk/>
            <pc:sldMk cId="702217734" sldId="267"/>
            <ac:spMk id="44" creationId="{3EE38F3F-1C73-6F44-8652-4E42707DEA50}"/>
          </ac:spMkLst>
        </pc:spChg>
        <pc:spChg chg="mod">
          <ac:chgData name="Winkler, Florian" userId="8483e535-8f3c-43c1-87bb-1968ef287b0a" providerId="ADAL" clId="{67574D2A-C1C2-C247-9B84-C9EFE2DD3550}" dt="2020-09-18T13:55:39.236" v="1228" actId="208"/>
          <ac:spMkLst>
            <pc:docMk/>
            <pc:sldMk cId="702217734" sldId="267"/>
            <ac:spMk id="46" creationId="{27F52F6F-4EF2-7945-AA8F-8A9FCEE01BC3}"/>
          </ac:spMkLst>
        </pc:spChg>
        <pc:spChg chg="mod">
          <ac:chgData name="Winkler, Florian" userId="8483e535-8f3c-43c1-87bb-1968ef287b0a" providerId="ADAL" clId="{67574D2A-C1C2-C247-9B84-C9EFE2DD3550}" dt="2020-09-18T13:54:42.093" v="1161"/>
          <ac:spMkLst>
            <pc:docMk/>
            <pc:sldMk cId="702217734" sldId="267"/>
            <ac:spMk id="47" creationId="{91514A52-8C20-5F49-BEB3-CC0FB48904B9}"/>
          </ac:spMkLst>
        </pc:spChg>
        <pc:spChg chg="mod">
          <ac:chgData name="Winkler, Florian" userId="8483e535-8f3c-43c1-87bb-1968ef287b0a" providerId="ADAL" clId="{67574D2A-C1C2-C247-9B84-C9EFE2DD3550}" dt="2020-09-18T14:04:43.342" v="1512" actId="164"/>
          <ac:spMkLst>
            <pc:docMk/>
            <pc:sldMk cId="702217734" sldId="267"/>
            <ac:spMk id="49" creationId="{FA1A9626-22BF-6546-A41C-5BD48071E9C7}"/>
          </ac:spMkLst>
        </pc:spChg>
        <pc:spChg chg="mod">
          <ac:chgData name="Winkler, Florian" userId="8483e535-8f3c-43c1-87bb-1968ef287b0a" providerId="ADAL" clId="{67574D2A-C1C2-C247-9B84-C9EFE2DD3550}" dt="2020-09-18T14:04:43.342" v="1512" actId="164"/>
          <ac:spMkLst>
            <pc:docMk/>
            <pc:sldMk cId="702217734" sldId="267"/>
            <ac:spMk id="50" creationId="{49FEDF2C-76EC-C541-A5A3-C3B9345FD7FC}"/>
          </ac:spMkLst>
        </pc:spChg>
        <pc:spChg chg="add del mod">
          <ac:chgData name="Winkler, Florian" userId="8483e535-8f3c-43c1-87bb-1968ef287b0a" providerId="ADAL" clId="{67574D2A-C1C2-C247-9B84-C9EFE2DD3550}" dt="2020-09-18T13:55:01.270" v="1166" actId="478"/>
          <ac:spMkLst>
            <pc:docMk/>
            <pc:sldMk cId="702217734" sldId="267"/>
            <ac:spMk id="54" creationId="{DB0BCD77-3676-F848-B086-142D3D6F98D0}"/>
          </ac:spMkLst>
        </pc:spChg>
        <pc:spChg chg="add mod">
          <ac:chgData name="Winkler, Florian" userId="8483e535-8f3c-43c1-87bb-1968ef287b0a" providerId="ADAL" clId="{67574D2A-C1C2-C247-9B84-C9EFE2DD3550}" dt="2020-09-18T14:01:10.032" v="1503" actId="164"/>
          <ac:spMkLst>
            <pc:docMk/>
            <pc:sldMk cId="702217734" sldId="267"/>
            <ac:spMk id="55" creationId="{37604B50-B3C0-124F-9818-984C8F0C070F}"/>
          </ac:spMkLst>
        </pc:spChg>
        <pc:spChg chg="add del mod">
          <ac:chgData name="Winkler, Florian" userId="8483e535-8f3c-43c1-87bb-1968ef287b0a" providerId="ADAL" clId="{67574D2A-C1C2-C247-9B84-C9EFE2DD3550}" dt="2020-09-18T13:54:56.290" v="1163" actId="478"/>
          <ac:spMkLst>
            <pc:docMk/>
            <pc:sldMk cId="702217734" sldId="267"/>
            <ac:spMk id="57" creationId="{D6196EB8-8858-A74E-B48D-6FECCA8556E7}"/>
          </ac:spMkLst>
        </pc:spChg>
        <pc:spChg chg="add mod">
          <ac:chgData name="Winkler, Florian" userId="8483e535-8f3c-43c1-87bb-1968ef287b0a" providerId="ADAL" clId="{67574D2A-C1C2-C247-9B84-C9EFE2DD3550}" dt="2020-09-18T14:04:43.342" v="1512" actId="164"/>
          <ac:spMkLst>
            <pc:docMk/>
            <pc:sldMk cId="702217734" sldId="267"/>
            <ac:spMk id="59" creationId="{9E56B4D1-1DB0-044E-B402-E81F80D9D4C1}"/>
          </ac:spMkLst>
        </pc:spChg>
        <pc:spChg chg="add del mod">
          <ac:chgData name="Winkler, Florian" userId="8483e535-8f3c-43c1-87bb-1968ef287b0a" providerId="ADAL" clId="{67574D2A-C1C2-C247-9B84-C9EFE2DD3550}" dt="2020-09-18T14:10:14.516" v="1546" actId="478"/>
          <ac:spMkLst>
            <pc:docMk/>
            <pc:sldMk cId="702217734" sldId="267"/>
            <ac:spMk id="75" creationId="{E173B513-D37C-394E-BFA5-EE2E2016D81B}"/>
          </ac:spMkLst>
        </pc:spChg>
        <pc:spChg chg="add del mod">
          <ac:chgData name="Winkler, Florian" userId="8483e535-8f3c-43c1-87bb-1968ef287b0a" providerId="ADAL" clId="{67574D2A-C1C2-C247-9B84-C9EFE2DD3550}" dt="2020-09-18T14:10:14.516" v="1546" actId="478"/>
          <ac:spMkLst>
            <pc:docMk/>
            <pc:sldMk cId="702217734" sldId="267"/>
            <ac:spMk id="76" creationId="{5168DA04-E248-984F-89EF-00359EF13658}"/>
          </ac:spMkLst>
        </pc:spChg>
        <pc:grpChg chg="add mod">
          <ac:chgData name="Winkler, Florian" userId="8483e535-8f3c-43c1-87bb-1968ef287b0a" providerId="ADAL" clId="{67574D2A-C1C2-C247-9B84-C9EFE2DD3550}" dt="2020-09-18T14:04:43.342" v="1512" actId="164"/>
          <ac:grpSpMkLst>
            <pc:docMk/>
            <pc:sldMk cId="702217734" sldId="267"/>
            <ac:grpSpMk id="14" creationId="{5C953C9B-DD92-A842-A663-C14B79D4B372}"/>
          </ac:grpSpMkLst>
        </pc:grpChg>
        <pc:grpChg chg="add mod">
          <ac:chgData name="Winkler, Florian" userId="8483e535-8f3c-43c1-87bb-1968ef287b0a" providerId="ADAL" clId="{67574D2A-C1C2-C247-9B84-C9EFE2DD3550}" dt="2020-09-18T13:43:30.232" v="1019" actId="207"/>
          <ac:grpSpMkLst>
            <pc:docMk/>
            <pc:sldMk cId="702217734" sldId="267"/>
            <ac:grpSpMk id="15" creationId="{D143571A-6831-BF45-8DD8-2F3B17D47F72}"/>
          </ac:grpSpMkLst>
        </pc:grpChg>
        <pc:grpChg chg="add mod">
          <ac:chgData name="Winkler, Florian" userId="8483e535-8f3c-43c1-87bb-1968ef287b0a" providerId="ADAL" clId="{67574D2A-C1C2-C247-9B84-C9EFE2DD3550}" dt="2020-09-18T13:43:30.232" v="1019" actId="207"/>
          <ac:grpSpMkLst>
            <pc:docMk/>
            <pc:sldMk cId="702217734" sldId="267"/>
            <ac:grpSpMk id="16" creationId="{3CB3F444-6880-0641-80D2-37A3C0BE3378}"/>
          </ac:grpSpMkLst>
        </pc:grpChg>
        <pc:grpChg chg="add mod">
          <ac:chgData name="Winkler, Florian" userId="8483e535-8f3c-43c1-87bb-1968ef287b0a" providerId="ADAL" clId="{67574D2A-C1C2-C247-9B84-C9EFE2DD3550}" dt="2020-09-18T14:01:33.568" v="1504" actId="164"/>
          <ac:grpSpMkLst>
            <pc:docMk/>
            <pc:sldMk cId="702217734" sldId="267"/>
            <ac:grpSpMk id="42" creationId="{7F17889B-EBE8-2743-BBF8-74FBF3061EEB}"/>
          </ac:grpSpMkLst>
        </pc:grpChg>
        <pc:grpChg chg="add mod">
          <ac:chgData name="Winkler, Florian" userId="8483e535-8f3c-43c1-87bb-1968ef287b0a" providerId="ADAL" clId="{67574D2A-C1C2-C247-9B84-C9EFE2DD3550}" dt="2020-09-18T14:01:33.568" v="1504" actId="164"/>
          <ac:grpSpMkLst>
            <pc:docMk/>
            <pc:sldMk cId="702217734" sldId="267"/>
            <ac:grpSpMk id="45" creationId="{BF699517-33D9-CD4F-BF55-6CA137842C28}"/>
          </ac:grpSpMkLst>
        </pc:grpChg>
        <pc:grpChg chg="add mod">
          <ac:chgData name="Winkler, Florian" userId="8483e535-8f3c-43c1-87bb-1968ef287b0a" providerId="ADAL" clId="{67574D2A-C1C2-C247-9B84-C9EFE2DD3550}" dt="2020-09-18T14:04:43.342" v="1512" actId="164"/>
          <ac:grpSpMkLst>
            <pc:docMk/>
            <pc:sldMk cId="702217734" sldId="267"/>
            <ac:grpSpMk id="48" creationId="{E123FC03-16CB-3643-9F31-7B1F9ABEE897}"/>
          </ac:grpSpMkLst>
        </pc:grpChg>
        <pc:grpChg chg="add mod">
          <ac:chgData name="Winkler, Florian" userId="8483e535-8f3c-43c1-87bb-1968ef287b0a" providerId="ADAL" clId="{67574D2A-C1C2-C247-9B84-C9EFE2DD3550}" dt="2020-09-18T14:06:07.263" v="1523" actId="164"/>
          <ac:grpSpMkLst>
            <pc:docMk/>
            <pc:sldMk cId="702217734" sldId="267"/>
            <ac:grpSpMk id="65" creationId="{6122347F-493B-0547-9AD5-945EB0BC7F89}"/>
          </ac:grpSpMkLst>
        </pc:grpChg>
        <pc:grpChg chg="add mod">
          <ac:chgData name="Winkler, Florian" userId="8483e535-8f3c-43c1-87bb-1968ef287b0a" providerId="ADAL" clId="{67574D2A-C1C2-C247-9B84-C9EFE2DD3550}" dt="2020-09-18T14:06:07.263" v="1523" actId="164"/>
          <ac:grpSpMkLst>
            <pc:docMk/>
            <pc:sldMk cId="702217734" sldId="267"/>
            <ac:grpSpMk id="66" creationId="{2EE89CB4-A2ED-0045-AEA9-1F64B42680DF}"/>
          </ac:grpSpMkLst>
        </pc:grpChg>
        <pc:grpChg chg="add mod">
          <ac:chgData name="Winkler, Florian" userId="8483e535-8f3c-43c1-87bb-1968ef287b0a" providerId="ADAL" clId="{67574D2A-C1C2-C247-9B84-C9EFE2DD3550}" dt="2020-09-18T14:01:33.568" v="1504" actId="164"/>
          <ac:grpSpMkLst>
            <pc:docMk/>
            <pc:sldMk cId="702217734" sldId="267"/>
            <ac:grpSpMk id="67" creationId="{7A2DD9A6-DF86-6045-8B8E-50E6B15523F4}"/>
          </ac:grpSpMkLst>
        </pc:grpChg>
        <pc:grpChg chg="add mod">
          <ac:chgData name="Winkler, Florian" userId="8483e535-8f3c-43c1-87bb-1968ef287b0a" providerId="ADAL" clId="{67574D2A-C1C2-C247-9B84-C9EFE2DD3550}" dt="2020-09-18T14:01:43.307" v="1505" actId="167"/>
          <ac:grpSpMkLst>
            <pc:docMk/>
            <pc:sldMk cId="702217734" sldId="267"/>
            <ac:grpSpMk id="68" creationId="{D27AA009-71DA-D141-9FE3-E359D71FDFA7}"/>
          </ac:grpSpMkLst>
        </pc:grpChg>
        <pc:grpChg chg="add mod">
          <ac:chgData name="Winkler, Florian" userId="8483e535-8f3c-43c1-87bb-1968ef287b0a" providerId="ADAL" clId="{67574D2A-C1C2-C247-9B84-C9EFE2DD3550}" dt="2020-09-18T14:02:00.376" v="1506" actId="164"/>
          <ac:grpSpMkLst>
            <pc:docMk/>
            <pc:sldMk cId="702217734" sldId="267"/>
            <ac:grpSpMk id="69" creationId="{136C94DA-AAEE-4341-B305-6DC38B87742C}"/>
          </ac:grpSpMkLst>
        </pc:grpChg>
        <pc:grpChg chg="add mod">
          <ac:chgData name="Winkler, Florian" userId="8483e535-8f3c-43c1-87bb-1968ef287b0a" providerId="ADAL" clId="{67574D2A-C1C2-C247-9B84-C9EFE2DD3550}" dt="2020-09-18T14:03:02.448" v="1507" actId="164"/>
          <ac:grpSpMkLst>
            <pc:docMk/>
            <pc:sldMk cId="702217734" sldId="267"/>
            <ac:grpSpMk id="70" creationId="{1FE180D8-4364-1448-B201-E45BFD81D40B}"/>
          </ac:grpSpMkLst>
        </pc:grpChg>
        <pc:grpChg chg="add mod">
          <ac:chgData name="Winkler, Florian" userId="8483e535-8f3c-43c1-87bb-1968ef287b0a" providerId="ADAL" clId="{67574D2A-C1C2-C247-9B84-C9EFE2DD3550}" dt="2020-09-18T14:03:13.177" v="1508" actId="164"/>
          <ac:grpSpMkLst>
            <pc:docMk/>
            <pc:sldMk cId="702217734" sldId="267"/>
            <ac:grpSpMk id="71" creationId="{7829D275-8ACA-8349-9F59-D5517F84ADE9}"/>
          </ac:grpSpMkLst>
        </pc:grpChg>
        <pc:grpChg chg="add mod">
          <ac:chgData name="Winkler, Florian" userId="8483e535-8f3c-43c1-87bb-1968ef287b0a" providerId="ADAL" clId="{67574D2A-C1C2-C247-9B84-C9EFE2DD3550}" dt="2020-09-18T14:03:20.751" v="1509" actId="164"/>
          <ac:grpSpMkLst>
            <pc:docMk/>
            <pc:sldMk cId="702217734" sldId="267"/>
            <ac:grpSpMk id="72" creationId="{A6A23099-0DAA-2247-BBAA-3C542114FC6B}"/>
          </ac:grpSpMkLst>
        </pc:grpChg>
        <pc:grpChg chg="add mod">
          <ac:chgData name="Winkler, Florian" userId="8483e535-8f3c-43c1-87bb-1968ef287b0a" providerId="ADAL" clId="{67574D2A-C1C2-C247-9B84-C9EFE2DD3550}" dt="2020-09-18T14:04:43.342" v="1512" actId="164"/>
          <ac:grpSpMkLst>
            <pc:docMk/>
            <pc:sldMk cId="702217734" sldId="267"/>
            <ac:grpSpMk id="73" creationId="{8470428A-0F6D-FE43-87EF-1AA9E2F9B7ED}"/>
          </ac:grpSpMkLst>
        </pc:grpChg>
        <pc:grpChg chg="add mod">
          <ac:chgData name="Winkler, Florian" userId="8483e535-8f3c-43c1-87bb-1968ef287b0a" providerId="ADAL" clId="{67574D2A-C1C2-C247-9B84-C9EFE2DD3550}" dt="2020-09-18T14:06:07.263" v="1523" actId="164"/>
          <ac:grpSpMkLst>
            <pc:docMk/>
            <pc:sldMk cId="702217734" sldId="267"/>
            <ac:grpSpMk id="74" creationId="{21875B5F-36F9-4540-B617-20698CFBFD7B}"/>
          </ac:grpSpMkLst>
        </pc:grpChg>
        <pc:cxnChg chg="add mod">
          <ac:chgData name="Winkler, Florian" userId="8483e535-8f3c-43c1-87bb-1968ef287b0a" providerId="ADAL" clId="{67574D2A-C1C2-C247-9B84-C9EFE2DD3550}" dt="2020-09-18T13:59:40.906" v="1500"/>
          <ac:cxnSpMkLst>
            <pc:docMk/>
            <pc:sldMk cId="702217734" sldId="267"/>
            <ac:cxnSpMk id="18" creationId="{BCA101C1-6536-254F-90AA-62C19EE036CF}"/>
          </ac:cxnSpMkLst>
        </pc:cxnChg>
        <pc:cxnChg chg="add del mod">
          <ac:chgData name="Winkler, Florian" userId="8483e535-8f3c-43c1-87bb-1968ef287b0a" providerId="ADAL" clId="{67574D2A-C1C2-C247-9B84-C9EFE2DD3550}" dt="2020-09-18T13:44:45.535" v="1028" actId="478"/>
          <ac:cxnSpMkLst>
            <pc:docMk/>
            <pc:sldMk cId="702217734" sldId="267"/>
            <ac:cxnSpMk id="19" creationId="{7726870B-6B66-B94F-B2EE-2C1F71528DD7}"/>
          </ac:cxnSpMkLst>
        </pc:cxnChg>
        <pc:cxnChg chg="add mod">
          <ac:chgData name="Winkler, Florian" userId="8483e535-8f3c-43c1-87bb-1968ef287b0a" providerId="ADAL" clId="{67574D2A-C1C2-C247-9B84-C9EFE2DD3550}" dt="2020-09-18T13:59:40.906" v="1500"/>
          <ac:cxnSpMkLst>
            <pc:docMk/>
            <pc:sldMk cId="702217734" sldId="267"/>
            <ac:cxnSpMk id="22" creationId="{171BAAE4-1BBA-C64A-9CD9-C8230967C2E3}"/>
          </ac:cxnSpMkLst>
        </pc:cxnChg>
        <pc:cxnChg chg="add mod">
          <ac:chgData name="Winkler, Florian" userId="8483e535-8f3c-43c1-87bb-1968ef287b0a" providerId="ADAL" clId="{67574D2A-C1C2-C247-9B84-C9EFE2DD3550}" dt="2020-09-18T14:04:43.342" v="1512" actId="164"/>
          <ac:cxnSpMkLst>
            <pc:docMk/>
            <pc:sldMk cId="702217734" sldId="267"/>
            <ac:cxnSpMk id="23" creationId="{7CC97C6C-52FA-8E48-8A4D-C9F5F11AC53A}"/>
          </ac:cxnSpMkLst>
        </pc:cxnChg>
        <pc:cxnChg chg="add mod">
          <ac:chgData name="Winkler, Florian" userId="8483e535-8f3c-43c1-87bb-1968ef287b0a" providerId="ADAL" clId="{67574D2A-C1C2-C247-9B84-C9EFE2DD3550}" dt="2020-09-18T14:03:20.751" v="1509" actId="164"/>
          <ac:cxnSpMkLst>
            <pc:docMk/>
            <pc:sldMk cId="702217734" sldId="267"/>
            <ac:cxnSpMk id="27" creationId="{A8A2D952-A2E2-AB46-B3E8-8B54966F0530}"/>
          </ac:cxnSpMkLst>
        </pc:cxnChg>
        <pc:cxnChg chg="add mod">
          <ac:chgData name="Winkler, Florian" userId="8483e535-8f3c-43c1-87bb-1968ef287b0a" providerId="ADAL" clId="{67574D2A-C1C2-C247-9B84-C9EFE2DD3550}" dt="2020-09-18T14:03:13.177" v="1508" actId="164"/>
          <ac:cxnSpMkLst>
            <pc:docMk/>
            <pc:sldMk cId="702217734" sldId="267"/>
            <ac:cxnSpMk id="29" creationId="{DC53811E-CB03-2040-9291-27E1D6D7609B}"/>
          </ac:cxnSpMkLst>
        </pc:cxnChg>
        <pc:cxnChg chg="add mod">
          <ac:chgData name="Winkler, Florian" userId="8483e535-8f3c-43c1-87bb-1968ef287b0a" providerId="ADAL" clId="{67574D2A-C1C2-C247-9B84-C9EFE2DD3550}" dt="2020-09-18T14:01:33.568" v="1504" actId="164"/>
          <ac:cxnSpMkLst>
            <pc:docMk/>
            <pc:sldMk cId="702217734" sldId="267"/>
            <ac:cxnSpMk id="51" creationId="{FD791DCA-85B2-A942-8A73-4D8D2FA71A46}"/>
          </ac:cxnSpMkLst>
        </pc:cxnChg>
        <pc:cxnChg chg="add mod">
          <ac:chgData name="Winkler, Florian" userId="8483e535-8f3c-43c1-87bb-1968ef287b0a" providerId="ADAL" clId="{67574D2A-C1C2-C247-9B84-C9EFE2DD3550}" dt="2020-09-18T14:01:33.568" v="1504" actId="164"/>
          <ac:cxnSpMkLst>
            <pc:docMk/>
            <pc:sldMk cId="702217734" sldId="267"/>
            <ac:cxnSpMk id="52" creationId="{4B5F71F5-45C6-DA42-82E2-E229210F67C4}"/>
          </ac:cxnSpMkLst>
        </pc:cxnChg>
        <pc:cxnChg chg="add mod">
          <ac:chgData name="Winkler, Florian" userId="8483e535-8f3c-43c1-87bb-1968ef287b0a" providerId="ADAL" clId="{67574D2A-C1C2-C247-9B84-C9EFE2DD3550}" dt="2020-09-18T14:04:43.342" v="1512" actId="164"/>
          <ac:cxnSpMkLst>
            <pc:docMk/>
            <pc:sldMk cId="702217734" sldId="267"/>
            <ac:cxnSpMk id="53" creationId="{BA111997-FE5C-5242-9784-E18B75259FE2}"/>
          </ac:cxnSpMkLst>
        </pc:cxnChg>
        <pc:cxnChg chg="add del mod">
          <ac:chgData name="Winkler, Florian" userId="8483e535-8f3c-43c1-87bb-1968ef287b0a" providerId="ADAL" clId="{67574D2A-C1C2-C247-9B84-C9EFE2DD3550}" dt="2020-09-18T13:54:59.603" v="1165" actId="478"/>
          <ac:cxnSpMkLst>
            <pc:docMk/>
            <pc:sldMk cId="702217734" sldId="267"/>
            <ac:cxnSpMk id="56" creationId="{9EC9A745-90E0-3345-8915-874B5A63FF4E}"/>
          </ac:cxnSpMkLst>
        </pc:cxnChg>
        <pc:cxnChg chg="add del mod">
          <ac:chgData name="Winkler, Florian" userId="8483e535-8f3c-43c1-87bb-1968ef287b0a" providerId="ADAL" clId="{67574D2A-C1C2-C247-9B84-C9EFE2DD3550}" dt="2020-09-18T13:54:57.872" v="1164" actId="478"/>
          <ac:cxnSpMkLst>
            <pc:docMk/>
            <pc:sldMk cId="702217734" sldId="267"/>
            <ac:cxnSpMk id="58" creationId="{03F0F628-78A4-494E-BD5D-063CB2E65BDD}"/>
          </ac:cxnSpMkLst>
        </pc:cxnChg>
        <pc:cxnChg chg="add mod">
          <ac:chgData name="Winkler, Florian" userId="8483e535-8f3c-43c1-87bb-1968ef287b0a" providerId="ADAL" clId="{67574D2A-C1C2-C247-9B84-C9EFE2DD3550}" dt="2020-09-18T14:03:02.448" v="1507" actId="164"/>
          <ac:cxnSpMkLst>
            <pc:docMk/>
            <pc:sldMk cId="702217734" sldId="267"/>
            <ac:cxnSpMk id="60" creationId="{2DB90A34-ABEF-1742-9848-2549931CDF72}"/>
          </ac:cxnSpMkLst>
        </pc:cxnChg>
        <pc:cxnChg chg="add mod">
          <ac:chgData name="Winkler, Florian" userId="8483e535-8f3c-43c1-87bb-1968ef287b0a" providerId="ADAL" clId="{67574D2A-C1C2-C247-9B84-C9EFE2DD3550}" dt="2020-09-18T14:03:02.448" v="1507" actId="164"/>
          <ac:cxnSpMkLst>
            <pc:docMk/>
            <pc:sldMk cId="702217734" sldId="267"/>
            <ac:cxnSpMk id="62" creationId="{8FD18E9E-8E4F-AB41-A592-F6421ED74CA6}"/>
          </ac:cxnSpMkLst>
        </pc:cxnChg>
        <pc:cxnChg chg="add del mod">
          <ac:chgData name="Winkler, Florian" userId="8483e535-8f3c-43c1-87bb-1968ef287b0a" providerId="ADAL" clId="{67574D2A-C1C2-C247-9B84-C9EFE2DD3550}" dt="2020-09-18T14:10:14.516" v="1546" actId="478"/>
          <ac:cxnSpMkLst>
            <pc:docMk/>
            <pc:sldMk cId="702217734" sldId="267"/>
            <ac:cxnSpMk id="78" creationId="{789C2840-1C25-434D-9C11-D62A8DB5C9FC}"/>
          </ac:cxnSpMkLst>
        </pc:cxnChg>
      </pc:sldChg>
      <pc:sldChg chg="modSp add mod">
        <pc:chgData name="Winkler, Florian" userId="8483e535-8f3c-43c1-87bb-1968ef287b0a" providerId="ADAL" clId="{67574D2A-C1C2-C247-9B84-C9EFE2DD3550}" dt="2020-09-18T14:11:07.518" v="1553" actId="20577"/>
        <pc:sldMkLst>
          <pc:docMk/>
          <pc:sldMk cId="375969865" sldId="268"/>
        </pc:sldMkLst>
        <pc:spChg chg="mod">
          <ac:chgData name="Winkler, Florian" userId="8483e535-8f3c-43c1-87bb-1968ef287b0a" providerId="ADAL" clId="{67574D2A-C1C2-C247-9B84-C9EFE2DD3550}" dt="2020-09-18T14:11:07.518" v="1553" actId="20577"/>
          <ac:spMkLst>
            <pc:docMk/>
            <pc:sldMk cId="375969865" sldId="268"/>
            <ac:spMk id="2" creationId="{46618074-E254-0E46-9B45-03A371983F6E}"/>
          </ac:spMkLst>
        </pc:spChg>
      </pc:sldChg>
      <pc:sldChg chg="add del">
        <pc:chgData name="Winkler, Florian" userId="8483e535-8f3c-43c1-87bb-1968ef287b0a" providerId="ADAL" clId="{67574D2A-C1C2-C247-9B84-C9EFE2DD3550}" dt="2020-09-18T14:10:52.513" v="1548" actId="2696"/>
        <pc:sldMkLst>
          <pc:docMk/>
          <pc:sldMk cId="3985451212" sldId="268"/>
        </pc:sldMkLst>
      </pc:sldChg>
      <pc:sldChg chg="addSp delSp modSp add mod">
        <pc:chgData name="Winkler, Florian" userId="8483e535-8f3c-43c1-87bb-1968ef287b0a" providerId="ADAL" clId="{67574D2A-C1C2-C247-9B84-C9EFE2DD3550}" dt="2020-09-21T12:18:07.686" v="1873" actId="1076"/>
        <pc:sldMkLst>
          <pc:docMk/>
          <pc:sldMk cId="3649176181" sldId="269"/>
        </pc:sldMkLst>
        <pc:spChg chg="del">
          <ac:chgData name="Winkler, Florian" userId="8483e535-8f3c-43c1-87bb-1968ef287b0a" providerId="ADAL" clId="{67574D2A-C1C2-C247-9B84-C9EFE2DD3550}" dt="2020-09-21T12:15:02.484" v="1847" actId="478"/>
          <ac:spMkLst>
            <pc:docMk/>
            <pc:sldMk cId="3649176181" sldId="269"/>
            <ac:spMk id="2" creationId="{30E93DBE-4E38-134A-9AFC-D16B4F98ADF7}"/>
          </ac:spMkLst>
        </pc:spChg>
        <pc:spChg chg="del">
          <ac:chgData name="Winkler, Florian" userId="8483e535-8f3c-43c1-87bb-1968ef287b0a" providerId="ADAL" clId="{67574D2A-C1C2-C247-9B84-C9EFE2DD3550}" dt="2020-09-21T12:15:01.172" v="1846" actId="478"/>
          <ac:spMkLst>
            <pc:docMk/>
            <pc:sldMk cId="3649176181" sldId="269"/>
            <ac:spMk id="3" creationId="{93D5D44F-849E-7A40-9169-C22648422413}"/>
          </ac:spMkLst>
        </pc:spChg>
        <pc:spChg chg="add mod">
          <ac:chgData name="Winkler, Florian" userId="8483e535-8f3c-43c1-87bb-1968ef287b0a" providerId="ADAL" clId="{67574D2A-C1C2-C247-9B84-C9EFE2DD3550}" dt="2020-09-21T12:18:07.686" v="1873" actId="1076"/>
          <ac:spMkLst>
            <pc:docMk/>
            <pc:sldMk cId="3649176181" sldId="269"/>
            <ac:spMk id="4" creationId="{D520CCE3-D837-F04B-AD98-EBED2A84F715}"/>
          </ac:spMkLst>
        </pc:spChg>
        <pc:spChg chg="add del mod">
          <ac:chgData name="Winkler, Florian" userId="8483e535-8f3c-43c1-87bb-1968ef287b0a" providerId="ADAL" clId="{67574D2A-C1C2-C247-9B84-C9EFE2DD3550}" dt="2020-09-21T12:16:58.605" v="1867" actId="478"/>
          <ac:spMkLst>
            <pc:docMk/>
            <pc:sldMk cId="3649176181" sldId="269"/>
            <ac:spMk id="5" creationId="{EB4352C2-4CB2-964E-AACD-D4FCF542A771}"/>
          </ac:spMkLst>
        </pc:spChg>
        <pc:grpChg chg="add mod">
          <ac:chgData name="Winkler, Florian" userId="8483e535-8f3c-43c1-87bb-1968ef287b0a" providerId="ADAL" clId="{67574D2A-C1C2-C247-9B84-C9EFE2DD3550}" dt="2020-09-21T12:18:07.686" v="1873" actId="1076"/>
          <ac:grpSpMkLst>
            <pc:docMk/>
            <pc:sldMk cId="3649176181" sldId="269"/>
            <ac:grpSpMk id="6" creationId="{92167FEF-EFBE-2A4A-A2B4-910B59D1FCC9}"/>
          </ac:grpSpMkLst>
        </pc:grpChg>
        <pc:picChg chg="add mod">
          <ac:chgData name="Winkler, Florian" userId="8483e535-8f3c-43c1-87bb-1968ef287b0a" providerId="ADAL" clId="{67574D2A-C1C2-C247-9B84-C9EFE2DD3550}" dt="2020-09-21T12:18:07.686" v="1873" actId="1076"/>
          <ac:picMkLst>
            <pc:docMk/>
            <pc:sldMk cId="3649176181" sldId="269"/>
            <ac:picMk id="1026" creationId="{58EEA4FC-6EC1-1F46-97B5-19EAE863C5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AC01F-7D0F-AF4D-8520-C2E3E1B6F478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AA85D-32F9-D449-A13E-1C72922DE00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11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2DAA-7161-8641-AC60-F0DE7E31EB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2530-41CB-EB43-B0C6-CC8A6ADF9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DDC20-9082-0F46-A9FA-6DEE956C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5C16-0916-0543-B241-EE816B5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7CE-1D18-B74A-8983-1423738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DB38-A1BA-F44F-AF78-FC2D34A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50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204F-9FE4-A14E-978E-6C9FF5EF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678FC-BB98-4146-9A50-55BC6EFBE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940A-E5DC-8848-96F4-3166F09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ADDB-8BF9-9B45-BC3D-6D3A87F4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FDE4-11BF-EF40-A9BA-177E8C81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04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1CA6-1D8C-804E-AE1A-DF7150F6D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10E19-1F67-4949-A248-3BDDFED1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96D1-B315-2846-81D2-F07805CD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FE1C-4E05-8143-AA7E-A964DF8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C75B-07B9-A444-9B18-E53C7896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7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E59D-16C7-3E41-8E15-2A0B53AA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58-0D6D-044E-B734-E358B06B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C53C-B33E-1244-88BF-21902FD1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FCF4-E33D-7C41-B249-DF838EF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FD0A-B32B-DE44-A168-18FEFD1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957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2E2A-6B0C-A44D-8122-5C892374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3B02-E53F-E84E-B821-FD074CD6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9348-9757-CD44-9FEB-36C8DB4A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DDED-1F70-334B-8766-D8B42620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5E8B-56B8-1A4F-8C30-4D753651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900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0F9D-F6E0-3244-BFDF-0B976E58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6CEB-CEDA-7547-AF7F-4B6D89E4E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CC77-30DA-5642-87C7-33E96CB6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5886-72D7-3040-B871-9730C3BE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1D1D-9CE6-214D-A900-EECCBC22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1A92-5F8B-6341-B31B-E9AA8035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0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7F01-213E-A440-A210-930D6F1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9CE2-D603-C847-AB8C-ED3BFC88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3A6AB-501C-BA41-B2EE-FC4EC826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7016C-9A82-AF42-8963-A9157F54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F1529-4D6B-9F4C-AAFA-4119BF960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79AB4-F3D4-8945-B397-B02D30CA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018D2-497B-894D-831C-DDC85C0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ABA09-C4AD-2048-86D8-FBEC03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44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01FA-208C-4044-9058-48173131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63C2-55CF-1D45-93B0-3410D3CF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B6304-AA20-484A-B765-CA122D77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D005-B745-084E-AA4A-1D3A8413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1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F6CD3-4E7B-2C41-AE20-E93EC390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6548-B9B6-2541-8446-57430985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450E-29F4-9B4C-9C7D-AB156964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70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FD35-1589-7649-B0B9-83FF9A01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5939-1B1F-1C46-B778-B2D8C35F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9BA9F-468E-CB4B-B1DB-C728752C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D851-23E2-D940-8C0F-BB17DCDB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B219F-F697-2B40-844F-9400298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FB6DB-AAB9-A04C-90EF-76319B78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2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1826-BA86-334F-8F1B-117975FA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887EB-83C6-B642-9EFA-0660D175D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735B-CA46-8D45-944F-DC068AE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B0FB-2435-3142-A018-ED96DDD9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0189-770D-914E-A88D-DE203EFC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4168-6B5D-1541-A393-B22C7CF4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21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35AF-EA3B-124A-9FE7-A512CAB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0A16-EA2B-A44B-90BB-40ABC210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96F0-5409-5D41-8501-466B1556E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E64B-3C84-214A-A305-26C123083374}" type="datetimeFigureOut">
              <a:rPr lang="en-DE" smtClean="0"/>
              <a:t>21.09.20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A3DD-D7FD-AB41-A98C-D13A6B18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C319-DFB3-CF41-849C-46827590C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84C5-12F9-C142-A597-081B779CB1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09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-stream" TargetMode="External"/><Relationship Id="rId2" Type="http://schemas.openxmlformats.org/officeDocument/2006/relationships/hyperlink" Target="https://spring.io/projects/spring-cloud-b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projects/spring-cloud-gateway" TargetMode="External"/><Relationship Id="rId5" Type="http://schemas.openxmlformats.org/officeDocument/2006/relationships/hyperlink" Target="https://spring.io/projects/spring-cloud-netflix" TargetMode="External"/><Relationship Id="rId4" Type="http://schemas.openxmlformats.org/officeDocument/2006/relationships/hyperlink" Target="https://cloud.spring.io/spring-cloud-config/reference/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4627-A8E3-664A-B833-E49FA121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DE" b="1" dirty="0"/>
            </a:br>
            <a:br>
              <a:rPr lang="en-DE" b="1" dirty="0"/>
            </a:br>
            <a:r>
              <a:rPr lang="en-DE" b="1" dirty="0"/>
              <a:t>Lightweight Messaging with Spring Cloud Bus and Solace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FFCA-1207-3042-8C60-C5DDD6273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Florian Winkler</a:t>
            </a:r>
          </a:p>
          <a:p>
            <a:r>
              <a:rPr lang="en-DE" dirty="0"/>
              <a:t>Software Developer, Germany</a:t>
            </a:r>
          </a:p>
        </p:txBody>
      </p:sp>
    </p:spTree>
    <p:extLst>
      <p:ext uri="{BB962C8B-B14F-4D97-AF65-F5344CB8AC3E}">
        <p14:creationId xmlns:p14="http://schemas.microsoft.com/office/powerpoint/2010/main" val="17057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1375-C9F7-9A4A-88EC-B3ECF0E6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Spring Cloud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D6F-E04A-0048-8D14-541B5A50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“</a:t>
            </a:r>
            <a:r>
              <a:rPr lang="en-GB" dirty="0"/>
              <a:t>Spring Cloud Bus links nodes of a distributed system with a </a:t>
            </a:r>
            <a:r>
              <a:rPr lang="en-GB" b="1" dirty="0"/>
              <a:t>lightweight message broker</a:t>
            </a:r>
            <a:r>
              <a:rPr lang="en-GB" dirty="0"/>
              <a:t>. This can then be used to broadcast </a:t>
            </a:r>
            <a:r>
              <a:rPr lang="en-GB" b="1" dirty="0"/>
              <a:t>state changes</a:t>
            </a:r>
            <a:r>
              <a:rPr lang="en-GB" dirty="0"/>
              <a:t> (e.g. configuration changes) or other </a:t>
            </a:r>
            <a:r>
              <a:rPr lang="en-GB" b="1" dirty="0"/>
              <a:t>management instructions</a:t>
            </a:r>
            <a:r>
              <a:rPr lang="en-GB" dirty="0"/>
              <a:t>.</a:t>
            </a:r>
            <a:r>
              <a:rPr lang="en-DE" dirty="0"/>
              <a:t>”</a:t>
            </a:r>
          </a:p>
          <a:p>
            <a:r>
              <a:rPr lang="en-DE" dirty="0"/>
              <a:t>Not only broadcast, also directly addressing specific app instances</a:t>
            </a:r>
          </a:p>
          <a:p>
            <a:r>
              <a:rPr lang="en-DE" dirty="0"/>
              <a:t>Based on Spring Cloud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57AE1D-8D17-804E-8DBF-8154CBB03552}"/>
              </a:ext>
            </a:extLst>
          </p:cNvPr>
          <p:cNvGrpSpPr/>
          <p:nvPr/>
        </p:nvGrpSpPr>
        <p:grpSpPr>
          <a:xfrm>
            <a:off x="2239617" y="4744518"/>
            <a:ext cx="7712765" cy="1567382"/>
            <a:chOff x="1172818" y="4611756"/>
            <a:chExt cx="7712765" cy="15673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1A265-CC8A-DB4D-8C30-C6346BFE219C}"/>
                </a:ext>
              </a:extLst>
            </p:cNvPr>
            <p:cNvSpPr/>
            <p:nvPr/>
          </p:nvSpPr>
          <p:spPr>
            <a:xfrm>
              <a:off x="1172818" y="4611756"/>
              <a:ext cx="7712765" cy="467139"/>
            </a:xfrm>
            <a:prstGeom prst="roundRect">
              <a:avLst/>
            </a:prstGeom>
            <a:solidFill>
              <a:srgbClr val="26C8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Spring Cloud Bus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62AEA5-9725-B84C-B545-D907EA03D8E0}"/>
                </a:ext>
              </a:extLst>
            </p:cNvPr>
            <p:cNvSpPr/>
            <p:nvPr/>
          </p:nvSpPr>
          <p:spPr>
            <a:xfrm>
              <a:off x="1172821" y="5160790"/>
              <a:ext cx="7712762" cy="467139"/>
            </a:xfrm>
            <a:prstGeom prst="roundRect">
              <a:avLst/>
            </a:prstGeom>
            <a:solidFill>
              <a:srgbClr val="26C8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Spring Cloud Stream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D020D81-4F08-9048-874D-36985E698BAD}"/>
                </a:ext>
              </a:extLst>
            </p:cNvPr>
            <p:cNvSpPr/>
            <p:nvPr/>
          </p:nvSpPr>
          <p:spPr>
            <a:xfrm>
              <a:off x="1172821" y="5709824"/>
              <a:ext cx="2464901" cy="467139"/>
            </a:xfrm>
            <a:prstGeom prst="roundRect">
              <a:avLst/>
            </a:prstGeom>
            <a:solidFill>
              <a:srgbClr val="26C8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Rabbit MQ Binder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E4CF0BD-66BC-5446-9672-198A6727A4B3}"/>
                </a:ext>
              </a:extLst>
            </p:cNvPr>
            <p:cNvSpPr/>
            <p:nvPr/>
          </p:nvSpPr>
          <p:spPr>
            <a:xfrm>
              <a:off x="3798408" y="5709823"/>
              <a:ext cx="2464902" cy="467139"/>
            </a:xfrm>
            <a:prstGeom prst="roundRect">
              <a:avLst/>
            </a:prstGeom>
            <a:solidFill>
              <a:srgbClr val="26C8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Kafka Binder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32B071F-3B09-9E42-A7D4-3B843EB43655}"/>
                </a:ext>
              </a:extLst>
            </p:cNvPr>
            <p:cNvSpPr/>
            <p:nvPr/>
          </p:nvSpPr>
          <p:spPr>
            <a:xfrm>
              <a:off x="6420681" y="5711999"/>
              <a:ext cx="2464902" cy="467139"/>
            </a:xfrm>
            <a:prstGeom prst="roundRect">
              <a:avLst/>
            </a:prstGeom>
            <a:solidFill>
              <a:srgbClr val="00E1A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bg1"/>
                  </a:solidFill>
                </a:rPr>
                <a:t>Solace PubSub+ Binder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27AA009-71DA-D141-9FE3-E359D71FDFA7}"/>
              </a:ext>
            </a:extLst>
          </p:cNvPr>
          <p:cNvGrpSpPr/>
          <p:nvPr/>
        </p:nvGrpSpPr>
        <p:grpSpPr>
          <a:xfrm>
            <a:off x="7629272" y="1432013"/>
            <a:ext cx="3645243" cy="3547760"/>
            <a:chOff x="7629272" y="1432013"/>
            <a:chExt cx="3645243" cy="354776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9A50E5A-1DAF-4D45-A001-3BE6E5693214}"/>
                </a:ext>
              </a:extLst>
            </p:cNvPr>
            <p:cNvSpPr/>
            <p:nvPr/>
          </p:nvSpPr>
          <p:spPr>
            <a:xfrm>
              <a:off x="7629272" y="1432013"/>
              <a:ext cx="3645243" cy="35477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17889B-EBE8-2743-BBF8-74FBF3061EEB}"/>
                </a:ext>
              </a:extLst>
            </p:cNvPr>
            <p:cNvGrpSpPr/>
            <p:nvPr/>
          </p:nvGrpSpPr>
          <p:grpSpPr>
            <a:xfrm>
              <a:off x="7896995" y="1767704"/>
              <a:ext cx="2034750" cy="913712"/>
              <a:chOff x="2071812" y="1767704"/>
              <a:chExt cx="2034750" cy="913712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3942247-9161-EA4E-9E9B-46B00C969092}"/>
                  </a:ext>
                </a:extLst>
              </p:cNvPr>
              <p:cNvSpPr/>
              <p:nvPr/>
            </p:nvSpPr>
            <p:spPr>
              <a:xfrm>
                <a:off x="2133600" y="1841157"/>
                <a:ext cx="1972962" cy="840259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Bean 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E38F3F-1C73-6F44-8652-4E42707DEA50}"/>
                  </a:ext>
                </a:extLst>
              </p:cNvPr>
              <p:cNvSpPr txBox="1"/>
              <p:nvPr/>
            </p:nvSpPr>
            <p:spPr>
              <a:xfrm>
                <a:off x="2071812" y="1767704"/>
                <a:ext cx="1709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600" dirty="0">
                    <a:solidFill>
                      <a:schemeClr val="bg1"/>
                    </a:solidFill>
                  </a:rPr>
                  <a:t>@EventListener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F699517-33D9-CD4F-BF55-6CA137842C28}"/>
                </a:ext>
              </a:extLst>
            </p:cNvPr>
            <p:cNvGrpSpPr/>
            <p:nvPr/>
          </p:nvGrpSpPr>
          <p:grpSpPr>
            <a:xfrm>
              <a:off x="7909348" y="2726551"/>
              <a:ext cx="2034750" cy="914055"/>
              <a:chOff x="2071812" y="2726551"/>
              <a:chExt cx="2034750" cy="914055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7F52F6F-4EF2-7945-AA8F-8A9FCEE01BC3}"/>
                  </a:ext>
                </a:extLst>
              </p:cNvPr>
              <p:cNvSpPr/>
              <p:nvPr/>
            </p:nvSpPr>
            <p:spPr>
              <a:xfrm>
                <a:off x="2133600" y="2800348"/>
                <a:ext cx="1972962" cy="84025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Bean 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514A52-8C20-5F49-BEB3-CC0FB48904B9}"/>
                  </a:ext>
                </a:extLst>
              </p:cNvPr>
              <p:cNvSpPr txBox="1"/>
              <p:nvPr/>
            </p:nvSpPr>
            <p:spPr>
              <a:xfrm>
                <a:off x="2071812" y="2726551"/>
                <a:ext cx="1709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600" dirty="0">
                    <a:solidFill>
                      <a:schemeClr val="bg1"/>
                    </a:solidFill>
                  </a:rPr>
                  <a:t>@EventListener</a:t>
                </a: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791DCA-85B2-A942-8A73-4D8D2FA71A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7930" y="2261286"/>
              <a:ext cx="18329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5F71F5-45C6-DA42-82E2-E229210F67C4}"/>
                </a:ext>
              </a:extLst>
            </p:cNvPr>
            <p:cNvCxnSpPr/>
            <p:nvPr/>
          </p:nvCxnSpPr>
          <p:spPr>
            <a:xfrm flipH="1" flipV="1">
              <a:off x="9937927" y="3230857"/>
              <a:ext cx="18329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2DD9A6-DF86-6045-8B8E-50E6B15523F4}"/>
                </a:ext>
              </a:extLst>
            </p:cNvPr>
            <p:cNvGrpSpPr/>
            <p:nvPr/>
          </p:nvGrpSpPr>
          <p:grpSpPr>
            <a:xfrm>
              <a:off x="10123285" y="1841157"/>
              <a:ext cx="886138" cy="2743969"/>
              <a:chOff x="10123285" y="1841157"/>
              <a:chExt cx="886138" cy="274396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2A3E8D91-6B3F-7A4E-9748-DA8D5ACFAB95}"/>
                  </a:ext>
                </a:extLst>
              </p:cNvPr>
              <p:cNvSpPr/>
              <p:nvPr/>
            </p:nvSpPr>
            <p:spPr>
              <a:xfrm flipH="1">
                <a:off x="10123285" y="1841157"/>
                <a:ext cx="864973" cy="2743969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DE" b="1" dirty="0"/>
                  <a:t>App Event Bus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604B50-B3C0-124F-9818-984C8F0C070F}"/>
                  </a:ext>
                </a:extLst>
              </p:cNvPr>
              <p:cNvSpPr txBox="1"/>
              <p:nvPr/>
            </p:nvSpPr>
            <p:spPr>
              <a:xfrm rot="5400000">
                <a:off x="10228279" y="3023646"/>
                <a:ext cx="1254511" cy="307777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</a:rPr>
                  <a:t>Spring Context</a:t>
                </a:r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D2A4DA-1071-BC44-9D75-A0204F082A6E}"/>
              </a:ext>
            </a:extLst>
          </p:cNvPr>
          <p:cNvSpPr/>
          <p:nvPr/>
        </p:nvSpPr>
        <p:spPr>
          <a:xfrm>
            <a:off x="753762" y="1432013"/>
            <a:ext cx="3645243" cy="354776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B3F444-6880-0641-80D2-37A3C0BE3378}"/>
              </a:ext>
            </a:extLst>
          </p:cNvPr>
          <p:cNvGrpSpPr/>
          <p:nvPr/>
        </p:nvGrpSpPr>
        <p:grpSpPr>
          <a:xfrm>
            <a:off x="2071812" y="1767704"/>
            <a:ext cx="2034750" cy="913712"/>
            <a:chOff x="2071812" y="1767704"/>
            <a:chExt cx="2034750" cy="9137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21079F9-1821-C846-B99B-6F36C80FE47B}"/>
                </a:ext>
              </a:extLst>
            </p:cNvPr>
            <p:cNvSpPr/>
            <p:nvPr/>
          </p:nvSpPr>
          <p:spPr>
            <a:xfrm>
              <a:off x="2133600" y="1841157"/>
              <a:ext cx="1972962" cy="84025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b="1" dirty="0"/>
                <a:t>Bean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286E5-EA07-6242-830F-234F2E5935DA}"/>
                </a:ext>
              </a:extLst>
            </p:cNvPr>
            <p:cNvSpPr txBox="1"/>
            <p:nvPr/>
          </p:nvSpPr>
          <p:spPr>
            <a:xfrm>
              <a:off x="2071812" y="1767704"/>
              <a:ext cx="170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bg1"/>
                  </a:solidFill>
                </a:rPr>
                <a:t>@EventListener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3571A-6831-BF45-8DD8-2F3B17D47F72}"/>
              </a:ext>
            </a:extLst>
          </p:cNvPr>
          <p:cNvGrpSpPr/>
          <p:nvPr/>
        </p:nvGrpSpPr>
        <p:grpSpPr>
          <a:xfrm>
            <a:off x="2071812" y="2726551"/>
            <a:ext cx="2034750" cy="914055"/>
            <a:chOff x="2071812" y="2726551"/>
            <a:chExt cx="2034750" cy="91405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6CD902-E0AC-CB4D-BDFD-B4BAEDB109FD}"/>
                </a:ext>
              </a:extLst>
            </p:cNvPr>
            <p:cNvSpPr/>
            <p:nvPr/>
          </p:nvSpPr>
          <p:spPr>
            <a:xfrm>
              <a:off x="2133600" y="2800348"/>
              <a:ext cx="1972962" cy="8402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b="1" dirty="0"/>
                <a:t>Bean 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34AD7-E419-FB4B-A990-43C4792D1FAF}"/>
                </a:ext>
              </a:extLst>
            </p:cNvPr>
            <p:cNvSpPr txBox="1"/>
            <p:nvPr/>
          </p:nvSpPr>
          <p:spPr>
            <a:xfrm>
              <a:off x="2071812" y="2726551"/>
              <a:ext cx="170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bg1"/>
                  </a:solidFill>
                </a:rPr>
                <a:t>@EventListener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A101C1-6536-254F-90AA-62C19EE036CF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950308" y="2261286"/>
            <a:ext cx="18329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BAAE4-1BBA-C64A-9CD9-C8230967C2E3}"/>
              </a:ext>
            </a:extLst>
          </p:cNvPr>
          <p:cNvCxnSpPr/>
          <p:nvPr/>
        </p:nvCxnSpPr>
        <p:spPr>
          <a:xfrm flipH="1" flipV="1">
            <a:off x="1950307" y="3230857"/>
            <a:ext cx="18329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6C94DA-AAEE-4341-B305-6DC38B87742C}"/>
              </a:ext>
            </a:extLst>
          </p:cNvPr>
          <p:cNvGrpSpPr/>
          <p:nvPr/>
        </p:nvGrpSpPr>
        <p:grpSpPr>
          <a:xfrm>
            <a:off x="1058216" y="1841157"/>
            <a:ext cx="892091" cy="2743969"/>
            <a:chOff x="1058216" y="1841157"/>
            <a:chExt cx="892091" cy="274396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46EC185-4D99-3B4D-8AAA-5FC4FEE3026B}"/>
                </a:ext>
              </a:extLst>
            </p:cNvPr>
            <p:cNvSpPr/>
            <p:nvPr/>
          </p:nvSpPr>
          <p:spPr>
            <a:xfrm flipH="1">
              <a:off x="1085334" y="1841157"/>
              <a:ext cx="864973" cy="274396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DE" b="1" dirty="0"/>
                <a:t>App Event Bus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0C155A-20BB-1743-8C4E-6E8536B24AAE}"/>
                </a:ext>
              </a:extLst>
            </p:cNvPr>
            <p:cNvSpPr txBox="1"/>
            <p:nvPr/>
          </p:nvSpPr>
          <p:spPr>
            <a:xfrm rot="16200000">
              <a:off x="584849" y="3023646"/>
              <a:ext cx="1254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Spring Context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A23099-0DAA-2247-BBAA-3C542114FC6B}"/>
              </a:ext>
            </a:extLst>
          </p:cNvPr>
          <p:cNvGrpSpPr/>
          <p:nvPr/>
        </p:nvGrpSpPr>
        <p:grpSpPr>
          <a:xfrm>
            <a:off x="1312904" y="850681"/>
            <a:ext cx="1458097" cy="2638579"/>
            <a:chOff x="1312904" y="850681"/>
            <a:chExt cx="1458097" cy="263857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BC31173-CA88-1940-88A2-A2C50A93FDAB}"/>
                </a:ext>
              </a:extLst>
            </p:cNvPr>
            <p:cNvSpPr/>
            <p:nvPr/>
          </p:nvSpPr>
          <p:spPr>
            <a:xfrm>
              <a:off x="1312904" y="850681"/>
              <a:ext cx="1458097" cy="32295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ApplicationEvent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A2D952-A2E2-AB46-B3E8-8B54966F0530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2041953" y="1173631"/>
              <a:ext cx="0" cy="2315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29D275-8ACA-8349-9F59-D5517F84ADE9}"/>
              </a:ext>
            </a:extLst>
          </p:cNvPr>
          <p:cNvGrpSpPr/>
          <p:nvPr/>
        </p:nvGrpSpPr>
        <p:grpSpPr>
          <a:xfrm>
            <a:off x="917485" y="3292642"/>
            <a:ext cx="2233485" cy="2246082"/>
            <a:chOff x="917485" y="3292642"/>
            <a:chExt cx="2233485" cy="2246082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9EC5144-9636-A242-8E83-36E1F158D2A2}"/>
                </a:ext>
              </a:extLst>
            </p:cNvPr>
            <p:cNvSpPr/>
            <p:nvPr/>
          </p:nvSpPr>
          <p:spPr>
            <a:xfrm>
              <a:off x="917485" y="5215774"/>
              <a:ext cx="2233485" cy="32295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chemeClr val="tx1"/>
                  </a:solidFill>
                </a:rPr>
                <a:t>RemoteApplicationEvent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53811E-CB03-2040-9291-27E1D6D7609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034228" y="3292642"/>
              <a:ext cx="7725" cy="192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875B5F-36F9-4540-B617-20698CFBFD7B}"/>
              </a:ext>
            </a:extLst>
          </p:cNvPr>
          <p:cNvGrpSpPr/>
          <p:nvPr/>
        </p:nvGrpSpPr>
        <p:grpSpPr>
          <a:xfrm>
            <a:off x="1950307" y="3687003"/>
            <a:ext cx="8170914" cy="898126"/>
            <a:chOff x="1950307" y="3687003"/>
            <a:chExt cx="8170914" cy="89812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22347F-493B-0547-9AD5-945EB0BC7F89}"/>
                </a:ext>
              </a:extLst>
            </p:cNvPr>
            <p:cNvGrpSpPr/>
            <p:nvPr/>
          </p:nvGrpSpPr>
          <p:grpSpPr>
            <a:xfrm>
              <a:off x="1950307" y="3687003"/>
              <a:ext cx="2156255" cy="898126"/>
              <a:chOff x="1950307" y="3687003"/>
              <a:chExt cx="2156255" cy="89812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C953C9B-DD92-A842-A663-C14B79D4B372}"/>
                  </a:ext>
                </a:extLst>
              </p:cNvPr>
              <p:cNvGrpSpPr/>
              <p:nvPr/>
            </p:nvGrpSpPr>
            <p:grpSpPr>
              <a:xfrm>
                <a:off x="2071811" y="3687003"/>
                <a:ext cx="2034751" cy="898126"/>
                <a:chOff x="2071811" y="3687003"/>
                <a:chExt cx="2034751" cy="898126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EDC542B9-6BBA-D440-8DB7-371D6FA32C97}"/>
                    </a:ext>
                  </a:extLst>
                </p:cNvPr>
                <p:cNvSpPr/>
                <p:nvPr/>
              </p:nvSpPr>
              <p:spPr>
                <a:xfrm>
                  <a:off x="2133600" y="3759539"/>
                  <a:ext cx="1972962" cy="82559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b="1" dirty="0">
                      <a:solidFill>
                        <a:schemeClr val="tx1"/>
                      </a:solidFill>
                    </a:rPr>
                    <a:t>Remote Dispatcher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3F3CA9-7747-1C4E-8CA7-53FEB3A2FAF3}"/>
                    </a:ext>
                  </a:extLst>
                </p:cNvPr>
                <p:cNvSpPr txBox="1"/>
                <p:nvPr/>
              </p:nvSpPr>
              <p:spPr>
                <a:xfrm>
                  <a:off x="2071811" y="3687003"/>
                  <a:ext cx="17093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600" dirty="0"/>
                    <a:t>@EventListener</a:t>
                  </a: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CC97C6C-52FA-8E48-8A4D-C9F5F11AC53A}"/>
                  </a:ext>
                </a:extLst>
              </p:cNvPr>
              <p:cNvCxnSpPr/>
              <p:nvPr/>
            </p:nvCxnSpPr>
            <p:spPr>
              <a:xfrm flipH="1" flipV="1">
                <a:off x="1950307" y="4172334"/>
                <a:ext cx="18329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EE89CB4-A2ED-0045-AEA9-1F64B42680DF}"/>
                </a:ext>
              </a:extLst>
            </p:cNvPr>
            <p:cNvGrpSpPr/>
            <p:nvPr/>
          </p:nvGrpSpPr>
          <p:grpSpPr>
            <a:xfrm>
              <a:off x="7909349" y="3687003"/>
              <a:ext cx="2211872" cy="898126"/>
              <a:chOff x="7909349" y="3687003"/>
              <a:chExt cx="2211872" cy="8981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123FC03-16CB-3643-9F31-7B1F9ABEE897}"/>
                  </a:ext>
                </a:extLst>
              </p:cNvPr>
              <p:cNvGrpSpPr/>
              <p:nvPr/>
            </p:nvGrpSpPr>
            <p:grpSpPr>
              <a:xfrm>
                <a:off x="7909349" y="3687003"/>
                <a:ext cx="2034751" cy="898126"/>
                <a:chOff x="2071811" y="3687003"/>
                <a:chExt cx="2034751" cy="898126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FA1A9626-22BF-6546-A41C-5BD48071E9C7}"/>
                    </a:ext>
                  </a:extLst>
                </p:cNvPr>
                <p:cNvSpPr/>
                <p:nvPr/>
              </p:nvSpPr>
              <p:spPr>
                <a:xfrm>
                  <a:off x="2133600" y="3759539"/>
                  <a:ext cx="1972962" cy="82559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b="1" dirty="0">
                      <a:solidFill>
                        <a:schemeClr val="tx1"/>
                      </a:solidFill>
                    </a:rPr>
                    <a:t>Remote Dispatcher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9FEDF2C-76EC-C541-A5A3-C3B9345FD7FC}"/>
                    </a:ext>
                  </a:extLst>
                </p:cNvPr>
                <p:cNvSpPr txBox="1"/>
                <p:nvPr/>
              </p:nvSpPr>
              <p:spPr>
                <a:xfrm>
                  <a:off x="2071811" y="3687003"/>
                  <a:ext cx="17093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600" dirty="0"/>
                    <a:t>@EventListener</a:t>
                  </a:r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A111997-FE5C-5242-9784-E18B75259FE2}"/>
                  </a:ext>
                </a:extLst>
              </p:cNvPr>
              <p:cNvCxnSpPr/>
              <p:nvPr/>
            </p:nvCxnSpPr>
            <p:spPr>
              <a:xfrm flipH="1" flipV="1">
                <a:off x="9937929" y="4172334"/>
                <a:ext cx="18329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Can 58">
            <a:extLst>
              <a:ext uri="{FF2B5EF4-FFF2-40B4-BE49-F238E27FC236}">
                <a16:creationId xmlns:a16="http://schemas.microsoft.com/office/drawing/2014/main" id="{9E56B4D1-1DB0-044E-B402-E81F80D9D4C1}"/>
              </a:ext>
            </a:extLst>
          </p:cNvPr>
          <p:cNvSpPr/>
          <p:nvPr/>
        </p:nvSpPr>
        <p:spPr>
          <a:xfrm rot="5400000">
            <a:off x="5732506" y="2721453"/>
            <a:ext cx="533401" cy="2901761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Spring Cloud Bus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E180D8-4364-1448-B201-E45BFD81D40B}"/>
              </a:ext>
            </a:extLst>
          </p:cNvPr>
          <p:cNvGrpSpPr/>
          <p:nvPr/>
        </p:nvGrpSpPr>
        <p:grpSpPr>
          <a:xfrm>
            <a:off x="4106562" y="4172334"/>
            <a:ext cx="3864576" cy="0"/>
            <a:chOff x="4106562" y="4172334"/>
            <a:chExt cx="3864576" cy="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DB90A34-ABEF-1742-9848-2549931CDF72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7366694" y="4172334"/>
              <a:ext cx="60444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D18E9E-8E4F-AB41-A592-F6421ED74CA6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flipH="1">
              <a:off x="4106562" y="4172334"/>
              <a:ext cx="4417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2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074-E254-0E46-9B45-03A37198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93C1-F785-024F-BE47-19146C3AD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851BF4E-3712-8746-9503-CF5C63EF096B}"/>
              </a:ext>
            </a:extLst>
          </p:cNvPr>
          <p:cNvSpPr/>
          <p:nvPr/>
        </p:nvSpPr>
        <p:spPr>
          <a:xfrm>
            <a:off x="94594" y="1739457"/>
            <a:ext cx="12002814" cy="50607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340150-766A-9E42-A134-139C0546062F}"/>
              </a:ext>
            </a:extLst>
          </p:cNvPr>
          <p:cNvSpPr/>
          <p:nvPr/>
        </p:nvSpPr>
        <p:spPr>
          <a:xfrm>
            <a:off x="3210918" y="3384328"/>
            <a:ext cx="2387270" cy="5044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Eureka</a:t>
            </a:r>
            <a:r>
              <a:rPr lang="de-DE" dirty="0"/>
              <a:t> Service 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23306C-EB56-CB48-950A-CAB71AB2F8C2}"/>
              </a:ext>
            </a:extLst>
          </p:cNvPr>
          <p:cNvSpPr/>
          <p:nvPr/>
        </p:nvSpPr>
        <p:spPr>
          <a:xfrm>
            <a:off x="6853022" y="3384328"/>
            <a:ext cx="2786256" cy="5044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Spring Cloud </a:t>
            </a:r>
            <a:r>
              <a:rPr lang="de-DE" dirty="0" err="1"/>
              <a:t>Config</a:t>
            </a:r>
            <a:r>
              <a:rPr lang="de-DE" dirty="0"/>
              <a:t> 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5C1A5D-DAD2-C345-8AC6-C665C5BED5D8}"/>
              </a:ext>
            </a:extLst>
          </p:cNvPr>
          <p:cNvSpPr/>
          <p:nvPr/>
        </p:nvSpPr>
        <p:spPr>
          <a:xfrm>
            <a:off x="220725" y="2391100"/>
            <a:ext cx="2028496" cy="5044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Tracing</a:t>
            </a:r>
            <a:r>
              <a:rPr lang="de-DE" dirty="0"/>
              <a:t>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DAD93D-1770-1A48-BDA9-5A5603DE60EE}"/>
              </a:ext>
            </a:extLst>
          </p:cNvPr>
          <p:cNvSpPr/>
          <p:nvPr/>
        </p:nvSpPr>
        <p:spPr>
          <a:xfrm>
            <a:off x="3157087" y="1555527"/>
            <a:ext cx="2502886" cy="5044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Spring Cloud Gateway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7CB209-404F-C043-A2CE-86ACED50209A}"/>
              </a:ext>
            </a:extLst>
          </p:cNvPr>
          <p:cNvSpPr/>
          <p:nvPr/>
        </p:nvSpPr>
        <p:spPr>
          <a:xfrm>
            <a:off x="2617081" y="5355017"/>
            <a:ext cx="6532179" cy="5044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Spring Cloud Bus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5E1FC1-93C4-3C48-8184-FE45090026A7}"/>
              </a:ext>
            </a:extLst>
          </p:cNvPr>
          <p:cNvSpPr/>
          <p:nvPr/>
        </p:nvSpPr>
        <p:spPr>
          <a:xfrm>
            <a:off x="2617080" y="5947641"/>
            <a:ext cx="3146075" cy="5044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C0405D-5626-DE41-BE3B-F8E3249495F5}"/>
              </a:ext>
            </a:extLst>
          </p:cNvPr>
          <p:cNvSpPr/>
          <p:nvPr/>
        </p:nvSpPr>
        <p:spPr>
          <a:xfrm>
            <a:off x="10122775" y="3384327"/>
            <a:ext cx="1319047" cy="504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(s)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12C8D4-9761-7A4E-BECD-64C1BE4E4096}"/>
              </a:ext>
            </a:extLst>
          </p:cNvPr>
          <p:cNvGrpSpPr/>
          <p:nvPr/>
        </p:nvGrpSpPr>
        <p:grpSpPr>
          <a:xfrm>
            <a:off x="2580011" y="4545721"/>
            <a:ext cx="3616697" cy="504497"/>
            <a:chOff x="2542940" y="4545721"/>
            <a:chExt cx="3616697" cy="50449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86D8C03-3500-BB43-8F21-7F7C91A75B41}"/>
                </a:ext>
              </a:extLst>
            </p:cNvPr>
            <p:cNvSpPr/>
            <p:nvPr/>
          </p:nvSpPr>
          <p:spPr>
            <a:xfrm>
              <a:off x="2542940" y="4545721"/>
              <a:ext cx="956441" cy="5044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Svc</a:t>
              </a:r>
              <a:r>
                <a:rPr lang="de-DE" dirty="0"/>
                <a:t> 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EFC8568-F91D-0148-AC36-99A6BCD57B65}"/>
                </a:ext>
              </a:extLst>
            </p:cNvPr>
            <p:cNvSpPr/>
            <p:nvPr/>
          </p:nvSpPr>
          <p:spPr>
            <a:xfrm>
              <a:off x="3937692" y="4545721"/>
              <a:ext cx="867103" cy="5044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Svc</a:t>
              </a:r>
              <a:r>
                <a:rPr lang="de-DE" dirty="0"/>
                <a:t> B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532C261-7674-6D4D-93BF-A3FFF2F50E74}"/>
                </a:ext>
              </a:extLst>
            </p:cNvPr>
            <p:cNvSpPr/>
            <p:nvPr/>
          </p:nvSpPr>
          <p:spPr>
            <a:xfrm>
              <a:off x="5292534" y="4545721"/>
              <a:ext cx="867103" cy="5044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Svc</a:t>
              </a:r>
              <a:r>
                <a:rPr lang="de-DE" dirty="0"/>
                <a:t> 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43B9A4-3DC9-C348-B637-86B016C0885E}"/>
              </a:ext>
            </a:extLst>
          </p:cNvPr>
          <p:cNvGrpSpPr/>
          <p:nvPr/>
        </p:nvGrpSpPr>
        <p:grpSpPr>
          <a:xfrm>
            <a:off x="9572295" y="5270937"/>
            <a:ext cx="2420013" cy="1038685"/>
            <a:chOff x="9698416" y="4356540"/>
            <a:chExt cx="2420013" cy="1038685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EF5C1D14-071A-594C-928C-FEA9519180E8}"/>
                </a:ext>
              </a:extLst>
            </p:cNvPr>
            <p:cNvSpPr/>
            <p:nvPr/>
          </p:nvSpPr>
          <p:spPr>
            <a:xfrm>
              <a:off x="9698416" y="4356540"/>
              <a:ext cx="769881" cy="50449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Configs</a:t>
              </a:r>
              <a:r>
                <a:rPr lang="de-DE" sz="1200" dirty="0">
                  <a:solidFill>
                    <a:schemeClr val="tx1"/>
                  </a:solidFill>
                </a:rPr>
                <a:t> A</a:t>
              </a:r>
              <a:br>
                <a:rPr lang="de-DE" sz="1200" dirty="0">
                  <a:solidFill>
                    <a:schemeClr val="tx1"/>
                  </a:solidFill>
                </a:rPr>
              </a:br>
              <a:r>
                <a:rPr lang="de-DE" sz="1200" b="1" dirty="0" err="1">
                  <a:solidFill>
                    <a:schemeClr val="tx1"/>
                  </a:solidFill>
                </a:rPr>
                <a:t>A.yml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248B9D1-E2A3-7144-BBF1-CBF209157934}"/>
                </a:ext>
              </a:extLst>
            </p:cNvPr>
            <p:cNvSpPr/>
            <p:nvPr/>
          </p:nvSpPr>
          <p:spPr>
            <a:xfrm>
              <a:off x="9698416" y="4945116"/>
              <a:ext cx="2420013" cy="45010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Common </a:t>
              </a:r>
              <a:r>
                <a:rPr lang="de-DE" sz="1200" dirty="0" err="1">
                  <a:solidFill>
                    <a:schemeClr val="tx1"/>
                  </a:solidFill>
                </a:rPr>
                <a:t>Configs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DE" sz="1200" b="1" dirty="0" err="1">
                  <a:solidFill>
                    <a:schemeClr val="tx1"/>
                  </a:solidFill>
                </a:rPr>
                <a:t>application.yml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5B51C878-5102-6D4C-AEA3-BDA5D3E34B70}"/>
                </a:ext>
              </a:extLst>
            </p:cNvPr>
            <p:cNvSpPr/>
            <p:nvPr/>
          </p:nvSpPr>
          <p:spPr>
            <a:xfrm>
              <a:off x="10523481" y="4356540"/>
              <a:ext cx="769882" cy="50449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Configs</a:t>
              </a:r>
              <a:r>
                <a:rPr lang="de-DE" sz="1200" dirty="0">
                  <a:solidFill>
                    <a:schemeClr val="tx1"/>
                  </a:solidFill>
                </a:rPr>
                <a:t> B</a:t>
              </a:r>
            </a:p>
            <a:p>
              <a:pPr algn="ctr"/>
              <a:r>
                <a:rPr lang="de-DE" sz="1200" b="1" dirty="0" err="1">
                  <a:solidFill>
                    <a:schemeClr val="tx1"/>
                  </a:solidFill>
                </a:rPr>
                <a:t>B.yml</a:t>
              </a:r>
              <a:r>
                <a:rPr lang="de-DE" sz="12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8BD5D4F-16BA-ED4C-A13B-38081A56954D}"/>
                </a:ext>
              </a:extLst>
            </p:cNvPr>
            <p:cNvSpPr/>
            <p:nvPr/>
          </p:nvSpPr>
          <p:spPr>
            <a:xfrm>
              <a:off x="11348547" y="4356540"/>
              <a:ext cx="769882" cy="504497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Configs</a:t>
              </a:r>
              <a:r>
                <a:rPr lang="de-DE" sz="1200" dirty="0">
                  <a:solidFill>
                    <a:schemeClr val="tx1"/>
                  </a:solidFill>
                </a:rPr>
                <a:t> C</a:t>
              </a:r>
            </a:p>
            <a:p>
              <a:pPr algn="ctr"/>
              <a:r>
                <a:rPr lang="de-DE" sz="1200" b="1" dirty="0" err="1">
                  <a:solidFill>
                    <a:schemeClr val="tx1"/>
                  </a:solidFill>
                </a:rPr>
                <a:t>C.yml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ECA3BA-5667-6649-8E3A-2367BF0A3CFD}"/>
              </a:ext>
            </a:extLst>
          </p:cNvPr>
          <p:cNvGrpSpPr/>
          <p:nvPr/>
        </p:nvGrpSpPr>
        <p:grpSpPr>
          <a:xfrm>
            <a:off x="7227715" y="2556639"/>
            <a:ext cx="2028496" cy="827689"/>
            <a:chOff x="7190644" y="2556639"/>
            <a:chExt cx="2028496" cy="82768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8FE2287-CBD8-6E40-9498-7955DCA95CA5}"/>
                </a:ext>
              </a:extLst>
            </p:cNvPr>
            <p:cNvSpPr/>
            <p:nvPr/>
          </p:nvSpPr>
          <p:spPr>
            <a:xfrm>
              <a:off x="7190644" y="2556639"/>
              <a:ext cx="2028496" cy="5044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Password </a:t>
              </a:r>
              <a:r>
                <a:rPr lang="de-DE" dirty="0" err="1">
                  <a:solidFill>
                    <a:schemeClr val="tx1"/>
                  </a:solidFill>
                </a:rPr>
                <a:t>Vault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34">
              <a:extLst>
                <a:ext uri="{FF2B5EF4-FFF2-40B4-BE49-F238E27FC236}">
                  <a16:creationId xmlns:a16="http://schemas.microsoft.com/office/drawing/2014/main" id="{3886438B-2C41-FA44-8DCD-79E934711259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8204892" y="3061136"/>
              <a:ext cx="4187" cy="3231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85E631-2E29-0346-9CED-C647D6F5C8C3}"/>
              </a:ext>
            </a:extLst>
          </p:cNvPr>
          <p:cNvGrpSpPr/>
          <p:nvPr/>
        </p:nvGrpSpPr>
        <p:grpSpPr>
          <a:xfrm>
            <a:off x="3058232" y="2060024"/>
            <a:ext cx="3794790" cy="2485697"/>
            <a:chOff x="3058232" y="2060024"/>
            <a:chExt cx="3794790" cy="2485697"/>
          </a:xfrm>
        </p:grpSpPr>
        <p:cxnSp>
          <p:nvCxnSpPr>
            <p:cNvPr id="44" name="Straight Arrow Connector 34">
              <a:extLst>
                <a:ext uri="{FF2B5EF4-FFF2-40B4-BE49-F238E27FC236}">
                  <a16:creationId xmlns:a16="http://schemas.microsoft.com/office/drawing/2014/main" id="{CFC6D9D9-5673-6040-A2D4-89687E46C84B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flipH="1">
              <a:off x="4404553" y="2060024"/>
              <a:ext cx="3977" cy="1324304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694898-6507-574F-8895-1A274715C645}"/>
                </a:ext>
              </a:extLst>
            </p:cNvPr>
            <p:cNvCxnSpPr>
              <a:cxnSpLocks/>
              <a:stCxn id="11" idx="0"/>
              <a:endCxn id="4" idx="1"/>
            </p:cNvCxnSpPr>
            <p:nvPr/>
          </p:nvCxnSpPr>
          <p:spPr>
            <a:xfrm rot="5400000" flipH="1" flipV="1">
              <a:off x="2680003" y="4014806"/>
              <a:ext cx="909144" cy="152686"/>
            </a:xfrm>
            <a:prstGeom prst="bentConnector2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4">
              <a:extLst>
                <a:ext uri="{FF2B5EF4-FFF2-40B4-BE49-F238E27FC236}">
                  <a16:creationId xmlns:a16="http://schemas.microsoft.com/office/drawing/2014/main" id="{6C20644D-201D-FB4A-B5BD-6BD6AE279F65}"/>
                </a:ext>
              </a:extLst>
            </p:cNvPr>
            <p:cNvCxnSpPr>
              <a:cxnSpLocks/>
              <a:stCxn id="14" idx="0"/>
              <a:endCxn id="4" idx="3"/>
            </p:cNvCxnSpPr>
            <p:nvPr/>
          </p:nvCxnSpPr>
          <p:spPr>
            <a:xfrm rot="16200000" flipV="1">
              <a:off x="5226101" y="4008664"/>
              <a:ext cx="909144" cy="164969"/>
            </a:xfrm>
            <a:prstGeom prst="bentConnector2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4">
              <a:extLst>
                <a:ext uri="{FF2B5EF4-FFF2-40B4-BE49-F238E27FC236}">
                  <a16:creationId xmlns:a16="http://schemas.microsoft.com/office/drawing/2014/main" id="{042B6960-A35D-B147-B50D-F198761ABF98}"/>
                </a:ext>
              </a:extLst>
            </p:cNvPr>
            <p:cNvCxnSpPr>
              <a:cxnSpLocks/>
              <a:stCxn id="12" idx="0"/>
              <a:endCxn id="4" idx="2"/>
            </p:cNvCxnSpPr>
            <p:nvPr/>
          </p:nvCxnSpPr>
          <p:spPr>
            <a:xfrm flipH="1" flipV="1">
              <a:off x="4404553" y="3888825"/>
              <a:ext cx="3762" cy="65689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34">
              <a:extLst>
                <a:ext uri="{FF2B5EF4-FFF2-40B4-BE49-F238E27FC236}">
                  <a16:creationId xmlns:a16="http://schemas.microsoft.com/office/drawing/2014/main" id="{E34F8074-774A-A742-AFA5-6ACEFF58A085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5598188" y="3636577"/>
              <a:ext cx="125483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03F4452-4296-DD4E-AA9E-DFF19B060D1A}"/>
                </a:ext>
              </a:extLst>
            </p:cNvPr>
            <p:cNvSpPr txBox="1"/>
            <p:nvPr/>
          </p:nvSpPr>
          <p:spPr>
            <a:xfrm>
              <a:off x="5628750" y="3362106"/>
              <a:ext cx="116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C00000"/>
                  </a:solidFill>
                </a:rPr>
                <a:t>Svc</a:t>
              </a:r>
              <a:r>
                <a:rPr lang="de-DE" sz="1400" dirty="0">
                  <a:solidFill>
                    <a:srgbClr val="C00000"/>
                  </a:solidFill>
                </a:rPr>
                <a:t> Discovery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0C33EE-5001-8046-ADA9-84FA5FAF6467}"/>
              </a:ext>
            </a:extLst>
          </p:cNvPr>
          <p:cNvGrpSpPr/>
          <p:nvPr/>
        </p:nvGrpSpPr>
        <p:grpSpPr>
          <a:xfrm>
            <a:off x="1095599" y="2895597"/>
            <a:ext cx="4969337" cy="2307019"/>
            <a:chOff x="1095599" y="2895597"/>
            <a:chExt cx="4969337" cy="230701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229556-C201-CA46-A4D4-AFF0F45FB273}"/>
                </a:ext>
              </a:extLst>
            </p:cNvPr>
            <p:cNvCxnSpPr/>
            <p:nvPr/>
          </p:nvCxnSpPr>
          <p:spPr>
            <a:xfrm>
              <a:off x="2578135" y="5202616"/>
              <a:ext cx="3486801" cy="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0A9874-8E00-2A4A-AAA8-63B315C14A29}"/>
                </a:ext>
              </a:extLst>
            </p:cNvPr>
            <p:cNvGrpSpPr/>
            <p:nvPr/>
          </p:nvGrpSpPr>
          <p:grpSpPr>
            <a:xfrm>
              <a:off x="1095599" y="2895597"/>
              <a:ext cx="4234006" cy="2307018"/>
              <a:chOff x="1095599" y="2895597"/>
              <a:chExt cx="4234006" cy="230701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7FA730C-5DE5-EB40-BD99-0980BA784396}"/>
                  </a:ext>
                </a:extLst>
              </p:cNvPr>
              <p:cNvGrpSpPr/>
              <p:nvPr/>
            </p:nvGrpSpPr>
            <p:grpSpPr>
              <a:xfrm>
                <a:off x="1234973" y="2895597"/>
                <a:ext cx="4094632" cy="2307018"/>
                <a:chOff x="1234973" y="2895597"/>
                <a:chExt cx="4094632" cy="2307018"/>
              </a:xfrm>
            </p:grpSpPr>
            <p:cxnSp>
              <p:nvCxnSpPr>
                <p:cNvPr id="54" name="Straight Arrow Connector 34">
                  <a:extLst>
                    <a:ext uri="{FF2B5EF4-FFF2-40B4-BE49-F238E27FC236}">
                      <a16:creationId xmlns:a16="http://schemas.microsoft.com/office/drawing/2014/main" id="{4540AA03-9F31-BE4D-8EA7-0AB7A47B2165}"/>
                    </a:ext>
                  </a:extLst>
                </p:cNvPr>
                <p:cNvCxnSpPr>
                  <a:cxnSpLocks/>
                  <a:stCxn id="11" idx="1"/>
                  <a:endCxn id="7" idx="2"/>
                </p:cNvCxnSpPr>
                <p:nvPr/>
              </p:nvCxnSpPr>
              <p:spPr>
                <a:xfrm flipH="1" flipV="1">
                  <a:off x="1234973" y="2895597"/>
                  <a:ext cx="1345038" cy="190237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34">
                  <a:extLst>
                    <a:ext uri="{FF2B5EF4-FFF2-40B4-BE49-F238E27FC236}">
                      <a16:creationId xmlns:a16="http://schemas.microsoft.com/office/drawing/2014/main" id="{3CC0531F-F7A2-DB4F-8209-C57F5B27A2FB}"/>
                    </a:ext>
                  </a:extLst>
                </p:cNvPr>
                <p:cNvCxnSpPr>
                  <a:cxnSpLocks/>
                  <a:stCxn id="12" idx="1"/>
                  <a:endCxn id="7" idx="2"/>
                </p:cNvCxnSpPr>
                <p:nvPr/>
              </p:nvCxnSpPr>
              <p:spPr>
                <a:xfrm flipH="1" flipV="1">
                  <a:off x="1234973" y="2895597"/>
                  <a:ext cx="2739790" cy="190237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34">
                  <a:extLst>
                    <a:ext uri="{FF2B5EF4-FFF2-40B4-BE49-F238E27FC236}">
                      <a16:creationId xmlns:a16="http://schemas.microsoft.com/office/drawing/2014/main" id="{607EFE8B-DD8A-2945-965B-054ECAE0D549}"/>
                    </a:ext>
                  </a:extLst>
                </p:cNvPr>
                <p:cNvCxnSpPr>
                  <a:cxnSpLocks/>
                  <a:stCxn id="14" idx="1"/>
                  <a:endCxn id="7" idx="2"/>
                </p:cNvCxnSpPr>
                <p:nvPr/>
              </p:nvCxnSpPr>
              <p:spPr>
                <a:xfrm flipH="1" flipV="1">
                  <a:off x="1234973" y="2895597"/>
                  <a:ext cx="4094632" cy="190237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34">
                  <a:extLst>
                    <a:ext uri="{FF2B5EF4-FFF2-40B4-BE49-F238E27FC236}">
                      <a16:creationId xmlns:a16="http://schemas.microsoft.com/office/drawing/2014/main" id="{6AF8809F-0D49-CF44-9FDE-11D3A5159385}"/>
                    </a:ext>
                  </a:extLst>
                </p:cNvPr>
                <p:cNvCxnSpPr>
                  <a:cxnSpLocks/>
                  <a:endCxn id="7" idx="2"/>
                </p:cNvCxnSpPr>
                <p:nvPr/>
              </p:nvCxnSpPr>
              <p:spPr>
                <a:xfrm flipH="1" flipV="1">
                  <a:off x="1234973" y="2895597"/>
                  <a:ext cx="1346662" cy="2307018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0D1C497-FFCC-934F-AC3A-4827033D7B03}"/>
                  </a:ext>
                </a:extLst>
              </p:cNvPr>
              <p:cNvSpPr txBox="1"/>
              <p:nvPr/>
            </p:nvSpPr>
            <p:spPr>
              <a:xfrm>
                <a:off x="1095599" y="3671873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err="1">
                    <a:solidFill>
                      <a:srgbClr val="00B0F0"/>
                    </a:solidFill>
                  </a:rPr>
                  <a:t>Tracing</a:t>
                </a:r>
                <a:endParaRPr lang="de-DE" sz="14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85DE8B-8E8A-C940-9B9C-F9157C2BE527}"/>
              </a:ext>
            </a:extLst>
          </p:cNvPr>
          <p:cNvGrpSpPr/>
          <p:nvPr/>
        </p:nvGrpSpPr>
        <p:grpSpPr>
          <a:xfrm>
            <a:off x="1809763" y="672659"/>
            <a:ext cx="5202282" cy="362607"/>
            <a:chOff x="1809763" y="672659"/>
            <a:chExt cx="5202282" cy="36260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A78C103-3CB7-4247-B076-CBF3F6014517}"/>
                </a:ext>
              </a:extLst>
            </p:cNvPr>
            <p:cNvSpPr/>
            <p:nvPr/>
          </p:nvSpPr>
          <p:spPr>
            <a:xfrm>
              <a:off x="3663371" y="677742"/>
              <a:ext cx="1486189" cy="3575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Mobile Client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D5D526A5-35A7-6F46-8315-43FC27AE208D}"/>
                </a:ext>
              </a:extLst>
            </p:cNvPr>
            <p:cNvSpPr/>
            <p:nvPr/>
          </p:nvSpPr>
          <p:spPr>
            <a:xfrm>
              <a:off x="1809763" y="677742"/>
              <a:ext cx="1757342" cy="3575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Browser Client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01B3E6E4-7646-5740-916D-A8583488FFFB}"/>
                </a:ext>
              </a:extLst>
            </p:cNvPr>
            <p:cNvSpPr/>
            <p:nvPr/>
          </p:nvSpPr>
          <p:spPr>
            <a:xfrm>
              <a:off x="5254703" y="672659"/>
              <a:ext cx="1757342" cy="3575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Remote Service</a:t>
              </a: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241383-2E85-EA4D-A566-3468C01D47DB}"/>
              </a:ext>
            </a:extLst>
          </p:cNvPr>
          <p:cNvSpPr/>
          <p:nvPr/>
        </p:nvSpPr>
        <p:spPr>
          <a:xfrm>
            <a:off x="212849" y="1807775"/>
            <a:ext cx="2028496" cy="504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Metrics</a:t>
            </a:r>
            <a:r>
              <a:rPr lang="de-DE" dirty="0">
                <a:solidFill>
                  <a:schemeClr val="tx1"/>
                </a:solidFill>
              </a:rPr>
              <a:t> Server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5F8D8-7196-2740-8BE7-06A1B51A43AC}"/>
              </a:ext>
            </a:extLst>
          </p:cNvPr>
          <p:cNvGrpSpPr/>
          <p:nvPr/>
        </p:nvGrpSpPr>
        <p:grpSpPr>
          <a:xfrm>
            <a:off x="5412833" y="725215"/>
            <a:ext cx="6375535" cy="930168"/>
            <a:chOff x="5412833" y="725215"/>
            <a:chExt cx="6375535" cy="930168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CD8CCDF7-7EBA-3045-A0B9-E9214A7737EE}"/>
                </a:ext>
              </a:extLst>
            </p:cNvPr>
            <p:cNvSpPr/>
            <p:nvPr/>
          </p:nvSpPr>
          <p:spPr>
            <a:xfrm>
              <a:off x="9759872" y="725215"/>
              <a:ext cx="2028496" cy="6358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Authn</a:t>
              </a:r>
              <a:r>
                <a:rPr lang="de-DE" dirty="0">
                  <a:solidFill>
                    <a:schemeClr val="tx1"/>
                  </a:solidFill>
                </a:rPr>
                <a:t> / </a:t>
              </a:r>
              <a:r>
                <a:rPr lang="de-DE" dirty="0" err="1">
                  <a:solidFill>
                    <a:schemeClr val="tx1"/>
                  </a:solidFill>
                </a:rPr>
                <a:t>Authz</a:t>
              </a:r>
              <a:r>
                <a:rPr lang="de-DE" dirty="0">
                  <a:solidFill>
                    <a:schemeClr val="tx1"/>
                  </a:solidFill>
                </a:rPr>
                <a:t> Server</a:t>
              </a:r>
            </a:p>
          </p:txBody>
        </p:sp>
        <p:cxnSp>
          <p:nvCxnSpPr>
            <p:cNvPr id="120" name="Straight Arrow Connector 34">
              <a:extLst>
                <a:ext uri="{FF2B5EF4-FFF2-40B4-BE49-F238E27FC236}">
                  <a16:creationId xmlns:a16="http://schemas.microsoft.com/office/drawing/2014/main" id="{A9A6DC04-46A9-0B49-89B5-56566B3DC7E5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5412833" y="1043150"/>
              <a:ext cx="4347039" cy="61223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346590-00BC-574D-8AFD-846B2ED9102E}"/>
              </a:ext>
            </a:extLst>
          </p:cNvPr>
          <p:cNvGrpSpPr/>
          <p:nvPr/>
        </p:nvGrpSpPr>
        <p:grpSpPr>
          <a:xfrm>
            <a:off x="2241345" y="2060024"/>
            <a:ext cx="3258040" cy="2485696"/>
            <a:chOff x="2241345" y="2060024"/>
            <a:chExt cx="3258040" cy="24856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0AF9FB-8C84-7249-BD8C-7EFEF2D2C070}"/>
                </a:ext>
              </a:extLst>
            </p:cNvPr>
            <p:cNvGrpSpPr/>
            <p:nvPr/>
          </p:nvGrpSpPr>
          <p:grpSpPr>
            <a:xfrm>
              <a:off x="2241345" y="2060024"/>
              <a:ext cx="3258040" cy="2485696"/>
              <a:chOff x="2241345" y="2060024"/>
              <a:chExt cx="3258040" cy="2485696"/>
            </a:xfrm>
          </p:grpSpPr>
          <p:cxnSp>
            <p:nvCxnSpPr>
              <p:cNvPr id="106" name="Straight Arrow Connector 34">
                <a:extLst>
                  <a:ext uri="{FF2B5EF4-FFF2-40B4-BE49-F238E27FC236}">
                    <a16:creationId xmlns:a16="http://schemas.microsoft.com/office/drawing/2014/main" id="{0D32DEB9-F2A0-5C4D-A5E3-01CD3518DFD9}"/>
                  </a:ext>
                </a:extLst>
              </p:cNvPr>
              <p:cNvCxnSpPr>
                <a:cxnSpLocks/>
                <a:endCxn id="105" idx="3"/>
              </p:cNvCxnSpPr>
              <p:nvPr/>
            </p:nvCxnSpPr>
            <p:spPr>
              <a:xfrm flipH="1" flipV="1">
                <a:off x="2241345" y="2060024"/>
                <a:ext cx="420408" cy="248569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34">
                <a:extLst>
                  <a:ext uri="{FF2B5EF4-FFF2-40B4-BE49-F238E27FC236}">
                    <a16:creationId xmlns:a16="http://schemas.microsoft.com/office/drawing/2014/main" id="{73BEAFFE-4829-3D48-9505-2FDBDFA179DD}"/>
                  </a:ext>
                </a:extLst>
              </p:cNvPr>
              <p:cNvCxnSpPr>
                <a:cxnSpLocks/>
                <a:endCxn id="105" idx="3"/>
              </p:cNvCxnSpPr>
              <p:nvPr/>
            </p:nvCxnSpPr>
            <p:spPr>
              <a:xfrm flipH="1" flipV="1">
                <a:off x="2241345" y="2060024"/>
                <a:ext cx="1779528" cy="248569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34">
                <a:extLst>
                  <a:ext uri="{FF2B5EF4-FFF2-40B4-BE49-F238E27FC236}">
                    <a16:creationId xmlns:a16="http://schemas.microsoft.com/office/drawing/2014/main" id="{4E0E878D-B819-D94A-B1A6-44CA690B77A0}"/>
                  </a:ext>
                </a:extLst>
              </p:cNvPr>
              <p:cNvCxnSpPr>
                <a:cxnSpLocks/>
                <a:endCxn id="105" idx="3"/>
              </p:cNvCxnSpPr>
              <p:nvPr/>
            </p:nvCxnSpPr>
            <p:spPr>
              <a:xfrm flipH="1" flipV="1">
                <a:off x="2241345" y="2060024"/>
                <a:ext cx="3258040" cy="248569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1A7CCA1-5F92-2D4B-A1A8-8427FFAF20D3}"/>
                </a:ext>
              </a:extLst>
            </p:cNvPr>
            <p:cNvSpPr txBox="1"/>
            <p:nvPr/>
          </p:nvSpPr>
          <p:spPr>
            <a:xfrm>
              <a:off x="3035998" y="2469579"/>
              <a:ext cx="1052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chemeClr val="accent2"/>
                  </a:solidFill>
                </a:rPr>
                <a:t>Micrometer</a:t>
              </a:r>
              <a:endParaRPr lang="de-DE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539B6-B2FF-2C44-8A31-1F92C8DD6C43}"/>
              </a:ext>
            </a:extLst>
          </p:cNvPr>
          <p:cNvGrpSpPr/>
          <p:nvPr/>
        </p:nvGrpSpPr>
        <p:grpSpPr>
          <a:xfrm>
            <a:off x="2688435" y="1030183"/>
            <a:ext cx="3769163" cy="3515540"/>
            <a:chOff x="2688435" y="1030183"/>
            <a:chExt cx="3769163" cy="3515540"/>
          </a:xfrm>
        </p:grpSpPr>
        <p:cxnSp>
          <p:nvCxnSpPr>
            <p:cNvPr id="78" name="Straight Arrow Connector 34">
              <a:extLst>
                <a:ext uri="{FF2B5EF4-FFF2-40B4-BE49-F238E27FC236}">
                  <a16:creationId xmlns:a16="http://schemas.microsoft.com/office/drawing/2014/main" id="{B96AD72E-1039-A846-B294-1A16DD2FFA7C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 flipH="1" flipV="1">
              <a:off x="1647213" y="3035849"/>
              <a:ext cx="2737947" cy="28180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4">
              <a:extLst>
                <a:ext uri="{FF2B5EF4-FFF2-40B4-BE49-F238E27FC236}">
                  <a16:creationId xmlns:a16="http://schemas.microsoft.com/office/drawing/2014/main" id="{95366891-32D5-7044-8663-5E33A718D325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6200000" flipV="1">
              <a:off x="4446301" y="3021448"/>
              <a:ext cx="2737944" cy="3106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34">
              <a:extLst>
                <a:ext uri="{FF2B5EF4-FFF2-40B4-BE49-F238E27FC236}">
                  <a16:creationId xmlns:a16="http://schemas.microsoft.com/office/drawing/2014/main" id="{CB792376-5C61-BA46-9D57-EB0CF3F7DD07}"/>
                </a:ext>
              </a:extLst>
            </p:cNvPr>
            <p:cNvCxnSpPr>
              <a:cxnSpLocks/>
              <a:stCxn id="8" idx="0"/>
              <a:endCxn id="95" idx="2"/>
            </p:cNvCxnSpPr>
            <p:nvPr/>
          </p:nvCxnSpPr>
          <p:spPr>
            <a:xfrm flipH="1" flipV="1">
              <a:off x="4406466" y="1035266"/>
              <a:ext cx="2064" cy="5202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34">
              <a:extLst>
                <a:ext uri="{FF2B5EF4-FFF2-40B4-BE49-F238E27FC236}">
                  <a16:creationId xmlns:a16="http://schemas.microsoft.com/office/drawing/2014/main" id="{E7ADFA54-34C6-5844-995E-3DA1FD71EEF0}"/>
                </a:ext>
              </a:extLst>
            </p:cNvPr>
            <p:cNvCxnSpPr>
              <a:cxnSpLocks/>
              <a:stCxn id="8" idx="0"/>
              <a:endCxn id="96" idx="2"/>
            </p:cNvCxnSpPr>
            <p:nvPr/>
          </p:nvCxnSpPr>
          <p:spPr>
            <a:xfrm rot="16200000" flipV="1">
              <a:off x="3288352" y="435349"/>
              <a:ext cx="520261" cy="172009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34">
              <a:extLst>
                <a:ext uri="{FF2B5EF4-FFF2-40B4-BE49-F238E27FC236}">
                  <a16:creationId xmlns:a16="http://schemas.microsoft.com/office/drawing/2014/main" id="{D879F9D4-5E08-594B-9B5A-ECA1CCECFA31}"/>
                </a:ext>
              </a:extLst>
            </p:cNvPr>
            <p:cNvCxnSpPr>
              <a:cxnSpLocks/>
              <a:stCxn id="97" idx="2"/>
              <a:endCxn id="8" idx="0"/>
            </p:cNvCxnSpPr>
            <p:nvPr/>
          </p:nvCxnSpPr>
          <p:spPr>
            <a:xfrm rot="5400000">
              <a:off x="5008280" y="430433"/>
              <a:ext cx="525344" cy="17248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BDDF05-79E5-DA42-88A3-AB5E0FA32338}"/>
                </a:ext>
              </a:extLst>
            </p:cNvPr>
            <p:cNvSpPr txBox="1"/>
            <p:nvPr/>
          </p:nvSpPr>
          <p:spPr>
            <a:xfrm>
              <a:off x="5888981" y="1855523"/>
              <a:ext cx="56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HTTP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F35B3-DAE2-034A-94AB-9BADB6D83C9F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9639278" y="3636576"/>
            <a:ext cx="4834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AA553E6-89C4-C748-BC15-03E406C4E906}"/>
              </a:ext>
            </a:extLst>
          </p:cNvPr>
          <p:cNvSpPr/>
          <p:nvPr/>
        </p:nvSpPr>
        <p:spPr>
          <a:xfrm>
            <a:off x="6003185" y="5947641"/>
            <a:ext cx="3146075" cy="504497"/>
          </a:xfrm>
          <a:prstGeom prst="roundRect">
            <a:avLst/>
          </a:prstGeom>
          <a:solidFill>
            <a:srgbClr val="00E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Solace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PubSub</a:t>
            </a:r>
            <a:r>
              <a:rPr lang="de-DE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5A2019-B2FB-6C4E-B1B2-3F467A52D88F}"/>
              </a:ext>
            </a:extLst>
          </p:cNvPr>
          <p:cNvCxnSpPr>
            <a:stCxn id="19" idx="0"/>
            <a:endCxn id="13" idx="2"/>
          </p:cNvCxnSpPr>
          <p:nvPr/>
        </p:nvCxnSpPr>
        <p:spPr>
          <a:xfrm flipH="1" flipV="1">
            <a:off x="10782299" y="3888824"/>
            <a:ext cx="2" cy="138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0A1BD4-5DF9-3F40-B1E5-E80395E49B0E}"/>
              </a:ext>
            </a:extLst>
          </p:cNvPr>
          <p:cNvGrpSpPr/>
          <p:nvPr/>
        </p:nvGrpSpPr>
        <p:grpSpPr>
          <a:xfrm>
            <a:off x="3095302" y="3636576"/>
            <a:ext cx="8729846" cy="1718442"/>
            <a:chOff x="3095302" y="3636576"/>
            <a:chExt cx="8729846" cy="171844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A3D91C-78BB-4345-A127-BCFC1987CD47}"/>
                </a:ext>
              </a:extLst>
            </p:cNvPr>
            <p:cNvCxnSpPr>
              <a:cxnSpLocks/>
              <a:stCxn id="13" idx="1"/>
              <a:endCxn id="5" idx="3"/>
            </p:cNvCxnSpPr>
            <p:nvPr/>
          </p:nvCxnSpPr>
          <p:spPr>
            <a:xfrm flipH="1">
              <a:off x="9639278" y="3636576"/>
              <a:ext cx="483497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DDCE5C-917E-414D-B3A9-2FB69D3AA6D1}"/>
                </a:ext>
              </a:extLst>
            </p:cNvPr>
            <p:cNvCxnSpPr>
              <a:cxnSpLocks/>
              <a:stCxn id="19" idx="0"/>
              <a:endCxn id="13" idx="2"/>
            </p:cNvCxnSpPr>
            <p:nvPr/>
          </p:nvCxnSpPr>
          <p:spPr>
            <a:xfrm flipH="1" flipV="1">
              <a:off x="10782299" y="3888824"/>
              <a:ext cx="2" cy="138211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D3D657-ADB5-4A40-A084-DE075DD9BD6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246150" y="3888825"/>
              <a:ext cx="7104" cy="146619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1236E5-EA43-5548-A36A-75568A6DE89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763156" y="5050218"/>
              <a:ext cx="1" cy="304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F311DE-9FA3-7741-A571-20466AFE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956" y="5050216"/>
              <a:ext cx="1" cy="304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E34341-80FE-FF45-8A2B-E5AEE673B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302" y="5050216"/>
              <a:ext cx="1" cy="304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0D05D-1598-054A-B00C-4E45967CC266}"/>
                </a:ext>
              </a:extLst>
            </p:cNvPr>
            <p:cNvSpPr txBox="1"/>
            <p:nvPr/>
          </p:nvSpPr>
          <p:spPr>
            <a:xfrm>
              <a:off x="10782298" y="4412503"/>
              <a:ext cx="1042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00B050"/>
                  </a:solidFill>
                </a:rPr>
                <a:t>Config</a:t>
              </a:r>
              <a:r>
                <a:rPr lang="de-DE" sz="1400" dirty="0">
                  <a:solidFill>
                    <a:srgbClr val="00B050"/>
                  </a:solidFill>
                </a:rPr>
                <a:t>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8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167FEF-EFBE-2A4A-A2B4-910B59D1FCC9}"/>
              </a:ext>
            </a:extLst>
          </p:cNvPr>
          <p:cNvGrpSpPr/>
          <p:nvPr/>
        </p:nvGrpSpPr>
        <p:grpSpPr>
          <a:xfrm>
            <a:off x="1904306" y="2393950"/>
            <a:ext cx="8383387" cy="2070100"/>
            <a:chOff x="779318" y="2466687"/>
            <a:chExt cx="8383387" cy="2070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20CCE3-D837-F04B-AD98-EBED2A84F715}"/>
                </a:ext>
              </a:extLst>
            </p:cNvPr>
            <p:cNvSpPr/>
            <p:nvPr/>
          </p:nvSpPr>
          <p:spPr>
            <a:xfrm>
              <a:off x="3029295" y="3075057"/>
              <a:ext cx="61334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DE" sz="4000" dirty="0"/>
                <a:t>e-qualities/Spring-Cloud-Bus</a:t>
              </a:r>
            </a:p>
          </p:txBody>
        </p:sp>
        <p:pic>
          <p:nvPicPr>
            <p:cNvPr id="1026" name="Picture 2" descr="The world's leading software development platform · GitHub">
              <a:extLst>
                <a:ext uri="{FF2B5EF4-FFF2-40B4-BE49-F238E27FC236}">
                  <a16:creationId xmlns:a16="http://schemas.microsoft.com/office/drawing/2014/main" id="{58EEA4FC-6EC1-1F46-97B5-19EAE863C5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0" r="22199"/>
            <a:stretch/>
          </p:blipFill>
          <p:spPr bwMode="auto">
            <a:xfrm>
              <a:off x="779318" y="2466687"/>
              <a:ext cx="2171700" cy="207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1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7239-9EC7-9C43-A0FF-95E48AD1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DD28-D37D-734D-A10A-AB4DD8DB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/>
              </a:rPr>
              <a:t>Spring Cloud Bus</a:t>
            </a:r>
            <a:endParaRPr lang="en-DE" dirty="0"/>
          </a:p>
          <a:p>
            <a:r>
              <a:rPr lang="en-DE" dirty="0">
                <a:hlinkClick r:id="rId3"/>
              </a:rPr>
              <a:t>Spring Cloud Stream</a:t>
            </a:r>
            <a:endParaRPr lang="en-DE" dirty="0"/>
          </a:p>
          <a:p>
            <a:endParaRPr lang="en-DE" dirty="0"/>
          </a:p>
          <a:p>
            <a:r>
              <a:rPr lang="en-DE" dirty="0">
                <a:hlinkClick r:id="rId4"/>
              </a:rPr>
              <a:t>Spring Cloud Config</a:t>
            </a:r>
            <a:endParaRPr lang="en-DE" dirty="0"/>
          </a:p>
          <a:p>
            <a:r>
              <a:rPr lang="en-DE" dirty="0">
                <a:hlinkClick r:id="rId5"/>
              </a:rPr>
              <a:t>Spring Cloud Netflix (Eureka)</a:t>
            </a:r>
            <a:endParaRPr lang="en-DE" dirty="0"/>
          </a:p>
          <a:p>
            <a:r>
              <a:rPr lang="en-DE" dirty="0">
                <a:hlinkClick r:id="rId6"/>
              </a:rPr>
              <a:t>Spring Cloud Gateway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645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225</Words>
  <Application>Microsoft Macintosh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Lightweight Messaging with Spring Cloud Bus and Solace</vt:lpstr>
      <vt:lpstr>What is Spring Cloud Bus</vt:lpstr>
      <vt:lpstr>PowerPoint Presentation</vt:lpstr>
      <vt:lpstr>Demo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Enterprise Messaging with Spring Cloud Bus and Solace</dc:title>
  <dc:creator>Winkler, Florian</dc:creator>
  <cp:lastModifiedBy>Winkler, Florian</cp:lastModifiedBy>
  <cp:revision>1</cp:revision>
  <dcterms:created xsi:type="dcterms:W3CDTF">2020-09-18T11:24:32Z</dcterms:created>
  <dcterms:modified xsi:type="dcterms:W3CDTF">2020-09-21T12:18:09Z</dcterms:modified>
</cp:coreProperties>
</file>