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57" r:id="rId3"/>
    <p:sldId id="258" r:id="rId4"/>
    <p:sldId id="261" r:id="rId5"/>
    <p:sldId id="263" r:id="rId6"/>
    <p:sldId id="259" r:id="rId7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4"/>
    <a:srgbClr val="4F2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/>
    <p:restoredTop sz="94272"/>
  </p:normalViewPr>
  <p:slideViewPr>
    <p:cSldViewPr snapToGrid="0" snapToObjects="1">
      <p:cViewPr varScale="1">
        <p:scale>
          <a:sx n="59" d="100"/>
          <a:sy n="59" d="100"/>
        </p:scale>
        <p:origin x="24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C1BF5-9E80-F84D-B09D-A329DF69F745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596A-F0E0-4A4C-B800-903040364E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596A-F0E0-4A4C-B800-903040364E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2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71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4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5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31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0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0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79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4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A610-A45F-A54D-BC22-E3B38F77DF56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065C-D588-4C41-ADEC-CAAEF890E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8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CA25F832-39E9-484E-9B09-1FB2507C5770}"/>
              </a:ext>
            </a:extLst>
          </p:cNvPr>
          <p:cNvSpPr/>
          <p:nvPr/>
        </p:nvSpPr>
        <p:spPr>
          <a:xfrm>
            <a:off x="4717184" y="855252"/>
            <a:ext cx="10015870" cy="56458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09BD12-590B-1643-90CE-18900CD3C9C2}"/>
              </a:ext>
            </a:extLst>
          </p:cNvPr>
          <p:cNvGrpSpPr/>
          <p:nvPr/>
        </p:nvGrpSpPr>
        <p:grpSpPr>
          <a:xfrm>
            <a:off x="7981379" y="3449595"/>
            <a:ext cx="3487479" cy="2445490"/>
            <a:chOff x="7931888" y="3147237"/>
            <a:chExt cx="3487479" cy="244549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18AC14-C4A3-0045-91D0-B6DEC583517A}"/>
                </a:ext>
              </a:extLst>
            </p:cNvPr>
            <p:cNvSpPr/>
            <p:nvPr/>
          </p:nvSpPr>
          <p:spPr>
            <a:xfrm>
              <a:off x="7931888" y="3147237"/>
              <a:ext cx="3487479" cy="2445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2C1E6F-9FB3-954F-B77A-5601EDBC6398}"/>
                </a:ext>
              </a:extLst>
            </p:cNvPr>
            <p:cNvGrpSpPr/>
            <p:nvPr/>
          </p:nvGrpSpPr>
          <p:grpSpPr>
            <a:xfrm>
              <a:off x="8411056" y="3363060"/>
              <a:ext cx="2775247" cy="1920284"/>
              <a:chOff x="8411056" y="3363060"/>
              <a:chExt cx="2775247" cy="1920284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78AA44C8-1118-BD4C-974C-6123529067D5}"/>
                  </a:ext>
                </a:extLst>
              </p:cNvPr>
              <p:cNvSpPr/>
              <p:nvPr/>
            </p:nvSpPr>
            <p:spPr>
              <a:xfrm>
                <a:off x="9184714" y="3429000"/>
                <a:ext cx="433861" cy="433861"/>
              </a:xfrm>
              <a:prstGeom prst="cub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5913A8FC-D401-074D-81C0-D87F9EE62094}"/>
                  </a:ext>
                </a:extLst>
              </p:cNvPr>
              <p:cNvSpPr/>
              <p:nvPr/>
            </p:nvSpPr>
            <p:spPr>
              <a:xfrm>
                <a:off x="9562422" y="4059129"/>
                <a:ext cx="433861" cy="43386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6AB35F96-F38C-0544-ACB0-D63A63C686ED}"/>
                  </a:ext>
                </a:extLst>
              </p:cNvPr>
              <p:cNvSpPr/>
              <p:nvPr/>
            </p:nvSpPr>
            <p:spPr>
              <a:xfrm>
                <a:off x="8750853" y="4276060"/>
                <a:ext cx="433861" cy="433861"/>
              </a:xfrm>
              <a:prstGeom prst="cub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467FB72-3605-E34F-B5DF-0016A73809E2}"/>
                  </a:ext>
                </a:extLst>
              </p:cNvPr>
              <p:cNvCxnSpPr>
                <a:stCxn id="5" idx="3"/>
                <a:endCxn id="7" idx="0"/>
              </p:cNvCxnSpPr>
              <p:nvPr/>
            </p:nvCxnSpPr>
            <p:spPr>
              <a:xfrm flipH="1">
                <a:off x="9022016" y="3862861"/>
                <a:ext cx="325396" cy="4131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E6F2005-3CBE-4048-AED7-2236F2A225BD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9347412" y="3862861"/>
                <a:ext cx="377707" cy="3047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EBD257C1-4333-1F4A-B6C4-1B224FFAEC25}"/>
                  </a:ext>
                </a:extLst>
              </p:cNvPr>
              <p:cNvSpPr/>
              <p:nvPr/>
            </p:nvSpPr>
            <p:spPr>
              <a:xfrm>
                <a:off x="9319335" y="4689259"/>
                <a:ext cx="433861" cy="433861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0AA4A44-B163-D24A-AA15-C5F63855EA51}"/>
                  </a:ext>
                </a:extLst>
              </p:cNvPr>
              <p:cNvCxnSpPr>
                <a:cxnSpLocks/>
                <a:stCxn id="6" idx="3"/>
                <a:endCxn id="16" idx="1"/>
              </p:cNvCxnSpPr>
              <p:nvPr/>
            </p:nvCxnSpPr>
            <p:spPr>
              <a:xfrm flipH="1">
                <a:off x="9482033" y="4492991"/>
                <a:ext cx="243087" cy="3047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DBFD29-69D1-7D41-A8CE-A2BA32232B84}"/>
                  </a:ext>
                </a:extLst>
              </p:cNvPr>
              <p:cNvSpPr txBox="1"/>
              <p:nvPr/>
            </p:nvSpPr>
            <p:spPr>
              <a:xfrm>
                <a:off x="9618575" y="3363060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V1.0.0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5C4F09-47D7-4048-8549-F556B6B52936}"/>
                  </a:ext>
                </a:extLst>
              </p:cNvPr>
              <p:cNvSpPr txBox="1"/>
              <p:nvPr/>
            </p:nvSpPr>
            <p:spPr>
              <a:xfrm>
                <a:off x="10007753" y="4123658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V1.0.0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05BB41-AE7B-9C43-B851-C190595C9A73}"/>
                  </a:ext>
                </a:extLst>
              </p:cNvPr>
              <p:cNvSpPr txBox="1"/>
              <p:nvPr/>
            </p:nvSpPr>
            <p:spPr>
              <a:xfrm>
                <a:off x="9806045" y="4914012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V1.0.0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702416-BD6C-F548-84D8-8354DE8AA11A}"/>
                  </a:ext>
                </a:extLst>
              </p:cNvPr>
              <p:cNvSpPr txBox="1"/>
              <p:nvPr/>
            </p:nvSpPr>
            <p:spPr>
              <a:xfrm>
                <a:off x="8411056" y="4729346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V1.0.0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D5F03-AB23-9C45-8D66-6CED34725F0D}"/>
                </a:ext>
              </a:extLst>
            </p:cNvPr>
            <p:cNvSpPr txBox="1"/>
            <p:nvPr/>
          </p:nvSpPr>
          <p:spPr>
            <a:xfrm>
              <a:off x="8201593" y="367819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v1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9E3BF1-2FAC-524D-B661-044DA50C934A}"/>
              </a:ext>
            </a:extLst>
          </p:cNvPr>
          <p:cNvGrpSpPr/>
          <p:nvPr/>
        </p:nvGrpSpPr>
        <p:grpSpPr>
          <a:xfrm>
            <a:off x="10222209" y="1342936"/>
            <a:ext cx="3487479" cy="2445490"/>
            <a:chOff x="7931888" y="3147237"/>
            <a:chExt cx="3487479" cy="244549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2F9738-51FA-C648-96BC-EAF1547D091A}"/>
                </a:ext>
              </a:extLst>
            </p:cNvPr>
            <p:cNvSpPr/>
            <p:nvPr/>
          </p:nvSpPr>
          <p:spPr>
            <a:xfrm>
              <a:off x="7931888" y="3147237"/>
              <a:ext cx="3487479" cy="2445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249BF1-0797-0645-A9DC-9741C20A7E99}"/>
                </a:ext>
              </a:extLst>
            </p:cNvPr>
            <p:cNvGrpSpPr/>
            <p:nvPr/>
          </p:nvGrpSpPr>
          <p:grpSpPr>
            <a:xfrm>
              <a:off x="8411056" y="3363060"/>
              <a:ext cx="2775247" cy="1920284"/>
              <a:chOff x="8411056" y="3363060"/>
              <a:chExt cx="2775247" cy="1920284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F38F2A55-89BD-964E-9D7B-32E2B3280E53}"/>
                  </a:ext>
                </a:extLst>
              </p:cNvPr>
              <p:cNvSpPr/>
              <p:nvPr/>
            </p:nvSpPr>
            <p:spPr>
              <a:xfrm>
                <a:off x="9184714" y="3429000"/>
                <a:ext cx="433861" cy="433861"/>
              </a:xfrm>
              <a:prstGeom prst="cub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DC6E654A-AC19-AF4F-9287-E75641CAA298}"/>
                  </a:ext>
                </a:extLst>
              </p:cNvPr>
              <p:cNvSpPr/>
              <p:nvPr/>
            </p:nvSpPr>
            <p:spPr>
              <a:xfrm>
                <a:off x="9562422" y="4059129"/>
                <a:ext cx="433861" cy="43386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64A273FB-1A0B-6745-8A56-93E325485465}"/>
                  </a:ext>
                </a:extLst>
              </p:cNvPr>
              <p:cNvSpPr/>
              <p:nvPr/>
            </p:nvSpPr>
            <p:spPr>
              <a:xfrm>
                <a:off x="8750853" y="4276060"/>
                <a:ext cx="433861" cy="433861"/>
              </a:xfrm>
              <a:prstGeom prst="cub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1ABA390-8E33-EE4D-9349-B637CE3A9ED0}"/>
                  </a:ext>
                </a:extLst>
              </p:cNvPr>
              <p:cNvCxnSpPr>
                <a:stCxn id="33" idx="3"/>
                <a:endCxn id="35" idx="0"/>
              </p:cNvCxnSpPr>
              <p:nvPr/>
            </p:nvCxnSpPr>
            <p:spPr>
              <a:xfrm flipH="1">
                <a:off x="9022016" y="3862861"/>
                <a:ext cx="325396" cy="4131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E96AB3-4E74-8D47-919A-C00C1957B70E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>
                <a:off x="9347412" y="3862861"/>
                <a:ext cx="377707" cy="3047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AF8907F5-DDF5-4D45-A9C2-7EBD086F9DCC}"/>
                  </a:ext>
                </a:extLst>
              </p:cNvPr>
              <p:cNvSpPr/>
              <p:nvPr/>
            </p:nvSpPr>
            <p:spPr>
              <a:xfrm>
                <a:off x="9319335" y="4689259"/>
                <a:ext cx="433861" cy="433861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3EBF554-AA4B-3548-96D7-990A2527C836}"/>
                  </a:ext>
                </a:extLst>
              </p:cNvPr>
              <p:cNvCxnSpPr>
                <a:cxnSpLocks/>
                <a:stCxn id="34" idx="3"/>
                <a:endCxn id="38" idx="1"/>
              </p:cNvCxnSpPr>
              <p:nvPr/>
            </p:nvCxnSpPr>
            <p:spPr>
              <a:xfrm flipH="1">
                <a:off x="9482033" y="4492991"/>
                <a:ext cx="243087" cy="3047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62B123-7CA5-2944-A549-50FE3CD0CC96}"/>
                  </a:ext>
                </a:extLst>
              </p:cNvPr>
              <p:cNvSpPr txBox="1"/>
              <p:nvPr/>
            </p:nvSpPr>
            <p:spPr>
              <a:xfrm>
                <a:off x="9618575" y="3363060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V2.0.0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25751E-E850-334B-8281-934B4D9AB18E}"/>
                  </a:ext>
                </a:extLst>
              </p:cNvPr>
              <p:cNvSpPr txBox="1"/>
              <p:nvPr/>
            </p:nvSpPr>
            <p:spPr>
              <a:xfrm>
                <a:off x="10007753" y="4123658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V2.0.0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1B9ADE-9EF7-0946-893C-5D305DE84B69}"/>
                  </a:ext>
                </a:extLst>
              </p:cNvPr>
              <p:cNvSpPr txBox="1"/>
              <p:nvPr/>
            </p:nvSpPr>
            <p:spPr>
              <a:xfrm>
                <a:off x="9806045" y="4914012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V1.0.1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AE6941-D4CD-894B-B033-C78BBD9AB1F2}"/>
                  </a:ext>
                </a:extLst>
              </p:cNvPr>
              <p:cNvSpPr txBox="1"/>
              <p:nvPr/>
            </p:nvSpPr>
            <p:spPr>
              <a:xfrm>
                <a:off x="8411056" y="4729346"/>
                <a:ext cx="1178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V2.0.0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87C60A-7D0C-A745-9FE8-14BF86D6B135}"/>
                </a:ext>
              </a:extLst>
            </p:cNvPr>
            <p:cNvSpPr txBox="1"/>
            <p:nvPr/>
          </p:nvSpPr>
          <p:spPr>
            <a:xfrm>
              <a:off x="8201593" y="367819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v2</a:t>
              </a:r>
            </a:p>
          </p:txBody>
        </p:sp>
      </p:grpSp>
      <p:sp>
        <p:nvSpPr>
          <p:cNvPr id="44" name="Smiley Face 43">
            <a:extLst>
              <a:ext uri="{FF2B5EF4-FFF2-40B4-BE49-F238E27FC236}">
                <a16:creationId xmlns:a16="http://schemas.microsoft.com/office/drawing/2014/main" id="{61BC24D8-F948-534A-9B82-A0D817716CD7}"/>
              </a:ext>
            </a:extLst>
          </p:cNvPr>
          <p:cNvSpPr/>
          <p:nvPr/>
        </p:nvSpPr>
        <p:spPr>
          <a:xfrm>
            <a:off x="3031830" y="3092422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CD74CECC-277C-FD41-A735-BB86D86C7AA7}"/>
              </a:ext>
            </a:extLst>
          </p:cNvPr>
          <p:cNvSpPr/>
          <p:nvPr/>
        </p:nvSpPr>
        <p:spPr>
          <a:xfrm>
            <a:off x="4311543" y="3479043"/>
            <a:ext cx="4816118" cy="66176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1E9FAC79-D169-2344-945C-7C79C9A4B64B}"/>
              </a:ext>
            </a:extLst>
          </p:cNvPr>
          <p:cNvSpPr/>
          <p:nvPr/>
        </p:nvSpPr>
        <p:spPr>
          <a:xfrm rot="20987445">
            <a:off x="4280320" y="2434672"/>
            <a:ext cx="6214567" cy="66176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C0E531FE-08C9-F34D-B52F-5CACE70A4147}"/>
              </a:ext>
            </a:extLst>
          </p:cNvPr>
          <p:cNvSpPr/>
          <p:nvPr/>
        </p:nvSpPr>
        <p:spPr>
          <a:xfrm>
            <a:off x="3033885" y="3087418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F1A4CDEA-28E4-9047-B35F-7FE167FFC5B1}"/>
              </a:ext>
            </a:extLst>
          </p:cNvPr>
          <p:cNvSpPr/>
          <p:nvPr/>
        </p:nvSpPr>
        <p:spPr>
          <a:xfrm rot="2819344">
            <a:off x="11721357" y="2635881"/>
            <a:ext cx="422838" cy="394813"/>
          </a:xfrm>
          <a:prstGeom prst="plus">
            <a:avLst>
              <a:gd name="adj" fmla="val 3896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9DFF9B0E-43FC-864B-B016-2D1ACC1AE4BC}"/>
              </a:ext>
            </a:extLst>
          </p:cNvPr>
          <p:cNvSpPr/>
          <p:nvPr/>
        </p:nvSpPr>
        <p:spPr>
          <a:xfrm rot="2819344">
            <a:off x="11280018" y="2040856"/>
            <a:ext cx="422838" cy="394813"/>
          </a:xfrm>
          <a:prstGeom prst="plus">
            <a:avLst>
              <a:gd name="adj" fmla="val 3896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Smiley Face 49">
            <a:extLst>
              <a:ext uri="{FF2B5EF4-FFF2-40B4-BE49-F238E27FC236}">
                <a16:creationId xmlns:a16="http://schemas.microsoft.com/office/drawing/2014/main" id="{421A9CF2-FFD4-2446-8D84-C53B6952E038}"/>
              </a:ext>
            </a:extLst>
          </p:cNvPr>
          <p:cNvSpPr/>
          <p:nvPr/>
        </p:nvSpPr>
        <p:spPr>
          <a:xfrm>
            <a:off x="3038152" y="3092422"/>
            <a:ext cx="914400" cy="914400"/>
          </a:xfrm>
          <a:prstGeom prst="smileyFace">
            <a:avLst>
              <a:gd name="adj" fmla="val -4653"/>
            </a:avLst>
          </a:prstGeom>
          <a:gradFill flip="none" rotWithShape="1">
            <a:gsLst>
              <a:gs pos="47000">
                <a:srgbClr val="FF0000"/>
              </a:gs>
              <a:gs pos="99000">
                <a:srgbClr val="FFFF0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7C00E6-75DF-4A40-91D2-16361EFDCB11}"/>
              </a:ext>
            </a:extLst>
          </p:cNvPr>
          <p:cNvSpPr/>
          <p:nvPr/>
        </p:nvSpPr>
        <p:spPr>
          <a:xfrm>
            <a:off x="8114464" y="1442158"/>
            <a:ext cx="2159877" cy="112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Registry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Eureka</a:t>
            </a:r>
            <a:r>
              <a:rPr lang="de-DE" dirty="0"/>
              <a:t>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CC7B64-CDA5-FB43-A6D4-4DA91D15A5A7}"/>
              </a:ext>
            </a:extLst>
          </p:cNvPr>
          <p:cNvGrpSpPr/>
          <p:nvPr/>
        </p:nvGrpSpPr>
        <p:grpSpPr>
          <a:xfrm>
            <a:off x="12159925" y="3596763"/>
            <a:ext cx="2349065" cy="1279637"/>
            <a:chOff x="6842232" y="1442544"/>
            <a:chExt cx="2349065" cy="1279637"/>
          </a:xfrm>
          <a:solidFill>
            <a:srgbClr val="7030A0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01DB09D-5198-7642-A7E1-3B070C13A276}"/>
                </a:ext>
              </a:extLst>
            </p:cNvPr>
            <p:cNvSpPr/>
            <p:nvPr/>
          </p:nvSpPr>
          <p:spPr>
            <a:xfrm>
              <a:off x="6842232" y="1442544"/>
              <a:ext cx="2159877" cy="1124607"/>
            </a:xfrm>
            <a:prstGeom prst="roundRect">
              <a:avLst/>
            </a:prstGeom>
            <a:solidFill>
              <a:srgbClr val="4F227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668D51-F51A-2F48-AA5F-512DA6F82A3C}"/>
                </a:ext>
              </a:extLst>
            </p:cNvPr>
            <p:cNvSpPr/>
            <p:nvPr/>
          </p:nvSpPr>
          <p:spPr>
            <a:xfrm>
              <a:off x="6942080" y="1529254"/>
              <a:ext cx="2159877" cy="1124607"/>
            </a:xfrm>
            <a:prstGeom prst="roundRect">
              <a:avLst/>
            </a:prstGeom>
            <a:solidFill>
              <a:srgbClr val="4F227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F35B81-ED47-4D43-A4F2-20B03DE4223E}"/>
                </a:ext>
              </a:extLst>
            </p:cNvPr>
            <p:cNvSpPr/>
            <p:nvPr/>
          </p:nvSpPr>
          <p:spPr>
            <a:xfrm>
              <a:off x="7031420" y="1597574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979EA1-0D99-984F-A907-48A68F9D3360}"/>
              </a:ext>
            </a:extLst>
          </p:cNvPr>
          <p:cNvGrpSpPr/>
          <p:nvPr/>
        </p:nvGrpSpPr>
        <p:grpSpPr>
          <a:xfrm>
            <a:off x="3459198" y="3438910"/>
            <a:ext cx="2430523" cy="1373097"/>
            <a:chOff x="6850114" y="4360299"/>
            <a:chExt cx="2430523" cy="1373097"/>
          </a:xfrm>
          <a:solidFill>
            <a:srgbClr val="00B0F0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339B092-1AB7-034A-9226-906D4A686B48}"/>
                </a:ext>
              </a:extLst>
            </p:cNvPr>
            <p:cNvSpPr/>
            <p:nvPr/>
          </p:nvSpPr>
          <p:spPr>
            <a:xfrm>
              <a:off x="6850114" y="436029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D03DEE-8755-9C4F-9D5B-30A0AC412C87}"/>
                </a:ext>
              </a:extLst>
            </p:cNvPr>
            <p:cNvSpPr/>
            <p:nvPr/>
          </p:nvSpPr>
          <p:spPr>
            <a:xfrm>
              <a:off x="6942078" y="444700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B76BD66-F079-D640-AC60-9528B794BF3E}"/>
                </a:ext>
              </a:extLst>
            </p:cNvPr>
            <p:cNvSpPr/>
            <p:nvPr/>
          </p:nvSpPr>
          <p:spPr>
            <a:xfrm>
              <a:off x="7031419" y="4526836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B107BB-FB0F-6C45-9E66-BFFC190E0052}"/>
                </a:ext>
              </a:extLst>
            </p:cNvPr>
            <p:cNvSpPr/>
            <p:nvPr/>
          </p:nvSpPr>
          <p:spPr>
            <a:xfrm>
              <a:off x="7120760" y="4608789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FDCB04-51BA-D14E-A6C1-B69EF3862123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rot="5400000" flipH="1" flipV="1">
            <a:off x="5616961" y="1107943"/>
            <a:ext cx="1600985" cy="3394022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01D96A7-AE99-174B-BC63-7AB036D6C57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10967522" y="1311282"/>
            <a:ext cx="1679011" cy="3065371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3917A5-222E-6B44-9D1F-5E5D9885EB12}"/>
              </a:ext>
            </a:extLst>
          </p:cNvPr>
          <p:cNvSpPr txBox="1"/>
          <p:nvPr/>
        </p:nvSpPr>
        <p:spPr>
          <a:xfrm>
            <a:off x="6976159" y="1654326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Register 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52B4FC-7922-8B45-BF56-735426D195E1}"/>
              </a:ext>
            </a:extLst>
          </p:cNvPr>
          <p:cNvSpPr txBox="1"/>
          <p:nvPr/>
        </p:nvSpPr>
        <p:spPr>
          <a:xfrm>
            <a:off x="10335296" y="1665930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 Register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726070-C7A1-2C42-8CF5-B7123604C673}"/>
              </a:ext>
            </a:extLst>
          </p:cNvPr>
          <p:cNvGrpSpPr/>
          <p:nvPr/>
        </p:nvGrpSpPr>
        <p:grpSpPr>
          <a:xfrm>
            <a:off x="6484240" y="3590013"/>
            <a:ext cx="2430523" cy="1373097"/>
            <a:chOff x="6850114" y="4360299"/>
            <a:chExt cx="2430523" cy="1373097"/>
          </a:xfrm>
          <a:solidFill>
            <a:srgbClr val="00B0F0"/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197D8BC-1F30-D64A-B594-467B6E64E6EF}"/>
                </a:ext>
              </a:extLst>
            </p:cNvPr>
            <p:cNvSpPr/>
            <p:nvPr/>
          </p:nvSpPr>
          <p:spPr>
            <a:xfrm>
              <a:off x="6850114" y="436029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48EDD51-318F-6D44-BB32-E8C8643323D7}"/>
                </a:ext>
              </a:extLst>
            </p:cNvPr>
            <p:cNvSpPr/>
            <p:nvPr/>
          </p:nvSpPr>
          <p:spPr>
            <a:xfrm>
              <a:off x="6942078" y="444700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578D29E-7952-3E4A-A2D9-C11C68641DF7}"/>
                </a:ext>
              </a:extLst>
            </p:cNvPr>
            <p:cNvSpPr/>
            <p:nvPr/>
          </p:nvSpPr>
          <p:spPr>
            <a:xfrm>
              <a:off x="7031419" y="4526836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3156315-0A6D-4849-99F6-65FFFEC77AF8}"/>
                </a:ext>
              </a:extLst>
            </p:cNvPr>
            <p:cNvSpPr/>
            <p:nvPr/>
          </p:nvSpPr>
          <p:spPr>
            <a:xfrm>
              <a:off x="7120760" y="4608789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br>
                <a:rPr lang="de-DE" dirty="0"/>
              </a:br>
              <a:r>
                <a:rPr lang="de-DE" dirty="0"/>
                <a:t>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904708-808E-7B4B-AB8F-AE1EF358A5EC}"/>
              </a:ext>
            </a:extLst>
          </p:cNvPr>
          <p:cNvGrpSpPr/>
          <p:nvPr/>
        </p:nvGrpSpPr>
        <p:grpSpPr>
          <a:xfrm>
            <a:off x="9327104" y="3683473"/>
            <a:ext cx="2349065" cy="1279637"/>
            <a:chOff x="6842232" y="1442544"/>
            <a:chExt cx="2349065" cy="1279637"/>
          </a:xfrm>
          <a:solidFill>
            <a:srgbClr val="7030A0"/>
          </a:solidFill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94E6361-A2B4-0B4E-9471-318803C73377}"/>
                </a:ext>
              </a:extLst>
            </p:cNvPr>
            <p:cNvSpPr/>
            <p:nvPr/>
          </p:nvSpPr>
          <p:spPr>
            <a:xfrm>
              <a:off x="6842232" y="1442544"/>
              <a:ext cx="2159877" cy="1124607"/>
            </a:xfrm>
            <a:prstGeom prst="roundRect">
              <a:avLst/>
            </a:prstGeom>
            <a:solidFill>
              <a:srgbClr val="4F227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5D00220-A8D7-F948-AAC0-99B0E2A75A57}"/>
                </a:ext>
              </a:extLst>
            </p:cNvPr>
            <p:cNvSpPr/>
            <p:nvPr/>
          </p:nvSpPr>
          <p:spPr>
            <a:xfrm>
              <a:off x="6942080" y="1529254"/>
              <a:ext cx="2159877" cy="1124607"/>
            </a:xfrm>
            <a:prstGeom prst="roundRect">
              <a:avLst/>
            </a:prstGeom>
            <a:solidFill>
              <a:srgbClr val="4F227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AC0D2AE-CAB1-3C4D-8331-87C6AC52C05B}"/>
                </a:ext>
              </a:extLst>
            </p:cNvPr>
            <p:cNvSpPr/>
            <p:nvPr/>
          </p:nvSpPr>
          <p:spPr>
            <a:xfrm>
              <a:off x="7031420" y="1597574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br>
                <a:rPr lang="de-DE" dirty="0"/>
              </a:br>
              <a:r>
                <a:rPr lang="de-DE" dirty="0"/>
                <a:t>Client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9C2C2C-4933-4A4C-99B7-EE359B2EB722}"/>
              </a:ext>
            </a:extLst>
          </p:cNvPr>
          <p:cNvGrpSpPr/>
          <p:nvPr/>
        </p:nvGrpSpPr>
        <p:grpSpPr>
          <a:xfrm rot="5400000">
            <a:off x="7922077" y="2544811"/>
            <a:ext cx="663092" cy="1152495"/>
            <a:chOff x="6346925" y="4094862"/>
            <a:chExt cx="663092" cy="115249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DE0AF1-A429-044B-93CA-D3D1DAE0352D}"/>
                </a:ext>
              </a:extLst>
            </p:cNvPr>
            <p:cNvSpPr txBox="1"/>
            <p:nvPr/>
          </p:nvSpPr>
          <p:spPr>
            <a:xfrm rot="16200000">
              <a:off x="5977336" y="4480230"/>
              <a:ext cx="1108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Register &gt;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5AA94C-1A5C-7D46-BF32-CEFA07492C85}"/>
                </a:ext>
              </a:extLst>
            </p:cNvPr>
            <p:cNvSpPr txBox="1"/>
            <p:nvPr/>
          </p:nvSpPr>
          <p:spPr>
            <a:xfrm rot="16200000">
              <a:off x="6249103" y="4486444"/>
              <a:ext cx="115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&lt; </a:t>
              </a:r>
              <a:r>
                <a:rPr lang="de-DE" dirty="0" err="1">
                  <a:solidFill>
                    <a:srgbClr val="00B0F0"/>
                  </a:solidFill>
                </a:rPr>
                <a:t>Discover</a:t>
              </a:r>
              <a:endParaRPr lang="de-DE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194726-243A-4644-9066-4CF22F025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9605" y="2352613"/>
            <a:ext cx="1109958" cy="15382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4D4E6259-E52F-9C43-AD22-CD5255D65C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7943" y="2501719"/>
            <a:ext cx="1271738" cy="1401828"/>
          </a:xfrm>
          <a:prstGeom prst="bentConnector3">
            <a:avLst>
              <a:gd name="adj1" fmla="val 56711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8F369E4-5C2E-2042-BC90-73D799CB316B}"/>
              </a:ext>
            </a:extLst>
          </p:cNvPr>
          <p:cNvGrpSpPr/>
          <p:nvPr/>
        </p:nvGrpSpPr>
        <p:grpSpPr>
          <a:xfrm rot="5400000">
            <a:off x="9749974" y="2546015"/>
            <a:ext cx="675288" cy="1152495"/>
            <a:chOff x="6334729" y="4094862"/>
            <a:chExt cx="675288" cy="115249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A5C605-6A51-854C-B71E-5C051AF3F10B}"/>
                </a:ext>
              </a:extLst>
            </p:cNvPr>
            <p:cNvSpPr txBox="1"/>
            <p:nvPr/>
          </p:nvSpPr>
          <p:spPr>
            <a:xfrm rot="16200000">
              <a:off x="5965140" y="4480231"/>
              <a:ext cx="1108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&lt; Register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681FE2-5140-C343-9669-2572ACB5A426}"/>
                </a:ext>
              </a:extLst>
            </p:cNvPr>
            <p:cNvSpPr txBox="1"/>
            <p:nvPr/>
          </p:nvSpPr>
          <p:spPr>
            <a:xfrm rot="16200000">
              <a:off x="6249103" y="4486444"/>
              <a:ext cx="115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7030A0"/>
                  </a:solidFill>
                </a:rPr>
                <a:t>Discover</a:t>
              </a:r>
              <a:r>
                <a:rPr lang="de-DE" dirty="0">
                  <a:solidFill>
                    <a:srgbClr val="7030A0"/>
                  </a:solidFill>
                </a:rPr>
                <a:t> &gt;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30B4AE-050B-A849-AA53-E7D90B818B89}"/>
              </a:ext>
            </a:extLst>
          </p:cNvPr>
          <p:cNvSpPr txBox="1"/>
          <p:nvPr/>
        </p:nvSpPr>
        <p:spPr>
          <a:xfrm>
            <a:off x="5257030" y="2705820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&lt; </a:t>
            </a:r>
            <a:r>
              <a:rPr lang="de-DE" dirty="0" err="1">
                <a:solidFill>
                  <a:srgbClr val="00B0F0"/>
                </a:solidFill>
              </a:rPr>
              <a:t>call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service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271A1CE-4EF0-594C-A97F-7D6787C96F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2510" y="2173234"/>
            <a:ext cx="71276" cy="2935701"/>
          </a:xfrm>
          <a:prstGeom prst="bentConnector3">
            <a:avLst>
              <a:gd name="adj1" fmla="val 779937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9AD2A4D-9F08-0E44-82D9-A13A45C6A4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80599" y="2377056"/>
            <a:ext cx="155030" cy="2743481"/>
          </a:xfrm>
          <a:prstGeom prst="bentConnector3">
            <a:avLst>
              <a:gd name="adj1" fmla="val 451924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9C83DA-E5CB-0848-888B-35F9C4B87442}"/>
              </a:ext>
            </a:extLst>
          </p:cNvPr>
          <p:cNvSpPr txBox="1"/>
          <p:nvPr/>
        </p:nvSpPr>
        <p:spPr>
          <a:xfrm>
            <a:off x="11470951" y="2701704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030A0"/>
                </a:solidFill>
              </a:rPr>
              <a:t>call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service</a:t>
            </a:r>
            <a:r>
              <a:rPr lang="de-DE" dirty="0">
                <a:solidFill>
                  <a:srgbClr val="7030A0"/>
                </a:solidFill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9127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7C00E6-75DF-4A40-91D2-16361EFDCB11}"/>
              </a:ext>
            </a:extLst>
          </p:cNvPr>
          <p:cNvSpPr/>
          <p:nvPr/>
        </p:nvSpPr>
        <p:spPr>
          <a:xfrm>
            <a:off x="8480224" y="2990542"/>
            <a:ext cx="2159877" cy="112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Registry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Eureka</a:t>
            </a:r>
            <a:r>
              <a:rPr lang="de-DE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8AD9B9-172C-A84E-BC1F-DF393F282D9A}"/>
              </a:ext>
            </a:extLst>
          </p:cNvPr>
          <p:cNvSpPr/>
          <p:nvPr/>
        </p:nvSpPr>
        <p:spPr>
          <a:xfrm>
            <a:off x="4496648" y="1442544"/>
            <a:ext cx="10126717" cy="5094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CC7B64-CDA5-FB43-A6D4-4DA91D15A5A7}"/>
              </a:ext>
            </a:extLst>
          </p:cNvPr>
          <p:cNvGrpSpPr/>
          <p:nvPr/>
        </p:nvGrpSpPr>
        <p:grpSpPr>
          <a:xfrm>
            <a:off x="11330869" y="5145147"/>
            <a:ext cx="2349065" cy="1279637"/>
            <a:chOff x="6842232" y="1442544"/>
            <a:chExt cx="2349065" cy="1279637"/>
          </a:xfrm>
          <a:solidFill>
            <a:srgbClr val="7030A0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01DB09D-5198-7642-A7E1-3B070C13A276}"/>
                </a:ext>
              </a:extLst>
            </p:cNvPr>
            <p:cNvSpPr/>
            <p:nvPr/>
          </p:nvSpPr>
          <p:spPr>
            <a:xfrm>
              <a:off x="6842232" y="1442544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668D51-F51A-2F48-AA5F-512DA6F82A3C}"/>
                </a:ext>
              </a:extLst>
            </p:cNvPr>
            <p:cNvSpPr/>
            <p:nvPr/>
          </p:nvSpPr>
          <p:spPr>
            <a:xfrm>
              <a:off x="6942080" y="1529254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F35B81-ED47-4D43-A4F2-20B03DE4223E}"/>
                </a:ext>
              </a:extLst>
            </p:cNvPr>
            <p:cNvSpPr/>
            <p:nvPr/>
          </p:nvSpPr>
          <p:spPr>
            <a:xfrm>
              <a:off x="7031420" y="1597574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Address.Service</a:t>
              </a:r>
              <a:endParaRPr lang="de-DE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3ECA86-8472-A14D-AD3C-E9E3F87DC3B1}"/>
              </a:ext>
            </a:extLst>
          </p:cNvPr>
          <p:cNvGrpSpPr/>
          <p:nvPr/>
        </p:nvGrpSpPr>
        <p:grpSpPr>
          <a:xfrm>
            <a:off x="8480382" y="5160649"/>
            <a:ext cx="2251842" cy="1211317"/>
            <a:chOff x="6850114" y="2866695"/>
            <a:chExt cx="2251842" cy="1211317"/>
          </a:xfrm>
          <a:solidFill>
            <a:srgbClr val="FFC000"/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3EA8F3-EC2D-C949-8866-B3731C8D3BA6}"/>
                </a:ext>
              </a:extLst>
            </p:cNvPr>
            <p:cNvSpPr/>
            <p:nvPr/>
          </p:nvSpPr>
          <p:spPr>
            <a:xfrm>
              <a:off x="6850114" y="2866695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User.Service</a:t>
              </a:r>
              <a:endParaRPr lang="de-DE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629DFB2-B49A-2F4B-9C1B-B64F2CC805F6}"/>
                </a:ext>
              </a:extLst>
            </p:cNvPr>
            <p:cNvSpPr/>
            <p:nvPr/>
          </p:nvSpPr>
          <p:spPr>
            <a:xfrm>
              <a:off x="6942079" y="2953405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User.Service</a:t>
              </a:r>
              <a:endParaRPr lang="de-DE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979EA1-0D99-984F-A907-48A68F9D3360}"/>
              </a:ext>
            </a:extLst>
          </p:cNvPr>
          <p:cNvGrpSpPr/>
          <p:nvPr/>
        </p:nvGrpSpPr>
        <p:grpSpPr>
          <a:xfrm>
            <a:off x="5495262" y="4987294"/>
            <a:ext cx="2430523" cy="1373097"/>
            <a:chOff x="6850114" y="4360299"/>
            <a:chExt cx="2430523" cy="1373097"/>
          </a:xfrm>
          <a:solidFill>
            <a:srgbClr val="00B0F0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339B092-1AB7-034A-9226-906D4A686B48}"/>
                </a:ext>
              </a:extLst>
            </p:cNvPr>
            <p:cNvSpPr/>
            <p:nvPr/>
          </p:nvSpPr>
          <p:spPr>
            <a:xfrm>
              <a:off x="6850114" y="436029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D03DEE-8755-9C4F-9D5B-30A0AC412C87}"/>
                </a:ext>
              </a:extLst>
            </p:cNvPr>
            <p:cNvSpPr/>
            <p:nvPr/>
          </p:nvSpPr>
          <p:spPr>
            <a:xfrm>
              <a:off x="6942078" y="4447009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B76BD66-F079-D640-AC60-9528B794BF3E}"/>
                </a:ext>
              </a:extLst>
            </p:cNvPr>
            <p:cNvSpPr/>
            <p:nvPr/>
          </p:nvSpPr>
          <p:spPr>
            <a:xfrm>
              <a:off x="7031419" y="4526836"/>
              <a:ext cx="2159877" cy="1124607"/>
            </a:xfrm>
            <a:prstGeom prst="roundRect">
              <a:avLst/>
            </a:prstGeom>
            <a:solidFill>
              <a:srgbClr val="008E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B107BB-FB0F-6C45-9E66-BFFC190E0052}"/>
                </a:ext>
              </a:extLst>
            </p:cNvPr>
            <p:cNvSpPr/>
            <p:nvPr/>
          </p:nvSpPr>
          <p:spPr>
            <a:xfrm>
              <a:off x="7120760" y="4608789"/>
              <a:ext cx="2159877" cy="112460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Employee.Service</a:t>
              </a:r>
              <a:endParaRPr lang="de-DE" dirty="0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FDCB04-51BA-D14E-A6C1-B69EF3862123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rot="5400000" flipH="1" flipV="1">
            <a:off x="6817873" y="3491479"/>
            <a:ext cx="1600985" cy="1723718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EE2516-3B2F-7043-B08D-CFBE15A81803}"/>
              </a:ext>
            </a:extLst>
          </p:cNvPr>
          <p:cNvSpPr/>
          <p:nvPr/>
        </p:nvSpPr>
        <p:spPr>
          <a:xfrm>
            <a:off x="8619011" y="497610"/>
            <a:ext cx="1881353" cy="160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Edge Router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Zuul</a:t>
            </a:r>
            <a:r>
              <a:rPr lang="de-DE" dirty="0"/>
              <a:t>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5075D3F-A720-C841-A583-41667057624D}"/>
              </a:ext>
            </a:extLst>
          </p:cNvPr>
          <p:cNvSpPr/>
          <p:nvPr/>
        </p:nvSpPr>
        <p:spPr>
          <a:xfrm>
            <a:off x="8733165" y="1274992"/>
            <a:ext cx="1653043" cy="623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Load </a:t>
            </a:r>
            <a:r>
              <a:rPr lang="de-DE" dirty="0" err="1">
                <a:solidFill>
                  <a:schemeClr val="tx1"/>
                </a:solidFill>
              </a:rPr>
              <a:t>Balancer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Ribbon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194726-243A-4644-9066-4CF22F02546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9037492" y="4637819"/>
            <a:ext cx="1045500" cy="1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01D96A7-AE99-174B-BC63-7AB036D6C57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10735874" y="3457074"/>
            <a:ext cx="1679011" cy="1870555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3917A5-222E-6B44-9D1F-5E5D9885EB12}"/>
              </a:ext>
            </a:extLst>
          </p:cNvPr>
          <p:cNvSpPr txBox="1"/>
          <p:nvPr/>
        </p:nvSpPr>
        <p:spPr>
          <a:xfrm>
            <a:off x="7463839" y="3202710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Register 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2182A0-0D1A-3841-AFD4-4109BA09FA74}"/>
              </a:ext>
            </a:extLst>
          </p:cNvPr>
          <p:cNvSpPr txBox="1"/>
          <p:nvPr/>
        </p:nvSpPr>
        <p:spPr>
          <a:xfrm rot="16200000">
            <a:off x="6318742" y="4257532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 </a:t>
            </a:r>
            <a:r>
              <a:rPr lang="de-DE" dirty="0" err="1"/>
              <a:t>Discover</a:t>
            </a:r>
            <a:endParaRPr lang="de-DE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52B4FC-7922-8B45-BF56-735426D195E1}"/>
              </a:ext>
            </a:extLst>
          </p:cNvPr>
          <p:cNvSpPr txBox="1"/>
          <p:nvPr/>
        </p:nvSpPr>
        <p:spPr>
          <a:xfrm>
            <a:off x="10701056" y="3214314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 Register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E86913-5F17-3048-8FFF-08201A5509DC}"/>
              </a:ext>
            </a:extLst>
          </p:cNvPr>
          <p:cNvSpPr txBox="1"/>
          <p:nvPr/>
        </p:nvSpPr>
        <p:spPr>
          <a:xfrm rot="5400000">
            <a:off x="11799667" y="4452553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Discover</a:t>
            </a:r>
            <a:r>
              <a:rPr lang="de-DE" dirty="0"/>
              <a:t> 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DE0AF1-A429-044B-93CA-D3D1DAE0352D}"/>
              </a:ext>
            </a:extLst>
          </p:cNvPr>
          <p:cNvSpPr txBox="1"/>
          <p:nvPr/>
        </p:nvSpPr>
        <p:spPr>
          <a:xfrm rot="16200000">
            <a:off x="8820704" y="4480230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Register 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5AA94C-1A5C-7D46-BF32-CEFA07492C85}"/>
              </a:ext>
            </a:extLst>
          </p:cNvPr>
          <p:cNvSpPr txBox="1"/>
          <p:nvPr/>
        </p:nvSpPr>
        <p:spPr>
          <a:xfrm rot="16200000">
            <a:off x="9153435" y="4486444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 </a:t>
            </a:r>
            <a:r>
              <a:rPr lang="de-DE" dirty="0" err="1"/>
              <a:t>Discover</a:t>
            </a:r>
            <a:endParaRPr lang="de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5C9A84-869E-EC45-8AC3-3B3BD98B3350}"/>
              </a:ext>
            </a:extLst>
          </p:cNvPr>
          <p:cNvSpPr txBox="1"/>
          <p:nvPr/>
        </p:nvSpPr>
        <p:spPr>
          <a:xfrm>
            <a:off x="9530248" y="2340058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Discover</a:t>
            </a:r>
            <a:r>
              <a:rPr lang="de-DE" dirty="0"/>
              <a:t> Services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175B98C-3864-114A-B27C-FB0606EF5B5B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16200000" flipH="1">
            <a:off x="9014015" y="2444392"/>
            <a:ext cx="1091821" cy="4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16A8312-E272-EF41-8F11-240394AFF8F2}"/>
              </a:ext>
            </a:extLst>
          </p:cNvPr>
          <p:cNvGrpSpPr/>
          <p:nvPr/>
        </p:nvGrpSpPr>
        <p:grpSpPr>
          <a:xfrm>
            <a:off x="8853720" y="81022"/>
            <a:ext cx="324997" cy="416588"/>
            <a:chOff x="5949388" y="81022"/>
            <a:chExt cx="324997" cy="416588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432E330-2A6B-2848-8EF4-AA080E1D850A}"/>
                </a:ext>
              </a:extLst>
            </p:cNvPr>
            <p:cNvCxnSpPr/>
            <p:nvPr/>
          </p:nvCxnSpPr>
          <p:spPr>
            <a:xfrm>
              <a:off x="5949388" y="81023"/>
              <a:ext cx="0" cy="41658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605E03-3302-F042-A4B7-CB3A100D64D7}"/>
                </a:ext>
              </a:extLst>
            </p:cNvPr>
            <p:cNvCxnSpPr/>
            <p:nvPr/>
          </p:nvCxnSpPr>
          <p:spPr>
            <a:xfrm>
              <a:off x="6107575" y="81022"/>
              <a:ext cx="0" cy="41658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3621B7C-DEE7-CA48-9527-46644EDE362C}"/>
                </a:ext>
              </a:extLst>
            </p:cNvPr>
            <p:cNvCxnSpPr/>
            <p:nvPr/>
          </p:nvCxnSpPr>
          <p:spPr>
            <a:xfrm>
              <a:off x="6274385" y="81022"/>
              <a:ext cx="0" cy="41658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E88AADD-9858-D34C-B8F9-B29E2BF33925}"/>
              </a:ext>
            </a:extLst>
          </p:cNvPr>
          <p:cNvGrpSpPr/>
          <p:nvPr/>
        </p:nvGrpSpPr>
        <p:grpSpPr>
          <a:xfrm>
            <a:off x="9330125" y="81021"/>
            <a:ext cx="324997" cy="416588"/>
            <a:chOff x="6425793" y="81021"/>
            <a:chExt cx="324997" cy="416588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E0886F6-14BB-5743-8D7D-BB21C4AFB497}"/>
                </a:ext>
              </a:extLst>
            </p:cNvPr>
            <p:cNvCxnSpPr/>
            <p:nvPr/>
          </p:nvCxnSpPr>
          <p:spPr>
            <a:xfrm>
              <a:off x="6425793" y="81022"/>
              <a:ext cx="0" cy="41658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4120B8F-FADE-6F4B-A6E3-8F62AB697058}"/>
                </a:ext>
              </a:extLst>
            </p:cNvPr>
            <p:cNvCxnSpPr/>
            <p:nvPr/>
          </p:nvCxnSpPr>
          <p:spPr>
            <a:xfrm>
              <a:off x="6583980" y="81021"/>
              <a:ext cx="0" cy="41658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D211EF3-0954-804E-9574-9E5E4B2B9839}"/>
                </a:ext>
              </a:extLst>
            </p:cNvPr>
            <p:cNvCxnSpPr/>
            <p:nvPr/>
          </p:nvCxnSpPr>
          <p:spPr>
            <a:xfrm>
              <a:off x="6750790" y="81021"/>
              <a:ext cx="0" cy="41658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C2BB1C2-95E2-734A-AFA0-F6814B7F99B0}"/>
              </a:ext>
            </a:extLst>
          </p:cNvPr>
          <p:cNvGrpSpPr/>
          <p:nvPr/>
        </p:nvGrpSpPr>
        <p:grpSpPr>
          <a:xfrm>
            <a:off x="9821932" y="83154"/>
            <a:ext cx="324997" cy="416588"/>
            <a:chOff x="6425793" y="81021"/>
            <a:chExt cx="324997" cy="41658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710F664-F37C-6640-A1ED-7F4394FFE6C8}"/>
                </a:ext>
              </a:extLst>
            </p:cNvPr>
            <p:cNvCxnSpPr/>
            <p:nvPr/>
          </p:nvCxnSpPr>
          <p:spPr>
            <a:xfrm>
              <a:off x="6425793" y="81022"/>
              <a:ext cx="0" cy="416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1DD720C-8AC7-4D48-ADE8-A11BA8A430A5}"/>
                </a:ext>
              </a:extLst>
            </p:cNvPr>
            <p:cNvCxnSpPr/>
            <p:nvPr/>
          </p:nvCxnSpPr>
          <p:spPr>
            <a:xfrm>
              <a:off x="6583980" y="81021"/>
              <a:ext cx="0" cy="416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1DCC1CF-944C-8D46-9B8C-5216DD462F45}"/>
                </a:ext>
              </a:extLst>
            </p:cNvPr>
            <p:cNvCxnSpPr/>
            <p:nvPr/>
          </p:nvCxnSpPr>
          <p:spPr>
            <a:xfrm>
              <a:off x="6750790" y="81021"/>
              <a:ext cx="0" cy="4165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F26EBA1-04B3-0E4F-98B1-00FB54F915C2}"/>
              </a:ext>
            </a:extLst>
          </p:cNvPr>
          <p:cNvGrpSpPr/>
          <p:nvPr/>
        </p:nvGrpSpPr>
        <p:grpSpPr>
          <a:xfrm>
            <a:off x="5954325" y="1899930"/>
            <a:ext cx="3250342" cy="3260719"/>
            <a:chOff x="3013426" y="81022"/>
            <a:chExt cx="3250342" cy="3260719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320A178-AD09-614C-B9C9-9F193222F1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288" y="162511"/>
              <a:ext cx="3092590" cy="2942314"/>
            </a:xfrm>
            <a:prstGeom prst="bentConnector3">
              <a:avLst>
                <a:gd name="adj1" fmla="val 10701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4F1830-12AE-134D-B7F6-110336033F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51560" y="199081"/>
              <a:ext cx="3174074" cy="2937956"/>
            </a:xfrm>
            <a:prstGeom prst="bentConnector3">
              <a:avLst>
                <a:gd name="adj1" fmla="val 15722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053DB9-7992-A541-8152-5BF14E0947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67836" y="245809"/>
              <a:ext cx="3260719" cy="2931145"/>
            </a:xfrm>
            <a:prstGeom prst="bentConnector3">
              <a:avLst>
                <a:gd name="adj1" fmla="val 19472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7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93A4847-0257-4C4E-9BFA-036390B2837D}"/>
              </a:ext>
            </a:extLst>
          </p:cNvPr>
          <p:cNvSpPr/>
          <p:nvPr/>
        </p:nvSpPr>
        <p:spPr>
          <a:xfrm>
            <a:off x="3243942" y="315311"/>
            <a:ext cx="2563774" cy="6211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Address</a:t>
            </a:r>
            <a:r>
              <a:rPr lang="de-DE" b="1" dirty="0">
                <a:solidFill>
                  <a:schemeClr val="tx1"/>
                </a:solidFill>
              </a:rPr>
              <a:t>-Service Client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6928FA-6A4C-C84C-BAB0-CA6F8E9B1592}"/>
              </a:ext>
            </a:extLst>
          </p:cNvPr>
          <p:cNvSpPr/>
          <p:nvPr/>
        </p:nvSpPr>
        <p:spPr>
          <a:xfrm>
            <a:off x="3436883" y="993229"/>
            <a:ext cx="2179131" cy="5155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err="1"/>
              <a:t>Ribbon</a:t>
            </a:r>
            <a:endParaRPr lang="de-DE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DD8B83-DE32-0145-84DF-413D86A2849F}"/>
              </a:ext>
            </a:extLst>
          </p:cNvPr>
          <p:cNvSpPr/>
          <p:nvPr/>
        </p:nvSpPr>
        <p:spPr>
          <a:xfrm>
            <a:off x="10042634" y="1515329"/>
            <a:ext cx="2975818" cy="8967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F49180-48EA-0A41-B114-C38B39126033}"/>
              </a:ext>
            </a:extLst>
          </p:cNvPr>
          <p:cNvSpPr/>
          <p:nvPr/>
        </p:nvSpPr>
        <p:spPr>
          <a:xfrm>
            <a:off x="10042634" y="2811587"/>
            <a:ext cx="2975818" cy="8967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7AD6EA-A521-B043-ACD3-A69BC8E8E333}"/>
              </a:ext>
            </a:extLst>
          </p:cNvPr>
          <p:cNvSpPr/>
          <p:nvPr/>
        </p:nvSpPr>
        <p:spPr>
          <a:xfrm>
            <a:off x="10042633" y="4060549"/>
            <a:ext cx="2975818" cy="8967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http://address-service:8082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229ED875-D2F3-214C-94EB-696338035E8A}"/>
              </a:ext>
            </a:extLst>
          </p:cNvPr>
          <p:cNvSpPr/>
          <p:nvPr/>
        </p:nvSpPr>
        <p:spPr>
          <a:xfrm>
            <a:off x="7133002" y="3587176"/>
            <a:ext cx="1867329" cy="1016365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 List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EC30C4-E03C-504A-81DC-C38E5662D4F4}"/>
              </a:ext>
            </a:extLst>
          </p:cNvPr>
          <p:cNvSpPr/>
          <p:nvPr/>
        </p:nvSpPr>
        <p:spPr>
          <a:xfrm>
            <a:off x="7133002" y="1595999"/>
            <a:ext cx="1939159" cy="140845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Registry</a:t>
            </a:r>
          </a:p>
          <a:p>
            <a:pPr algn="ctr"/>
            <a:r>
              <a:rPr lang="de-DE" dirty="0"/>
              <a:t>(</a:t>
            </a:r>
            <a:r>
              <a:rPr lang="de-DE" b="1" dirty="0" err="1"/>
              <a:t>Eureka</a:t>
            </a:r>
            <a:r>
              <a:rPr lang="de-DE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671C8-66AE-2842-95ED-60ECDA5DC957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9072161" y="1963725"/>
            <a:ext cx="970473" cy="3365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0E4D00-4F2E-214D-B950-2B49C181585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9072161" y="2300227"/>
            <a:ext cx="970473" cy="959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26D4-DA31-8F4E-94F6-B8F3255F4EE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072161" y="2300227"/>
            <a:ext cx="970472" cy="22087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DD073-57F5-4648-90C1-648205089A8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9000331" y="4095359"/>
            <a:ext cx="1042302" cy="413586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1DCE32-AC4B-F248-8AD3-4174CBF12FB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9000331" y="3259983"/>
            <a:ext cx="1042303" cy="835376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2126D6-53BB-5E4E-833A-57B2732C276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9000331" y="1963725"/>
            <a:ext cx="1042303" cy="2131634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F6EAF3-30AE-B241-8A95-ADBB6D7C105D}"/>
              </a:ext>
            </a:extLst>
          </p:cNvPr>
          <p:cNvCxnSpPr>
            <a:cxnSpLocks/>
            <a:stCxn id="58" idx="3"/>
            <a:endCxn id="13" idx="1"/>
          </p:cNvCxnSpPr>
          <p:nvPr/>
        </p:nvCxnSpPr>
        <p:spPr>
          <a:xfrm>
            <a:off x="5514406" y="2293509"/>
            <a:ext cx="1618596" cy="67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9E50EB-6AC5-0B4D-B118-E238885801D2}"/>
              </a:ext>
            </a:extLst>
          </p:cNvPr>
          <p:cNvCxnSpPr>
            <a:cxnSpLocks/>
            <a:stCxn id="58" idx="3"/>
            <a:endCxn id="12" idx="1"/>
          </p:cNvCxnSpPr>
          <p:nvPr/>
        </p:nvCxnSpPr>
        <p:spPr>
          <a:xfrm>
            <a:off x="5514406" y="2293509"/>
            <a:ext cx="1618596" cy="1801850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9B95074-D428-A647-8C18-BC63DC5B39C8}"/>
              </a:ext>
            </a:extLst>
          </p:cNvPr>
          <p:cNvSpPr/>
          <p:nvPr/>
        </p:nvSpPr>
        <p:spPr>
          <a:xfrm>
            <a:off x="3512167" y="2593007"/>
            <a:ext cx="2002238" cy="4539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Ping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5168E77-F269-7C4C-80B8-32481EE1F114}"/>
              </a:ext>
            </a:extLst>
          </p:cNvPr>
          <p:cNvSpPr/>
          <p:nvPr/>
        </p:nvSpPr>
        <p:spPr>
          <a:xfrm>
            <a:off x="3752183" y="5181542"/>
            <a:ext cx="1548529" cy="825063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 Info Cache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FC59E1C-ECB8-EC41-81F3-FFCF5F470000}"/>
              </a:ext>
            </a:extLst>
          </p:cNvPr>
          <p:cNvSpPr/>
          <p:nvPr/>
        </p:nvSpPr>
        <p:spPr>
          <a:xfrm>
            <a:off x="3512167" y="3109944"/>
            <a:ext cx="2002239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ServerListFilter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80DAD56-F513-4345-8374-F72F84D5E3D0}"/>
              </a:ext>
            </a:extLst>
          </p:cNvPr>
          <p:cNvSpPr/>
          <p:nvPr/>
        </p:nvSpPr>
        <p:spPr>
          <a:xfrm>
            <a:off x="3512167" y="2064096"/>
            <a:ext cx="2002239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ServerList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18A4293-F0D1-1745-9252-9E3398882310}"/>
              </a:ext>
            </a:extLst>
          </p:cNvPr>
          <p:cNvSpPr/>
          <p:nvPr/>
        </p:nvSpPr>
        <p:spPr>
          <a:xfrm>
            <a:off x="3512167" y="4142324"/>
            <a:ext cx="2002238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Rule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533EB6F-EAF9-6A40-BB90-7C0F847BFB5B}"/>
              </a:ext>
            </a:extLst>
          </p:cNvPr>
          <p:cNvSpPr/>
          <p:nvPr/>
        </p:nvSpPr>
        <p:spPr>
          <a:xfrm>
            <a:off x="3512167" y="4659710"/>
            <a:ext cx="2002238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LoadBalancer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F338A5C-1763-594C-9F70-51693AB8AB34}"/>
              </a:ext>
            </a:extLst>
          </p:cNvPr>
          <p:cNvSpPr/>
          <p:nvPr/>
        </p:nvSpPr>
        <p:spPr>
          <a:xfrm>
            <a:off x="3512167" y="3624219"/>
            <a:ext cx="2002239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ServerListUpdater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F8F7816-DF6E-4D47-A584-AE4D8BFEF46C}"/>
              </a:ext>
            </a:extLst>
          </p:cNvPr>
          <p:cNvSpPr/>
          <p:nvPr/>
        </p:nvSpPr>
        <p:spPr>
          <a:xfrm>
            <a:off x="3512167" y="1538166"/>
            <a:ext cx="2002238" cy="458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Client </a:t>
            </a:r>
            <a:r>
              <a:rPr lang="de-DE" dirty="0" err="1">
                <a:solidFill>
                  <a:schemeClr val="tx1"/>
                </a:solidFill>
              </a:rPr>
              <a:t>Config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DD8B83-DE32-0145-84DF-413D86A2849F}"/>
              </a:ext>
            </a:extLst>
          </p:cNvPr>
          <p:cNvSpPr/>
          <p:nvPr/>
        </p:nvSpPr>
        <p:spPr>
          <a:xfrm>
            <a:off x="6765702" y="5858769"/>
            <a:ext cx="3076262" cy="927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F49180-48EA-0A41-B114-C38B39126033}"/>
              </a:ext>
            </a:extLst>
          </p:cNvPr>
          <p:cNvSpPr/>
          <p:nvPr/>
        </p:nvSpPr>
        <p:spPr>
          <a:xfrm>
            <a:off x="3424693" y="5860924"/>
            <a:ext cx="3076262" cy="927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7AD6EA-A521-B043-ACD3-A69BC8E8E333}"/>
              </a:ext>
            </a:extLst>
          </p:cNvPr>
          <p:cNvSpPr/>
          <p:nvPr/>
        </p:nvSpPr>
        <p:spPr>
          <a:xfrm>
            <a:off x="83684" y="5860924"/>
            <a:ext cx="3076262" cy="927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EC30C4-E03C-504A-81DC-C38E5662D4F4}"/>
              </a:ext>
            </a:extLst>
          </p:cNvPr>
          <p:cNvSpPr/>
          <p:nvPr/>
        </p:nvSpPr>
        <p:spPr>
          <a:xfrm>
            <a:off x="3960518" y="3501761"/>
            <a:ext cx="2004612" cy="1455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Registry</a:t>
            </a:r>
          </a:p>
          <a:p>
            <a:pPr algn="ctr"/>
            <a:r>
              <a:rPr lang="de-DE" dirty="0"/>
              <a:t>(</a:t>
            </a:r>
            <a:r>
              <a:rPr lang="de-DE" b="1" dirty="0" err="1"/>
              <a:t>Eureka</a:t>
            </a:r>
            <a:r>
              <a:rPr lang="de-DE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671C8-66AE-2842-95ED-60ECDA5DC9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4962824" y="4957757"/>
            <a:ext cx="3341009" cy="901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0E4D00-4F2E-214D-B950-2B49C181585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962824" y="4957757"/>
            <a:ext cx="0" cy="9031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26D4-DA31-8F4E-94F6-B8F3255F4EE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1621815" y="4957757"/>
            <a:ext cx="3341009" cy="9031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FA765-C5F8-FC4D-84FB-6E01440DF5A6}"/>
              </a:ext>
            </a:extLst>
          </p:cNvPr>
          <p:cNvGrpSpPr/>
          <p:nvPr/>
        </p:nvGrpSpPr>
        <p:grpSpPr>
          <a:xfrm>
            <a:off x="3539243" y="87032"/>
            <a:ext cx="2847161" cy="2963146"/>
            <a:chOff x="1937657" y="762000"/>
            <a:chExt cx="3870059" cy="402771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93A4847-0257-4C4E-9BFA-036390B2837D}"/>
                </a:ext>
              </a:extLst>
            </p:cNvPr>
            <p:cNvSpPr/>
            <p:nvPr/>
          </p:nvSpPr>
          <p:spPr>
            <a:xfrm>
              <a:off x="1937657" y="762000"/>
              <a:ext cx="3870059" cy="402771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b="1" dirty="0" err="1">
                  <a:solidFill>
                    <a:schemeClr val="tx1"/>
                  </a:solidFill>
                </a:rPr>
                <a:t>Address</a:t>
              </a:r>
              <a:r>
                <a:rPr lang="de-DE" sz="1400" b="1" dirty="0">
                  <a:solidFill>
                    <a:schemeClr val="tx1"/>
                  </a:solidFill>
                </a:rPr>
                <a:t>-Service Client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86928FA-6A4C-C84C-BAB0-CA6F8E9B1592}"/>
                </a:ext>
              </a:extLst>
            </p:cNvPr>
            <p:cNvSpPr/>
            <p:nvPr/>
          </p:nvSpPr>
          <p:spPr>
            <a:xfrm>
              <a:off x="2156082" y="1445647"/>
              <a:ext cx="3438872" cy="30610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b="1" dirty="0" err="1"/>
                <a:t>Ribbon</a:t>
              </a:r>
              <a:endParaRPr lang="de-DE" sz="1400" b="1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FC59E1C-ECB8-EC41-81F3-FFCF5F470000}"/>
                </a:ext>
              </a:extLst>
            </p:cNvPr>
            <p:cNvSpPr/>
            <p:nvPr/>
          </p:nvSpPr>
          <p:spPr>
            <a:xfrm>
              <a:off x="2346889" y="2630976"/>
              <a:ext cx="3167518" cy="4258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ZonePreferenceServerListFilter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80DAD56-F513-4345-8374-F72F84D5E3D0}"/>
                </a:ext>
              </a:extLst>
            </p:cNvPr>
            <p:cNvSpPr/>
            <p:nvPr/>
          </p:nvSpPr>
          <p:spPr>
            <a:xfrm>
              <a:off x="2346887" y="2064096"/>
              <a:ext cx="3167519" cy="4258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ServerList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18A4293-F0D1-1745-9252-9E3398882310}"/>
                </a:ext>
              </a:extLst>
            </p:cNvPr>
            <p:cNvSpPr/>
            <p:nvPr/>
          </p:nvSpPr>
          <p:spPr>
            <a:xfrm>
              <a:off x="2346887" y="3162618"/>
              <a:ext cx="3167518" cy="42138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ZoneAvoidanceRule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533EB6F-EAF9-6A40-BB90-7C0F847BFB5B}"/>
                </a:ext>
              </a:extLst>
            </p:cNvPr>
            <p:cNvSpPr/>
            <p:nvPr/>
          </p:nvSpPr>
          <p:spPr>
            <a:xfrm>
              <a:off x="2346887" y="3723546"/>
              <a:ext cx="3167518" cy="4258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ZoneAwareLoadBalancer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F6EAF3-30AE-B241-8A95-ADBB6D7C105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962824" y="2841958"/>
            <a:ext cx="2083" cy="659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8AA043D-1450-254C-90B3-E52B942ECAB9}"/>
              </a:ext>
            </a:extLst>
          </p:cNvPr>
          <p:cNvSpPr/>
          <p:nvPr/>
        </p:nvSpPr>
        <p:spPr>
          <a:xfrm>
            <a:off x="14593435" y="5875247"/>
            <a:ext cx="3076262" cy="927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7E0403A-3FB4-5843-87BE-318099F64D61}"/>
              </a:ext>
            </a:extLst>
          </p:cNvPr>
          <p:cNvSpPr/>
          <p:nvPr/>
        </p:nvSpPr>
        <p:spPr>
          <a:xfrm>
            <a:off x="11252426" y="5875247"/>
            <a:ext cx="3076262" cy="927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http://address-service:8082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5209D9F-B68E-EE40-A9D7-BB8D69F82D75}"/>
              </a:ext>
            </a:extLst>
          </p:cNvPr>
          <p:cNvSpPr/>
          <p:nvPr/>
        </p:nvSpPr>
        <p:spPr>
          <a:xfrm>
            <a:off x="13435237" y="3501761"/>
            <a:ext cx="2004612" cy="1455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Registry</a:t>
            </a:r>
          </a:p>
          <a:p>
            <a:pPr algn="ctr"/>
            <a:r>
              <a:rPr lang="de-DE" dirty="0"/>
              <a:t>(</a:t>
            </a:r>
            <a:r>
              <a:rPr lang="de-DE" b="1" dirty="0" err="1"/>
              <a:t>Eureka</a:t>
            </a:r>
            <a:r>
              <a:rPr lang="de-DE" dirty="0"/>
              <a:t>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AB7F59-8FD7-7F4F-BDC4-8F9372359C39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14437543" y="4957757"/>
            <a:ext cx="1694023" cy="9174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7AB90D-82F8-784B-A796-5EC9DE3422C9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 flipH="1">
            <a:off x="12790557" y="4957757"/>
            <a:ext cx="1646986" cy="9174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9A353C-212C-0F40-9EDC-206401594062}"/>
              </a:ext>
            </a:extLst>
          </p:cNvPr>
          <p:cNvCxnSpPr>
            <a:cxnSpLocks/>
            <a:stCxn id="53" idx="1"/>
            <a:endCxn id="13" idx="3"/>
          </p:cNvCxnSpPr>
          <p:nvPr/>
        </p:nvCxnSpPr>
        <p:spPr>
          <a:xfrm flipH="1">
            <a:off x="5965130" y="4229759"/>
            <a:ext cx="7470107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9F4C502-E27E-154D-A961-2994979B4CCC}"/>
              </a:ext>
            </a:extLst>
          </p:cNvPr>
          <p:cNvSpPr txBox="1"/>
          <p:nvPr/>
        </p:nvSpPr>
        <p:spPr>
          <a:xfrm>
            <a:off x="8253695" y="3859993"/>
            <a:ext cx="35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Cluster: Service Registry Replication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A72900-2FD3-0649-BB09-FEC6B51E03A1}"/>
              </a:ext>
            </a:extLst>
          </p:cNvPr>
          <p:cNvSpPr/>
          <p:nvPr/>
        </p:nvSpPr>
        <p:spPr>
          <a:xfrm>
            <a:off x="3699936" y="3307070"/>
            <a:ext cx="12019035" cy="1840178"/>
          </a:xfrm>
          <a:prstGeom prst="roundRect">
            <a:avLst/>
          </a:prstGeom>
          <a:noFill/>
          <a:ln>
            <a:solidFill>
              <a:srgbClr val="008EC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05602-2481-424D-91A6-A0F858117EF5}"/>
              </a:ext>
            </a:extLst>
          </p:cNvPr>
          <p:cNvSpPr txBox="1"/>
          <p:nvPr/>
        </p:nvSpPr>
        <p:spPr>
          <a:xfrm>
            <a:off x="8323636" y="3275818"/>
            <a:ext cx="30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8EC4"/>
                </a:solidFill>
              </a:rPr>
              <a:t>Eureka</a:t>
            </a:r>
            <a:r>
              <a:rPr lang="de-DE" dirty="0">
                <a:solidFill>
                  <a:srgbClr val="008EC4"/>
                </a:solidFill>
              </a:rPr>
              <a:t> Service Registry Cluster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555B74-0C2F-7E4B-AFAD-BBB7E87D70A4}"/>
              </a:ext>
            </a:extLst>
          </p:cNvPr>
          <p:cNvCxnSpPr/>
          <p:nvPr/>
        </p:nvCxnSpPr>
        <p:spPr>
          <a:xfrm>
            <a:off x="10580914" y="87032"/>
            <a:ext cx="0" cy="66987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704B92-F311-8143-99EC-CFE71AAE80D6}"/>
              </a:ext>
            </a:extLst>
          </p:cNvPr>
          <p:cNvSpPr txBox="1"/>
          <p:nvPr/>
        </p:nvSpPr>
        <p:spPr>
          <a:xfrm>
            <a:off x="8641287" y="72169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Zone: US1-WEST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413AD4-1C20-964D-911D-990F3572E6CC}"/>
              </a:ext>
            </a:extLst>
          </p:cNvPr>
          <p:cNvSpPr txBox="1"/>
          <p:nvPr/>
        </p:nvSpPr>
        <p:spPr>
          <a:xfrm>
            <a:off x="10832327" y="7216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Zone: EU1-Frankfurt</a:t>
            </a:r>
          </a:p>
        </p:txBody>
      </p:sp>
    </p:spTree>
    <p:extLst>
      <p:ext uri="{BB962C8B-B14F-4D97-AF65-F5344CB8AC3E}">
        <p14:creationId xmlns:p14="http://schemas.microsoft.com/office/powerpoint/2010/main" val="251953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120580-1333-C64D-BA30-1D7A01B26BD8}"/>
              </a:ext>
            </a:extLst>
          </p:cNvPr>
          <p:cNvSpPr/>
          <p:nvPr/>
        </p:nvSpPr>
        <p:spPr>
          <a:xfrm>
            <a:off x="4202938" y="357194"/>
            <a:ext cx="4505719" cy="63865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Application</a:t>
            </a:r>
            <a:r>
              <a:rPr lang="de-DE" b="1" dirty="0">
                <a:solidFill>
                  <a:schemeClr val="tx1"/>
                </a:solidFill>
              </a:rPr>
              <a:t>-Level Circuit </a:t>
            </a:r>
            <a:r>
              <a:rPr lang="de-DE" b="1" dirty="0" err="1">
                <a:solidFill>
                  <a:schemeClr val="tx1"/>
                </a:solidFill>
              </a:rPr>
              <a:t>Breaker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Hystrix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4DD7FA-210D-4A4A-9959-1789E1B0446A}"/>
              </a:ext>
            </a:extLst>
          </p:cNvPr>
          <p:cNvSpPr/>
          <p:nvPr/>
        </p:nvSpPr>
        <p:spPr>
          <a:xfrm>
            <a:off x="5254592" y="1502538"/>
            <a:ext cx="3379384" cy="15971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Hystrix</a:t>
            </a:r>
            <a:r>
              <a:rPr lang="de-DE" dirty="0"/>
              <a:t> Command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8E063-E1B5-3844-9F50-DF7923BDA177}"/>
              </a:ext>
            </a:extLst>
          </p:cNvPr>
          <p:cNvSpPr/>
          <p:nvPr/>
        </p:nvSpPr>
        <p:spPr>
          <a:xfrm>
            <a:off x="5175008" y="1650828"/>
            <a:ext cx="3379384" cy="15971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Hystrix</a:t>
            </a:r>
            <a:r>
              <a:rPr lang="de-DE" dirty="0"/>
              <a:t> Command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424B5-A23F-0A43-9B54-53E25C95F2A8}"/>
              </a:ext>
            </a:extLst>
          </p:cNvPr>
          <p:cNvSpPr/>
          <p:nvPr/>
        </p:nvSpPr>
        <p:spPr>
          <a:xfrm>
            <a:off x="12949569" y="2337636"/>
            <a:ext cx="2835784" cy="3391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err="1">
                <a:solidFill>
                  <a:schemeClr val="tx1"/>
                </a:solidFill>
              </a:rPr>
              <a:t>address</a:t>
            </a:r>
            <a:r>
              <a:rPr lang="de-DE" sz="2000" b="1" dirty="0">
                <a:solidFill>
                  <a:schemeClr val="tx1"/>
                </a:solidFill>
              </a:rPr>
              <a:t>-service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B99FCC-A04A-2245-A8C8-0B50323070E8}"/>
              </a:ext>
            </a:extLst>
          </p:cNvPr>
          <p:cNvSpPr/>
          <p:nvPr/>
        </p:nvSpPr>
        <p:spPr>
          <a:xfrm>
            <a:off x="9313120" y="600085"/>
            <a:ext cx="2943221" cy="56435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Load </a:t>
            </a:r>
            <a:r>
              <a:rPr lang="de-DE" b="1" dirty="0" err="1"/>
              <a:t>Balancer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Ribbon</a:t>
            </a:r>
            <a:r>
              <a:rPr lang="de-DE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1C9FDE-CA83-3E44-9F3D-CB166C1D68F5}"/>
              </a:ext>
            </a:extLst>
          </p:cNvPr>
          <p:cNvSpPr/>
          <p:nvPr/>
        </p:nvSpPr>
        <p:spPr>
          <a:xfrm>
            <a:off x="13339714" y="3044771"/>
            <a:ext cx="2017776" cy="707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82858-BD69-A644-BBEE-02931DCDDC5B}"/>
              </a:ext>
            </a:extLst>
          </p:cNvPr>
          <p:cNvSpPr/>
          <p:nvPr/>
        </p:nvSpPr>
        <p:spPr>
          <a:xfrm>
            <a:off x="13339714" y="3931740"/>
            <a:ext cx="2017776" cy="707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B221C1-8FAB-A846-98FD-87E510AB136F}"/>
              </a:ext>
            </a:extLst>
          </p:cNvPr>
          <p:cNvSpPr/>
          <p:nvPr/>
        </p:nvSpPr>
        <p:spPr>
          <a:xfrm>
            <a:off x="13364098" y="4769939"/>
            <a:ext cx="2017776" cy="707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Instance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F6B0F9-64FA-7241-98E6-47A3D0034C40}"/>
              </a:ext>
            </a:extLst>
          </p:cNvPr>
          <p:cNvSpPr/>
          <p:nvPr/>
        </p:nvSpPr>
        <p:spPr>
          <a:xfrm>
            <a:off x="12949569" y="1508963"/>
            <a:ext cx="2835783" cy="734569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Service Registry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Eureka</a:t>
            </a:r>
            <a:r>
              <a:rPr lang="de-DE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EBB4A-218A-554A-ABFE-02BB023A810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4367461" y="2243532"/>
            <a:ext cx="1" cy="9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84C4DA51-E7B9-9A48-BF1F-39F8F706096E}"/>
              </a:ext>
            </a:extLst>
          </p:cNvPr>
          <p:cNvSpPr/>
          <p:nvPr/>
        </p:nvSpPr>
        <p:spPr>
          <a:xfrm>
            <a:off x="9502280" y="5307817"/>
            <a:ext cx="1989012" cy="8143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Connection </a:t>
            </a:r>
            <a:r>
              <a:rPr lang="de-DE" dirty="0" err="1">
                <a:solidFill>
                  <a:schemeClr val="tx1"/>
                </a:solidFill>
              </a:rPr>
              <a:t>Statistics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D33A4-67EF-D04C-A56B-0FF7891D2182}"/>
              </a:ext>
            </a:extLst>
          </p:cNvPr>
          <p:cNvSpPr/>
          <p:nvPr/>
        </p:nvSpPr>
        <p:spPr>
          <a:xfrm>
            <a:off x="9502280" y="3463725"/>
            <a:ext cx="1981200" cy="81076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Balancing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DF0D77-9DC6-8842-B2FE-982FBC31431F}"/>
              </a:ext>
            </a:extLst>
          </p:cNvPr>
          <p:cNvSpPr/>
          <p:nvPr/>
        </p:nvSpPr>
        <p:spPr>
          <a:xfrm>
            <a:off x="9502280" y="2516131"/>
            <a:ext cx="1981200" cy="810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Serverlist Filter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DF8398-FB6C-834F-B547-C4DA94CAC141}"/>
              </a:ext>
            </a:extLst>
          </p:cNvPr>
          <p:cNvSpPr/>
          <p:nvPr/>
        </p:nvSpPr>
        <p:spPr>
          <a:xfrm>
            <a:off x="9502280" y="4405439"/>
            <a:ext cx="1989012" cy="810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Circuit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Breaker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BADFE1-4CAD-FC40-9889-25A04CE58D69}"/>
              </a:ext>
            </a:extLst>
          </p:cNvPr>
          <p:cNvSpPr/>
          <p:nvPr/>
        </p:nvSpPr>
        <p:spPr>
          <a:xfrm rot="16200000">
            <a:off x="9626190" y="3557391"/>
            <a:ext cx="4494871" cy="520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99BFB6D-F952-F743-970E-B55F6876C120}"/>
              </a:ext>
            </a:extLst>
          </p:cNvPr>
          <p:cNvSpPr/>
          <p:nvPr/>
        </p:nvSpPr>
        <p:spPr>
          <a:xfrm>
            <a:off x="11412619" y="3642390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B72B878-91C8-1048-88A1-10B9CD3E9839}"/>
              </a:ext>
            </a:extLst>
          </p:cNvPr>
          <p:cNvSpPr/>
          <p:nvPr/>
        </p:nvSpPr>
        <p:spPr>
          <a:xfrm rot="10800000">
            <a:off x="11365752" y="4596675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7683525-D182-1B4F-8B62-19A2E6659A21}"/>
              </a:ext>
            </a:extLst>
          </p:cNvPr>
          <p:cNvSpPr/>
          <p:nvPr/>
        </p:nvSpPr>
        <p:spPr>
          <a:xfrm rot="16200000">
            <a:off x="10361646" y="4155298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95AA5B-01BD-9A45-81DA-270873E07B84}"/>
              </a:ext>
            </a:extLst>
          </p:cNvPr>
          <p:cNvSpPr/>
          <p:nvPr/>
        </p:nvSpPr>
        <p:spPr>
          <a:xfrm rot="5400000">
            <a:off x="10361645" y="3192217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16F61A6-9408-9544-9AD1-A3E792334E4B}"/>
              </a:ext>
            </a:extLst>
          </p:cNvPr>
          <p:cNvSpPr/>
          <p:nvPr/>
        </p:nvSpPr>
        <p:spPr>
          <a:xfrm rot="10800000">
            <a:off x="11375274" y="5549606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E484651-DC9C-E740-8535-8441B4BC2BBD}"/>
              </a:ext>
            </a:extLst>
          </p:cNvPr>
          <p:cNvSpPr/>
          <p:nvPr/>
        </p:nvSpPr>
        <p:spPr>
          <a:xfrm rot="5400000">
            <a:off x="10366410" y="5106730"/>
            <a:ext cx="314325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F90F0D0-E8A9-CA49-8872-5B6AAD967AC3}"/>
              </a:ext>
            </a:extLst>
          </p:cNvPr>
          <p:cNvSpPr/>
          <p:nvPr/>
        </p:nvSpPr>
        <p:spPr>
          <a:xfrm rot="16200000">
            <a:off x="9197386" y="4592212"/>
            <a:ext cx="1226534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AE593E-A65E-3340-8FFC-CD22485C050E}"/>
              </a:ext>
            </a:extLst>
          </p:cNvPr>
          <p:cNvSpPr/>
          <p:nvPr/>
        </p:nvSpPr>
        <p:spPr>
          <a:xfrm>
            <a:off x="12165181" y="3215496"/>
            <a:ext cx="1096691" cy="4003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BB01B83-8BDE-BE46-84AA-2830398B5017}"/>
              </a:ext>
            </a:extLst>
          </p:cNvPr>
          <p:cNvSpPr/>
          <p:nvPr/>
        </p:nvSpPr>
        <p:spPr>
          <a:xfrm>
            <a:off x="12165180" y="4117201"/>
            <a:ext cx="1096691" cy="4003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40BCBD8-0C77-DE42-850F-715229094278}"/>
              </a:ext>
            </a:extLst>
          </p:cNvPr>
          <p:cNvSpPr/>
          <p:nvPr/>
        </p:nvSpPr>
        <p:spPr>
          <a:xfrm>
            <a:off x="12161662" y="4937537"/>
            <a:ext cx="1096691" cy="4003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D117A67-E666-AB43-93CE-836C3F9644A0}"/>
              </a:ext>
            </a:extLst>
          </p:cNvPr>
          <p:cNvSpPr/>
          <p:nvPr/>
        </p:nvSpPr>
        <p:spPr>
          <a:xfrm>
            <a:off x="5100671" y="1801034"/>
            <a:ext cx="3379384" cy="15971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Hystrix</a:t>
            </a:r>
            <a:r>
              <a:rPr lang="de-DE" dirty="0"/>
              <a:t> Command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2328684-E6C5-E74D-9B3E-2207CB334C5D}"/>
              </a:ext>
            </a:extLst>
          </p:cNvPr>
          <p:cNvSpPr/>
          <p:nvPr/>
        </p:nvSpPr>
        <p:spPr>
          <a:xfrm>
            <a:off x="5017145" y="1941592"/>
            <a:ext cx="3379384" cy="15971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Hystrix</a:t>
            </a:r>
            <a:r>
              <a:rPr lang="de-DE" dirty="0"/>
              <a:t> Command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AC58A56-99E8-FA49-9C38-0B7FEC78AB85}"/>
              </a:ext>
            </a:extLst>
          </p:cNvPr>
          <p:cNvSpPr/>
          <p:nvPr/>
        </p:nvSpPr>
        <p:spPr>
          <a:xfrm>
            <a:off x="11491293" y="1703843"/>
            <a:ext cx="1373511" cy="40031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033598-D5C8-EE47-87D4-3807DE79ABB9}"/>
              </a:ext>
            </a:extLst>
          </p:cNvPr>
          <p:cNvSpPr/>
          <p:nvPr/>
        </p:nvSpPr>
        <p:spPr>
          <a:xfrm>
            <a:off x="9502280" y="1570180"/>
            <a:ext cx="1981200" cy="810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F11CA-3E1F-E540-BC08-CC5008E18AD1}"/>
              </a:ext>
            </a:extLst>
          </p:cNvPr>
          <p:cNvSpPr txBox="1"/>
          <p:nvPr/>
        </p:nvSpPr>
        <p:spPr>
          <a:xfrm>
            <a:off x="5208605" y="2470878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GET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http://</a:t>
            </a:r>
            <a:r>
              <a:rPr lang="de-DE" b="1" dirty="0" err="1">
                <a:solidFill>
                  <a:schemeClr val="bg1"/>
                </a:solidFill>
              </a:rPr>
              <a:t>address</a:t>
            </a:r>
            <a:r>
              <a:rPr lang="de-DE" b="1" dirty="0">
                <a:solidFill>
                  <a:schemeClr val="bg1"/>
                </a:solidFill>
              </a:rPr>
              <a:t>-service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address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7D7CAF7-C777-F948-B29A-C93DAB1EC210}"/>
              </a:ext>
            </a:extLst>
          </p:cNvPr>
          <p:cNvSpPr/>
          <p:nvPr/>
        </p:nvSpPr>
        <p:spPr>
          <a:xfrm>
            <a:off x="8644689" y="2136002"/>
            <a:ext cx="626349" cy="4839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446DC2E-C374-924B-83CA-80733EB9E140}"/>
              </a:ext>
            </a:extLst>
          </p:cNvPr>
          <p:cNvSpPr/>
          <p:nvPr/>
        </p:nvSpPr>
        <p:spPr>
          <a:xfrm>
            <a:off x="8526043" y="2203968"/>
            <a:ext cx="741647" cy="4839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9559B70-6449-7549-890C-54FCB8436049}"/>
              </a:ext>
            </a:extLst>
          </p:cNvPr>
          <p:cNvSpPr/>
          <p:nvPr/>
        </p:nvSpPr>
        <p:spPr>
          <a:xfrm>
            <a:off x="8442517" y="2285703"/>
            <a:ext cx="834334" cy="4839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000C61B-6761-CE45-93CF-689694F93C2D}"/>
              </a:ext>
            </a:extLst>
          </p:cNvPr>
          <p:cNvSpPr/>
          <p:nvPr/>
        </p:nvSpPr>
        <p:spPr>
          <a:xfrm>
            <a:off x="8337257" y="2380307"/>
            <a:ext cx="934643" cy="4839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0E6AC7-B0C6-A749-ADEB-138739D68AC3}"/>
              </a:ext>
            </a:extLst>
          </p:cNvPr>
          <p:cNvGrpSpPr/>
          <p:nvPr/>
        </p:nvGrpSpPr>
        <p:grpSpPr>
          <a:xfrm>
            <a:off x="5236728" y="4732515"/>
            <a:ext cx="3379384" cy="1597152"/>
            <a:chOff x="1119000" y="1146215"/>
            <a:chExt cx="3379384" cy="1597152"/>
          </a:xfrm>
          <a:solidFill>
            <a:srgbClr val="FF0000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D2BC388-3139-1745-9DD2-C021979F3634}"/>
                </a:ext>
              </a:extLst>
            </p:cNvPr>
            <p:cNvSpPr/>
            <p:nvPr/>
          </p:nvSpPr>
          <p:spPr>
            <a:xfrm>
              <a:off x="1119000" y="1146215"/>
              <a:ext cx="3379384" cy="15971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Hystrix</a:t>
              </a:r>
              <a:r>
                <a:rPr lang="de-DE" dirty="0">
                  <a:solidFill>
                    <a:schemeClr val="tx1"/>
                  </a:solidFill>
                </a:rPr>
                <a:t> Command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b="1" dirty="0" err="1">
                  <a:solidFill>
                    <a:schemeClr val="tx1"/>
                  </a:solidFill>
                </a:rPr>
                <a:t>Fallback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31B018-01A4-614A-AFF9-37D75E05B9FD}"/>
                </a:ext>
              </a:extLst>
            </p:cNvPr>
            <p:cNvSpPr txBox="1"/>
            <p:nvPr/>
          </p:nvSpPr>
          <p:spPr>
            <a:xfrm>
              <a:off x="1571095" y="2035228"/>
              <a:ext cx="236962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Return </a:t>
              </a:r>
              <a:r>
                <a:rPr lang="de-DE" dirty="0" err="1"/>
                <a:t>fallback</a:t>
              </a:r>
              <a:r>
                <a:rPr lang="de-DE" dirty="0"/>
                <a:t> </a:t>
              </a:r>
              <a:r>
                <a:rPr lang="de-DE" dirty="0" err="1"/>
                <a:t>address</a:t>
              </a:r>
              <a:endParaRPr lang="de-D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0C9DD4-76CB-404D-8D60-E69CBD3E6989}"/>
              </a:ext>
            </a:extLst>
          </p:cNvPr>
          <p:cNvGrpSpPr/>
          <p:nvPr/>
        </p:nvGrpSpPr>
        <p:grpSpPr>
          <a:xfrm>
            <a:off x="5172761" y="4827282"/>
            <a:ext cx="3379384" cy="1597152"/>
            <a:chOff x="1119000" y="1146215"/>
            <a:chExt cx="3379384" cy="1597152"/>
          </a:xfrm>
          <a:solidFill>
            <a:srgbClr val="FF0000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1DD526-C910-574C-8418-9B119A32FD36}"/>
                </a:ext>
              </a:extLst>
            </p:cNvPr>
            <p:cNvSpPr/>
            <p:nvPr/>
          </p:nvSpPr>
          <p:spPr>
            <a:xfrm>
              <a:off x="1119000" y="1146215"/>
              <a:ext cx="3379384" cy="15971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Hystrix</a:t>
              </a:r>
              <a:r>
                <a:rPr lang="de-DE" dirty="0">
                  <a:solidFill>
                    <a:schemeClr val="tx1"/>
                  </a:solidFill>
                </a:rPr>
                <a:t> Command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b="1" dirty="0" err="1">
                  <a:solidFill>
                    <a:schemeClr val="tx1"/>
                  </a:solidFill>
                </a:rPr>
                <a:t>Fallback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801C3-2A88-F944-85D7-B640EC11C799}"/>
                </a:ext>
              </a:extLst>
            </p:cNvPr>
            <p:cNvSpPr txBox="1"/>
            <p:nvPr/>
          </p:nvSpPr>
          <p:spPr>
            <a:xfrm>
              <a:off x="1571095" y="2035228"/>
              <a:ext cx="236962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Return </a:t>
              </a:r>
              <a:r>
                <a:rPr lang="de-DE" dirty="0" err="1"/>
                <a:t>fallback</a:t>
              </a:r>
              <a:r>
                <a:rPr lang="de-DE" dirty="0"/>
                <a:t> </a:t>
              </a:r>
              <a:r>
                <a:rPr lang="de-DE" dirty="0" err="1"/>
                <a:t>address</a:t>
              </a:r>
              <a:endParaRPr lang="de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8A27E5-D098-3742-8979-2E79B84E7DE4}"/>
              </a:ext>
            </a:extLst>
          </p:cNvPr>
          <p:cNvGrpSpPr/>
          <p:nvPr/>
        </p:nvGrpSpPr>
        <p:grpSpPr>
          <a:xfrm>
            <a:off x="5108205" y="4907614"/>
            <a:ext cx="3379384" cy="1597152"/>
            <a:chOff x="1119000" y="1146215"/>
            <a:chExt cx="3379384" cy="1597152"/>
          </a:xfrm>
          <a:solidFill>
            <a:srgbClr val="FF0000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FE1CE35-C3A0-7849-AD12-CFDDD39DAC4C}"/>
                </a:ext>
              </a:extLst>
            </p:cNvPr>
            <p:cNvSpPr/>
            <p:nvPr/>
          </p:nvSpPr>
          <p:spPr>
            <a:xfrm>
              <a:off x="1119000" y="1146215"/>
              <a:ext cx="3379384" cy="15971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Hystrix</a:t>
              </a:r>
              <a:r>
                <a:rPr lang="de-DE" dirty="0">
                  <a:solidFill>
                    <a:schemeClr val="tx1"/>
                  </a:solidFill>
                </a:rPr>
                <a:t> Command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b="1" dirty="0" err="1">
                  <a:solidFill>
                    <a:schemeClr val="tx1"/>
                  </a:solidFill>
                </a:rPr>
                <a:t>Fallback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9D76A0-9EBA-D944-AC58-93B294DA9793}"/>
                </a:ext>
              </a:extLst>
            </p:cNvPr>
            <p:cNvSpPr txBox="1"/>
            <p:nvPr/>
          </p:nvSpPr>
          <p:spPr>
            <a:xfrm>
              <a:off x="1571095" y="2035228"/>
              <a:ext cx="236962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Return </a:t>
              </a:r>
              <a:r>
                <a:rPr lang="de-DE" dirty="0" err="1"/>
                <a:t>fallback</a:t>
              </a:r>
              <a:r>
                <a:rPr lang="de-DE" dirty="0"/>
                <a:t> </a:t>
              </a:r>
              <a:r>
                <a:rPr lang="de-DE" dirty="0" err="1"/>
                <a:t>address</a:t>
              </a:r>
              <a:endParaRPr lang="de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152206-92A4-D741-93EF-31813FEEFED7}"/>
              </a:ext>
            </a:extLst>
          </p:cNvPr>
          <p:cNvGrpSpPr/>
          <p:nvPr/>
        </p:nvGrpSpPr>
        <p:grpSpPr>
          <a:xfrm>
            <a:off x="5033526" y="5000801"/>
            <a:ext cx="3379384" cy="1597152"/>
            <a:chOff x="1119000" y="1146215"/>
            <a:chExt cx="3379384" cy="1597152"/>
          </a:xfrm>
          <a:solidFill>
            <a:srgbClr val="FF0000"/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571FFD2-3263-F243-AD1D-6225314A466E}"/>
                </a:ext>
              </a:extLst>
            </p:cNvPr>
            <p:cNvSpPr/>
            <p:nvPr/>
          </p:nvSpPr>
          <p:spPr>
            <a:xfrm>
              <a:off x="1119000" y="1146215"/>
              <a:ext cx="3379384" cy="15971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Hystrix</a:t>
              </a:r>
              <a:r>
                <a:rPr lang="de-DE" dirty="0">
                  <a:solidFill>
                    <a:schemeClr val="bg1"/>
                  </a:solidFill>
                </a:rPr>
                <a:t> Command</a:t>
              </a:r>
              <a:br>
                <a:rPr lang="de-DE" dirty="0">
                  <a:solidFill>
                    <a:schemeClr val="bg1"/>
                  </a:solidFill>
                </a:rPr>
              </a:br>
              <a:r>
                <a:rPr lang="de-DE" b="1" dirty="0" err="1">
                  <a:solidFill>
                    <a:schemeClr val="bg1"/>
                  </a:solidFill>
                </a:rPr>
                <a:t>Fallback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677236-A981-8344-93B1-DA4F1FE2A6ED}"/>
                </a:ext>
              </a:extLst>
            </p:cNvPr>
            <p:cNvSpPr txBox="1"/>
            <p:nvPr/>
          </p:nvSpPr>
          <p:spPr>
            <a:xfrm>
              <a:off x="1571095" y="2035228"/>
              <a:ext cx="236962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Return </a:t>
              </a:r>
              <a:r>
                <a:rPr lang="de-DE" dirty="0" err="1">
                  <a:solidFill>
                    <a:schemeClr val="bg1"/>
                  </a:solidFill>
                </a:rPr>
                <a:t>fallback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address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Can 49">
            <a:extLst>
              <a:ext uri="{FF2B5EF4-FFF2-40B4-BE49-F238E27FC236}">
                <a16:creationId xmlns:a16="http://schemas.microsoft.com/office/drawing/2014/main" id="{43B6EF81-2EA5-5F43-8C47-B40C2A04BBE5}"/>
              </a:ext>
            </a:extLst>
          </p:cNvPr>
          <p:cNvSpPr/>
          <p:nvPr/>
        </p:nvSpPr>
        <p:spPr>
          <a:xfrm>
            <a:off x="6068829" y="3802215"/>
            <a:ext cx="1443069" cy="8143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Command </a:t>
            </a:r>
            <a:r>
              <a:rPr lang="de-DE" dirty="0" err="1">
                <a:solidFill>
                  <a:schemeClr val="tx1"/>
                </a:solidFill>
              </a:rPr>
              <a:t>Statistics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FD10EDA8-2FB5-6343-A2A1-A9F1F0D8BF93}"/>
              </a:ext>
            </a:extLst>
          </p:cNvPr>
          <p:cNvSpPr/>
          <p:nvPr/>
        </p:nvSpPr>
        <p:spPr>
          <a:xfrm rot="5400000">
            <a:off x="6532818" y="3474041"/>
            <a:ext cx="515090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6848E30-E2C5-C74A-915A-ABBFD2B4CBA8}"/>
              </a:ext>
            </a:extLst>
          </p:cNvPr>
          <p:cNvSpPr/>
          <p:nvPr/>
        </p:nvSpPr>
        <p:spPr>
          <a:xfrm>
            <a:off x="4335162" y="1839829"/>
            <a:ext cx="548346" cy="438727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Circuit </a:t>
            </a:r>
            <a:r>
              <a:rPr lang="de-DE" dirty="0" err="1"/>
              <a:t>Breaker</a:t>
            </a:r>
            <a:endParaRPr lang="de-DE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557C1ACE-3867-6F4F-8ECF-A8B36D5B4A61}"/>
              </a:ext>
            </a:extLst>
          </p:cNvPr>
          <p:cNvSpPr/>
          <p:nvPr/>
        </p:nvSpPr>
        <p:spPr>
          <a:xfrm rot="10800000">
            <a:off x="4872069" y="4026895"/>
            <a:ext cx="1300062" cy="40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AEECFB13-EB0A-1E4A-88C6-94D966222EE1}"/>
              </a:ext>
            </a:extLst>
          </p:cNvPr>
          <p:cNvSpPr/>
          <p:nvPr/>
        </p:nvSpPr>
        <p:spPr>
          <a:xfrm>
            <a:off x="4745188" y="2498203"/>
            <a:ext cx="417428" cy="4839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2E9219BA-F514-A141-8CBD-3E4334236828}"/>
              </a:ext>
            </a:extLst>
          </p:cNvPr>
          <p:cNvSpPr/>
          <p:nvPr/>
        </p:nvSpPr>
        <p:spPr>
          <a:xfrm>
            <a:off x="4754744" y="5464050"/>
            <a:ext cx="417428" cy="4839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18521857-EC11-5741-AE8C-AC2C6C71013E}"/>
              </a:ext>
            </a:extLst>
          </p:cNvPr>
          <p:cNvSpPr/>
          <p:nvPr/>
        </p:nvSpPr>
        <p:spPr>
          <a:xfrm>
            <a:off x="2545143" y="3751907"/>
            <a:ext cx="1722462" cy="522586"/>
          </a:xfrm>
          <a:prstGeom prst="rightArrow">
            <a:avLst>
              <a:gd name="adj1" fmla="val 4186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2A9765-DF13-2A4F-9DE6-68EAB643CBF8}"/>
              </a:ext>
            </a:extLst>
          </p:cNvPr>
          <p:cNvSpPr txBox="1"/>
          <p:nvPr/>
        </p:nvSpPr>
        <p:spPr>
          <a:xfrm>
            <a:off x="2553400" y="3226715"/>
            <a:ext cx="16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Execute </a:t>
            </a:r>
            <a:r>
              <a:rPr lang="de-DE" dirty="0" err="1"/>
              <a:t>Hystrix</a:t>
            </a:r>
            <a:endParaRPr lang="de-DE" dirty="0"/>
          </a:p>
          <a:p>
            <a:pPr algn="ctr"/>
            <a:r>
              <a:rPr lang="de-DE" dirty="0"/>
              <a:t>Command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DE70A1-65C8-F849-9325-2B6A092441F4}"/>
              </a:ext>
            </a:extLst>
          </p:cNvPr>
          <p:cNvSpPr/>
          <p:nvPr/>
        </p:nvSpPr>
        <p:spPr>
          <a:xfrm>
            <a:off x="1019033" y="3301194"/>
            <a:ext cx="1465767" cy="196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Address</a:t>
            </a:r>
            <a:r>
              <a:rPr lang="de-DE" b="1" dirty="0"/>
              <a:t> Service Client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DC3EE7A3-B91C-6143-8328-7E11B39D2A62}"/>
              </a:ext>
            </a:extLst>
          </p:cNvPr>
          <p:cNvSpPr/>
          <p:nvPr/>
        </p:nvSpPr>
        <p:spPr>
          <a:xfrm rot="10800000">
            <a:off x="2523720" y="4227051"/>
            <a:ext cx="1722462" cy="522586"/>
          </a:xfrm>
          <a:prstGeom prst="rightArrow">
            <a:avLst>
              <a:gd name="adj1" fmla="val 4186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B4263-1F79-CB48-8A75-09A6887AB71D}"/>
              </a:ext>
            </a:extLst>
          </p:cNvPr>
          <p:cNvSpPr txBox="1"/>
          <p:nvPr/>
        </p:nvSpPr>
        <p:spPr>
          <a:xfrm>
            <a:off x="2978129" y="4725931"/>
            <a:ext cx="93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53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310</Words>
  <Application>Microsoft Macintosh PowerPoint</Application>
  <PresentationFormat>Custom</PresentationFormat>
  <Paragraphs>141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Winkler, Florian</dc:creator>
  <cp:lastModifiedBy>Winkler, Florian</cp:lastModifiedBy>
  <cp:revision>40</cp:revision>
  <dcterms:created xsi:type="dcterms:W3CDTF">2019-02-25T15:17:33Z</dcterms:created>
  <dcterms:modified xsi:type="dcterms:W3CDTF">2019-03-11T16:07:17Z</dcterms:modified>
</cp:coreProperties>
</file>