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snapVertSplitter="1" vertBarState="minimized" horzBarState="maximized">
    <p:restoredLeft sz="34590" autoAdjust="0"/>
    <p:restoredTop sz="86396" autoAdjust="0"/>
  </p:normalViewPr>
  <p:slideViewPr>
    <p:cSldViewPr snapToGrid="0" showGuides="1">
      <p:cViewPr varScale="1">
        <p:scale>
          <a:sx n="98" d="100"/>
          <a:sy n="98" d="100"/>
        </p:scale>
        <p:origin x="-1212" y="-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7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1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3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1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2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44A8-D300-4D4F-98D3-975DBF68241F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1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chtungspfeil 4"/>
          <p:cNvSpPr/>
          <p:nvPr/>
        </p:nvSpPr>
        <p:spPr>
          <a:xfrm>
            <a:off x="379485" y="158344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6" name="Richtungspfeil 5"/>
          <p:cNvSpPr/>
          <p:nvPr/>
        </p:nvSpPr>
        <p:spPr>
          <a:xfrm>
            <a:off x="379485" y="243085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AIS</a:t>
            </a:r>
            <a:endParaRPr lang="de-DE" dirty="0"/>
          </a:p>
        </p:txBody>
      </p:sp>
      <p:sp>
        <p:nvSpPr>
          <p:cNvPr id="7" name="Richtungspfeil 6"/>
          <p:cNvSpPr/>
          <p:nvPr/>
        </p:nvSpPr>
        <p:spPr>
          <a:xfrm>
            <a:off x="390459" y="3298120"/>
            <a:ext cx="1319204" cy="8773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 </a:t>
            </a:r>
            <a:r>
              <a:rPr lang="de-DE" dirty="0" err="1" smtClean="0"/>
              <a:t>sonar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log</a:t>
            </a:r>
            <a:endParaRPr lang="de-DE" dirty="0"/>
          </a:p>
        </p:txBody>
      </p:sp>
      <p:sp>
        <p:nvSpPr>
          <p:cNvPr id="19" name="Gleichschenkliges Dreieck 18"/>
          <p:cNvSpPr/>
          <p:nvPr/>
        </p:nvSpPr>
        <p:spPr>
          <a:xfrm rot="5400000">
            <a:off x="3195070" y="2499321"/>
            <a:ext cx="3680010" cy="1762899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1202212" y="2496239"/>
            <a:ext cx="3128209" cy="1762899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335249" y="3144282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045995" y="3130832"/>
            <a:ext cx="201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Interfaces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91876" y="2856174"/>
            <a:ext cx="158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USB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serial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(RS485 </a:t>
            </a:r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1/NG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/NMEA2K</a:t>
            </a:r>
            <a:endParaRPr lang="de-DE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LAN/ 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WiFi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36622" y="3013499"/>
            <a:ext cx="11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NG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NMEA0183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NMEA2000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3849180" y="1546412"/>
            <a:ext cx="2467866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547661" y="1546412"/>
            <a:ext cx="2467866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/>
        </p:nvSpPr>
        <p:spPr>
          <a:xfrm rot="5400000">
            <a:off x="6707804" y="2926354"/>
            <a:ext cx="3511554" cy="100363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 rot="16200000">
            <a:off x="7148766" y="3133089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662697" y="1535219"/>
            <a:ext cx="1520915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/>
        </p:nvSpPr>
        <p:spPr>
          <a:xfrm rot="5400000">
            <a:off x="8023681" y="2897523"/>
            <a:ext cx="3631784" cy="100363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8524758" y="3133087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9038689" y="1535217"/>
            <a:ext cx="1520915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6387162" y="1535217"/>
            <a:ext cx="1225687" cy="368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AvNav</a:t>
            </a:r>
            <a:endParaRPr lang="de-DE" sz="2800" dirty="0"/>
          </a:p>
        </p:txBody>
      </p:sp>
      <p:sp>
        <p:nvSpPr>
          <p:cNvPr id="37" name="Richtungspfeil 36"/>
          <p:cNvSpPr/>
          <p:nvPr/>
        </p:nvSpPr>
        <p:spPr>
          <a:xfrm>
            <a:off x="10713750" y="3034452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Autopilot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64250" y="239859"/>
            <a:ext cx="36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&amp;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AvNav</a:t>
            </a:r>
            <a:endParaRPr lang="de-DE" dirty="0"/>
          </a:p>
        </p:txBody>
      </p:sp>
      <p:sp>
        <p:nvSpPr>
          <p:cNvPr id="39" name="Richtungspfeil 38"/>
          <p:cNvSpPr/>
          <p:nvPr/>
        </p:nvSpPr>
        <p:spPr>
          <a:xfrm>
            <a:off x="390459" y="4388329"/>
            <a:ext cx="1319204" cy="7956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Other </a:t>
            </a:r>
            <a:r>
              <a:rPr lang="de-DE" dirty="0" err="1" smtClean="0"/>
              <a:t>sensors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8246722" y="3198165"/>
            <a:ext cx="1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e.g. </a:t>
            </a:r>
            <a:endParaRPr lang="de-DE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NMEA0183</a:t>
            </a:r>
          </a:p>
          <a:p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599933" y="3202944"/>
            <a:ext cx="1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.g. </a:t>
            </a:r>
            <a:endParaRPr lang="de-DE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WiFi</a:t>
            </a:r>
            <a:endParaRPr lang="de-DE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chtungspfeil 4"/>
          <p:cNvSpPr/>
          <p:nvPr/>
        </p:nvSpPr>
        <p:spPr>
          <a:xfrm>
            <a:off x="379485" y="158344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6" name="Richtungspfeil 5"/>
          <p:cNvSpPr/>
          <p:nvPr/>
        </p:nvSpPr>
        <p:spPr>
          <a:xfrm>
            <a:off x="379485" y="243085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AIS</a:t>
            </a:r>
            <a:endParaRPr lang="de-DE" dirty="0"/>
          </a:p>
        </p:txBody>
      </p:sp>
      <p:sp>
        <p:nvSpPr>
          <p:cNvPr id="7" name="Richtungspfeil 6"/>
          <p:cNvSpPr/>
          <p:nvPr/>
        </p:nvSpPr>
        <p:spPr>
          <a:xfrm>
            <a:off x="390459" y="3298120"/>
            <a:ext cx="1319204" cy="8773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</a:t>
            </a:r>
            <a:r>
              <a:rPr lang="de-DE" dirty="0" smtClean="0"/>
              <a:t>ind </a:t>
            </a:r>
            <a:r>
              <a:rPr lang="de-DE" dirty="0" err="1" smtClean="0"/>
              <a:t>sonar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log</a:t>
            </a:r>
            <a:endParaRPr lang="de-DE" dirty="0"/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1212828" y="2358858"/>
            <a:ext cx="3442449" cy="2077533"/>
          </a:xfrm>
          <a:prstGeom prst="triangle">
            <a:avLst>
              <a:gd name="adj" fmla="val 4974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045995" y="3130832"/>
            <a:ext cx="201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interfaces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82803" y="2801662"/>
            <a:ext cx="1860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USB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serial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(RS485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1/NG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/ NMEA2K</a:t>
            </a:r>
          </a:p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LAN/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WiFi</a:t>
            </a:r>
            <a:endParaRPr lang="de-DE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SignalK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717605" y="1546412"/>
            <a:ext cx="2664389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/>
        </p:nvSpPr>
        <p:spPr>
          <a:xfrm rot="5400000">
            <a:off x="6810696" y="2305333"/>
            <a:ext cx="3631784" cy="221040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6773738" y="3091494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interfaces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7395395" y="1546412"/>
            <a:ext cx="2554610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Richtungspfeil 36"/>
          <p:cNvSpPr/>
          <p:nvPr/>
        </p:nvSpPr>
        <p:spPr>
          <a:xfrm>
            <a:off x="10083940" y="2003322"/>
            <a:ext cx="1630886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Autopilot</a:t>
            </a:r>
            <a:endParaRPr lang="de-DE" dirty="0"/>
          </a:p>
        </p:txBody>
      </p:sp>
      <p:sp>
        <p:nvSpPr>
          <p:cNvPr id="39" name="Richtungspfeil 38"/>
          <p:cNvSpPr/>
          <p:nvPr/>
        </p:nvSpPr>
        <p:spPr>
          <a:xfrm>
            <a:off x="390459" y="4388329"/>
            <a:ext cx="1319204" cy="7956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ensors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975110" y="2844224"/>
            <a:ext cx="101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LAN/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WiFi</a:t>
            </a:r>
            <a:endParaRPr lang="de-DE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SignalK</a:t>
            </a:r>
            <a:endParaRPr lang="de-DE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/ NMEA2k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4536141" y="1257472"/>
            <a:ext cx="2474259" cy="4058599"/>
            <a:chOff x="4536141" y="1257472"/>
            <a:chExt cx="2474259" cy="4058599"/>
          </a:xfrm>
        </p:grpSpPr>
        <p:pic>
          <p:nvPicPr>
            <p:cNvPr id="2" name="Grafik 1" descr="AvNavPraesi.pdf - Mozilla Firefox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3" t="21489" r="21765" b="30791"/>
            <a:stretch/>
          </p:blipFill>
          <p:spPr>
            <a:xfrm>
              <a:off x="5909425" y="1842247"/>
              <a:ext cx="971933" cy="3173506"/>
            </a:xfrm>
            <a:prstGeom prst="rect">
              <a:avLst/>
            </a:prstGeom>
          </p:spPr>
        </p:pic>
        <p:pic>
          <p:nvPicPr>
            <p:cNvPr id="26" name="Grafik 25" descr="AvNavPraesi.pdf - Mozilla Firefox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1" t="21489" r="60677" b="30791"/>
            <a:stretch/>
          </p:blipFill>
          <p:spPr>
            <a:xfrm>
              <a:off x="4674059" y="1842247"/>
              <a:ext cx="1235366" cy="3173506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5188095" y="1257472"/>
              <a:ext cx="1693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 smtClean="0"/>
                <a:t>AvNav</a:t>
              </a:r>
              <a:endParaRPr lang="de-DE" sz="3200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4536141" y="1257472"/>
              <a:ext cx="2474259" cy="4058599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ichtungspfeil 34"/>
          <p:cNvSpPr/>
          <p:nvPr/>
        </p:nvSpPr>
        <p:spPr>
          <a:xfrm>
            <a:off x="10083939" y="2743200"/>
            <a:ext cx="1937731" cy="1324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Webbrowser: Android, IOS, Windows</a:t>
            </a:r>
            <a:endParaRPr lang="de-DE" dirty="0"/>
          </a:p>
        </p:txBody>
      </p:sp>
      <p:sp>
        <p:nvSpPr>
          <p:cNvPr id="42" name="Richtungspfeil 41"/>
          <p:cNvSpPr/>
          <p:nvPr/>
        </p:nvSpPr>
        <p:spPr>
          <a:xfrm>
            <a:off x="10083940" y="4175488"/>
            <a:ext cx="162294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Other </a:t>
            </a:r>
            <a:r>
              <a:rPr lang="de-DE" dirty="0" smtClean="0"/>
              <a:t>APPs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0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Benutzerdefiniert</PresentationFormat>
  <Paragraphs>43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Maaß (IQSH)</dc:creator>
  <cp:lastModifiedBy>owner</cp:lastModifiedBy>
  <cp:revision>10</cp:revision>
  <dcterms:created xsi:type="dcterms:W3CDTF">2021-02-28T15:50:53Z</dcterms:created>
  <dcterms:modified xsi:type="dcterms:W3CDTF">2021-05-26T14:13:08Z</dcterms:modified>
</cp:coreProperties>
</file>