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63" r:id="rId4"/>
  </p:sldIdLst>
  <p:sldSz cx="10080625" cy="6300788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3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50560"/>
            <a:ext cx="9071640" cy="105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6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473840"/>
            <a:ext cx="9071640" cy="17427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6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382560"/>
            <a:ext cx="9071640" cy="17427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6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50560"/>
            <a:ext cx="9071640" cy="105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6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473840"/>
            <a:ext cx="4426920" cy="17427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6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473840"/>
            <a:ext cx="4426920" cy="17427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6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3382560"/>
            <a:ext cx="4426920" cy="17427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6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3382560"/>
            <a:ext cx="4426920" cy="17427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6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50560"/>
            <a:ext cx="9071640" cy="105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6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473840"/>
            <a:ext cx="9071640" cy="3653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6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473840"/>
            <a:ext cx="9071640" cy="3653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6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Grafik 36"/>
          <p:cNvPicPr/>
          <p:nvPr/>
        </p:nvPicPr>
        <p:blipFill>
          <a:blip r:embed="rId2"/>
          <a:stretch/>
        </p:blipFill>
        <p:spPr>
          <a:xfrm>
            <a:off x="2750040" y="1473480"/>
            <a:ext cx="4579200" cy="3653640"/>
          </a:xfrm>
          <a:prstGeom prst="rect">
            <a:avLst/>
          </a:prstGeom>
          <a:ln>
            <a:noFill/>
          </a:ln>
        </p:spPr>
      </p:pic>
      <p:pic>
        <p:nvPicPr>
          <p:cNvPr id="38" name="Grafik 37"/>
          <p:cNvPicPr/>
          <p:nvPr/>
        </p:nvPicPr>
        <p:blipFill>
          <a:blip r:embed="rId2"/>
          <a:stretch/>
        </p:blipFill>
        <p:spPr>
          <a:xfrm>
            <a:off x="2750040" y="1473480"/>
            <a:ext cx="4579200" cy="3653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50560"/>
            <a:ext cx="9071640" cy="105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6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473840"/>
            <a:ext cx="9071640" cy="3653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50560"/>
            <a:ext cx="9071640" cy="105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6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473840"/>
            <a:ext cx="9071640" cy="3653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6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50560"/>
            <a:ext cx="9071640" cy="105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6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473840"/>
            <a:ext cx="4426920" cy="3653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6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473840"/>
            <a:ext cx="4426920" cy="3653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6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50560"/>
            <a:ext cx="9071640" cy="105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6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50560"/>
            <a:ext cx="9071640" cy="48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50560"/>
            <a:ext cx="9071640" cy="105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6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473840"/>
            <a:ext cx="4426920" cy="17427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6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3382560"/>
            <a:ext cx="4426920" cy="17427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6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473840"/>
            <a:ext cx="4426920" cy="3653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6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50560"/>
            <a:ext cx="9071640" cy="105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6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473840"/>
            <a:ext cx="4426920" cy="365364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6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473840"/>
            <a:ext cx="4426920" cy="17427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6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382560"/>
            <a:ext cx="4426920" cy="17427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6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50560"/>
            <a:ext cx="9071640" cy="105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6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473840"/>
            <a:ext cx="4426920" cy="17427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6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473840"/>
            <a:ext cx="4426920" cy="17427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6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382560"/>
            <a:ext cx="9071640" cy="17427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26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50560"/>
            <a:ext cx="9071640" cy="105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DE" sz="367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Titeltextes durch Klicken bearbeiten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473840"/>
            <a:ext cx="9071640" cy="36536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67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34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7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7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7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7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739120"/>
            <a:ext cx="2348280" cy="4345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&lt;Datum/Uhrzeit&gt;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739120"/>
            <a:ext cx="3195000" cy="43452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&lt;Fußzeile&gt;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739120"/>
            <a:ext cx="2348280" cy="43452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12138C9E-80BA-4EA8-A49D-562C98A62533}" type="slidenum">
              <a:rPr lang="de-DE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2664000" y="0"/>
            <a:ext cx="691164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367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DIY Plotter Android-Autoradio</a:t>
            </a:r>
            <a:endParaRPr lang="de-DE" sz="367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2664000" y="5148284"/>
            <a:ext cx="4413090" cy="11525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/>
          <a:lstStyle/>
          <a:p>
            <a:pPr algn="ctr"/>
            <a:r>
              <a:rPr lang="de-DE" sz="2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Norbert Walter</a:t>
            </a:r>
          </a:p>
          <a:p>
            <a:pPr algn="ctr"/>
            <a:r>
              <a:rPr lang="de-DE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open-boat-projects.org</a:t>
            </a:r>
          </a:p>
          <a:p>
            <a:pPr algn="just"/>
            <a:endParaRPr lang="de-DE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de-DE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de-DE" sz="267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7952AFF-9F63-448C-BF6F-4CD409C79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"/>
            <a:ext cx="1333500" cy="943990"/>
          </a:xfrm>
          <a:prstGeom prst="rect">
            <a:avLst/>
          </a:prstGeom>
        </p:spPr>
      </p:pic>
      <p:pic>
        <p:nvPicPr>
          <p:cNvPr id="7" name="Grafik 6" descr="Ein Bild, das Elektronik, Monitor, drinnen, Anzeige enthält.&#10;&#10;Automatisch generierte Beschreibung">
            <a:extLst>
              <a:ext uri="{FF2B5EF4-FFF2-40B4-BE49-F238E27FC236}">
                <a16:creationId xmlns:a16="http://schemas.microsoft.com/office/drawing/2014/main" id="{F73A5E76-3000-4996-AC45-43C18D2467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824" y="1121635"/>
            <a:ext cx="5901332" cy="38050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2664000" y="0"/>
            <a:ext cx="691164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367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DIY Plotter Android-Autoradio</a:t>
            </a:r>
            <a:endParaRPr lang="de-DE" sz="367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162550" y="1139759"/>
            <a:ext cx="4413090" cy="48852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/>
          <a:lstStyle/>
          <a:p>
            <a:pPr algn="just"/>
            <a:r>
              <a:rPr lang="de-DE" sz="2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Motivation: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Kostengünstig </a:t>
            </a:r>
            <a:r>
              <a:rPr lang="de-D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ab 60€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de-D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7“ und 10“ Versionen</a:t>
            </a:r>
            <a:endParaRPr lang="de-D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de-D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Android 8.1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de-D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Tablett-Technik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de-D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Android-App-Store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de-D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Individuell Anpassbar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de-D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Flexibel integrierbar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de-D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WLAN, USB, IP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de-D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Erprobte Technik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Mit</a:t>
            </a:r>
            <a:r>
              <a:rPr lang="de-D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 Apps erweiterbar</a:t>
            </a:r>
            <a:endParaRPr lang="de-D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de-DE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de-DE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de-DE" sz="267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7952AFF-9F63-448C-BF6F-4CD409C79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"/>
            <a:ext cx="1333500" cy="943990"/>
          </a:xfrm>
          <a:prstGeom prst="rect">
            <a:avLst/>
          </a:prstGeom>
        </p:spPr>
      </p:pic>
      <p:pic>
        <p:nvPicPr>
          <p:cNvPr id="3" name="Grafik 2" descr="Ein Bild, das Monitor, drinnen, befestigt, Bildschirm enthält.&#10;&#10;Automatisch generierte Beschreibung">
            <a:extLst>
              <a:ext uri="{FF2B5EF4-FFF2-40B4-BE49-F238E27FC236}">
                <a16:creationId xmlns:a16="http://schemas.microsoft.com/office/drawing/2014/main" id="{8B0ED89D-57BF-4B78-BEE8-2FA623CF6D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08" y="1905000"/>
            <a:ext cx="3982720" cy="298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4864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2664000" y="0"/>
            <a:ext cx="6911640" cy="9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3670" b="1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DIY Plotter Android-Autoradio</a:t>
            </a:r>
            <a:endParaRPr lang="de-DE" sz="367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2833767" y="3017685"/>
            <a:ext cx="4413090" cy="11525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/>
          <a:lstStyle/>
          <a:p>
            <a:pPr algn="ctr"/>
            <a:r>
              <a:rPr lang="de-DE" sz="2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Danke für Ihre Aufmerksamkeit</a:t>
            </a:r>
          </a:p>
          <a:p>
            <a:pPr algn="ctr"/>
            <a:r>
              <a:rPr lang="de-DE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"/>
              </a:rPr>
              <a:t>open-boat-projects.org</a:t>
            </a:r>
          </a:p>
          <a:p>
            <a:pPr algn="just"/>
            <a:endParaRPr lang="de-DE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de-DE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de-DE" sz="267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Ubuntu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7952AFF-9F63-448C-BF6F-4CD409C79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"/>
            <a:ext cx="1333500" cy="94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589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51</Words>
  <Application>Microsoft Office PowerPoint</Application>
  <PresentationFormat>Benutzerdefiniert</PresentationFormat>
  <Paragraphs>21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9" baseType="lpstr">
      <vt:lpstr>Arial</vt:lpstr>
      <vt:lpstr>Symbol</vt:lpstr>
      <vt:lpstr>Times New Roman</vt:lpstr>
      <vt:lpstr>Ubuntu</vt:lpstr>
      <vt:lpstr>Wingdings</vt:lpstr>
      <vt:lpstr>Office Theme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/>
  <dc:description/>
  <cp:lastModifiedBy>Norbert Walter</cp:lastModifiedBy>
  <cp:revision>23</cp:revision>
  <dcterms:created xsi:type="dcterms:W3CDTF">2019-12-26T18:34:58Z</dcterms:created>
  <dcterms:modified xsi:type="dcterms:W3CDTF">2022-12-27T13:22:25Z</dcterms:modified>
  <dc:language>de-DE</dc:language>
</cp:coreProperties>
</file>