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8FDB4-177D-4F44-823C-C756D57BF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49C16A-752E-480C-9E2C-D0E635020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F0D5E-9AD5-49F0-907F-C6B4A365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4D4F-356F-48FE-A04C-335E6FEFBB30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936F2-A4B4-4D15-90BA-4E6B20A7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BA433C-FCBA-4920-8FF8-FF1A7ADC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284-8E3B-47FF-930B-5EB9F3D9C4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79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15D08-9E05-43FC-B703-11530EF2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AF009F-D776-4040-ADBF-61AF07CF8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C7C80B-8A85-4851-BB11-9D276AC0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4D4F-356F-48FE-A04C-335E6FEFBB30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D7FF8-1A64-43FB-A4AD-EF252126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EE0D4-DD55-4977-B263-60DE7878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284-8E3B-47FF-930B-5EB9F3D9C4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6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A29AE2-80F9-4B68-A182-A09D76920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38B6A2-D837-4406-8EA7-063B1CCD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460F5B-8830-47AF-B6C7-DAA89FA3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4D4F-356F-48FE-A04C-335E6FEFBB30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4F50D2-3C2A-4C8E-9FA6-73424F2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B5429-DF48-43EA-A12D-8EDBF166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284-8E3B-47FF-930B-5EB9F3D9C4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3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EF38A-AA82-41E6-88A7-1F0E0FBE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C51E8-3B17-409A-B07E-DD8A142D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C3ABE8-6E34-49C4-B557-81EF01FE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4D4F-356F-48FE-A04C-335E6FEFBB30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EE288-044C-4C56-817C-4C72F9A9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E7DAE-9E68-471A-95C5-8133B865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284-8E3B-47FF-930B-5EB9F3D9C4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3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41D81-C75B-4AD5-BD62-CBE7582B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EC249B-DA0C-4C4E-A0EB-50A6581F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CBF79-903E-4BDA-AFCB-DC32FCEC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4D4F-356F-48FE-A04C-335E6FEFBB30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26ED4-4465-428C-9942-F0D301EE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7FE32D-3CBB-4B3A-8089-9966798E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284-8E3B-47FF-930B-5EB9F3D9C4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78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89FC2-1308-4742-9787-FABC0D80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971C00-DD84-423F-99BA-25E0F18D8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B67363-8994-4A06-9F49-312957FFB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E16957-B1FA-4684-8A24-2384A636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4D4F-356F-48FE-A04C-335E6FEFBB30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0389AB-F1E3-4958-AA41-2B836720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09CAE3-7628-4B75-A2F1-669DA9DE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284-8E3B-47FF-930B-5EB9F3D9C4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3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9F34C-53DA-4E9B-ACBC-44CD3756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02D63A-122C-4A3F-8451-EFF28CFE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F74B23-2E5F-4169-8175-DFB90CE58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4BBCF7-F903-4795-82E9-0D984D772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3B1564-BE44-4E10-8DEA-671BE30F2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086B7A-B5AE-4B81-AC74-4C039EDD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4D4F-356F-48FE-A04C-335E6FEFBB30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C20984-79BE-4BF0-B6B9-CF4195CE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B0E85-01FD-4BE5-A06B-E0198B0F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284-8E3B-47FF-930B-5EB9F3D9C4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61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36948-C1DC-427F-ACBD-2611D48A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1AE101-3469-4956-9116-28C13EF2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4D4F-356F-48FE-A04C-335E6FEFBB30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CFE0A5-758E-4217-8196-60148C90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C79875-43FB-4973-9F36-82EF5758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284-8E3B-47FF-930B-5EB9F3D9C4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9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1572CF-5254-4A0B-BEDC-FCEB39DE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4D4F-356F-48FE-A04C-335E6FEFBB30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5697DF-7926-4A1A-BE68-17C40DEE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823CCD-EE91-4B4E-966C-55005A04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284-8E3B-47FF-930B-5EB9F3D9C4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87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94EFA-9908-4F12-A8CC-DC313873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8787C1-6F53-41A3-8765-D2489B41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35745F-9758-4AEB-BEB4-0E40ECB2D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DDCF06-558F-43A0-8EAC-3BD046A6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4D4F-356F-48FE-A04C-335E6FEFBB30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87E143-A37A-42C9-BF89-E8389863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3B690A-9A7D-4E44-B3CC-3E142F75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284-8E3B-47FF-930B-5EB9F3D9C4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33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70596-8F2C-419B-8888-B41BD344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CA505B-77A8-438A-92C3-9FE1979C7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E53165-540A-4786-BAF2-238706F0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8F776-7996-4F8F-9259-E64EAA5B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4D4F-356F-48FE-A04C-335E6FEFBB30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AA7EE4-3373-4B30-AEF8-8CD9F830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03ABF9-B369-495F-BB50-39864B5D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A5284-8E3B-47FF-930B-5EB9F3D9C4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6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F5B31B-08B8-47BC-A3BE-A801DDA4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9A6290-E52F-4719-A076-AB6652A3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6C582-741D-4B72-8A08-24F490635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4D4F-356F-48FE-A04C-335E6FEFBB30}" type="datetimeFigureOut">
              <a:rPr lang="de-DE" smtClean="0"/>
              <a:t>22.11.2021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2DE2-D1E3-4BDC-B8E3-313281998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CB7C7-ECBB-4831-8189-ECF91F491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A5284-8E3B-47FF-930B-5EB9F3D9C4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28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4321450-E4B4-4691-A171-08D40BE7AD5F}"/>
              </a:ext>
            </a:extLst>
          </p:cNvPr>
          <p:cNvSpPr/>
          <p:nvPr/>
        </p:nvSpPr>
        <p:spPr>
          <a:xfrm>
            <a:off x="4466499" y="2119164"/>
            <a:ext cx="7200000" cy="36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C872C64-9187-434B-AAAC-C52224FF3A60}"/>
              </a:ext>
            </a:extLst>
          </p:cNvPr>
          <p:cNvSpPr/>
          <p:nvPr/>
        </p:nvSpPr>
        <p:spPr>
          <a:xfrm>
            <a:off x="588397" y="2119164"/>
            <a:ext cx="3600000" cy="36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32A2E58-C5C0-4F61-A05D-AB10EB399551}"/>
              </a:ext>
            </a:extLst>
          </p:cNvPr>
          <p:cNvSpPr/>
          <p:nvPr/>
        </p:nvSpPr>
        <p:spPr>
          <a:xfrm>
            <a:off x="10130166" y="2643542"/>
            <a:ext cx="1008000" cy="158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5BA1B39-2DB7-4837-9EE3-33FF47B56E79}"/>
              </a:ext>
            </a:extLst>
          </p:cNvPr>
          <p:cNvSpPr/>
          <p:nvPr/>
        </p:nvSpPr>
        <p:spPr>
          <a:xfrm>
            <a:off x="11450499" y="2119164"/>
            <a:ext cx="216000" cy="36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FD022B42-3E78-4C4E-A828-C77CDDF8E6A7}"/>
              </a:ext>
            </a:extLst>
          </p:cNvPr>
          <p:cNvSpPr/>
          <p:nvPr/>
        </p:nvSpPr>
        <p:spPr>
          <a:xfrm>
            <a:off x="588397" y="2119164"/>
            <a:ext cx="216000" cy="36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29CAC334-B116-4A4F-BFCD-88800882D421}"/>
              </a:ext>
            </a:extLst>
          </p:cNvPr>
          <p:cNvSpPr/>
          <p:nvPr/>
        </p:nvSpPr>
        <p:spPr>
          <a:xfrm>
            <a:off x="8761304" y="2643542"/>
            <a:ext cx="1008000" cy="158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FA20C87B-EF2E-4E95-B84A-823867433F51}"/>
              </a:ext>
            </a:extLst>
          </p:cNvPr>
          <p:cNvSpPr/>
          <p:nvPr/>
        </p:nvSpPr>
        <p:spPr>
          <a:xfrm>
            <a:off x="7404680" y="2637000"/>
            <a:ext cx="1008000" cy="158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8045E69A-B7BE-45EC-A223-C6B418CA0EBB}"/>
              </a:ext>
            </a:extLst>
          </p:cNvPr>
          <p:cNvSpPr/>
          <p:nvPr/>
        </p:nvSpPr>
        <p:spPr>
          <a:xfrm>
            <a:off x="5985517" y="2637000"/>
            <a:ext cx="1008000" cy="1584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B3B1031C-54A8-4655-9428-30B22AD90233}"/>
              </a:ext>
            </a:extLst>
          </p:cNvPr>
          <p:cNvGrpSpPr/>
          <p:nvPr/>
        </p:nvGrpSpPr>
        <p:grpSpPr>
          <a:xfrm>
            <a:off x="8902705" y="4459164"/>
            <a:ext cx="2160000" cy="1260000"/>
            <a:chOff x="7728393" y="4824844"/>
            <a:chExt cx="2160000" cy="1260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6D4362C-91F8-4716-8668-DED45E535C2D}"/>
                </a:ext>
              </a:extLst>
            </p:cNvPr>
            <p:cNvSpPr/>
            <p:nvPr/>
          </p:nvSpPr>
          <p:spPr>
            <a:xfrm>
              <a:off x="7728393" y="4824844"/>
              <a:ext cx="2160000" cy="12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BFED30EC-6687-416C-A94E-E0CE58A5652D}"/>
                </a:ext>
              </a:extLst>
            </p:cNvPr>
            <p:cNvSpPr/>
            <p:nvPr/>
          </p:nvSpPr>
          <p:spPr>
            <a:xfrm>
              <a:off x="7919883" y="5004844"/>
              <a:ext cx="1800000" cy="10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7CEB62EC-D160-4122-A15D-2DDF8DA8ECA6}"/>
              </a:ext>
            </a:extLst>
          </p:cNvPr>
          <p:cNvGrpSpPr/>
          <p:nvPr/>
        </p:nvGrpSpPr>
        <p:grpSpPr>
          <a:xfrm>
            <a:off x="6144602" y="4459164"/>
            <a:ext cx="2160000" cy="1260000"/>
            <a:chOff x="7728393" y="4824844"/>
            <a:chExt cx="2160000" cy="1260000"/>
          </a:xfrm>
        </p:grpSpPr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A0CC9711-4268-4C2A-A8BA-2072BEB0305D}"/>
                </a:ext>
              </a:extLst>
            </p:cNvPr>
            <p:cNvSpPr/>
            <p:nvPr/>
          </p:nvSpPr>
          <p:spPr>
            <a:xfrm>
              <a:off x="7728393" y="4824844"/>
              <a:ext cx="2160000" cy="12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538B7211-2FCD-4585-8AE9-57D5A248521D}"/>
                </a:ext>
              </a:extLst>
            </p:cNvPr>
            <p:cNvSpPr/>
            <p:nvPr/>
          </p:nvSpPr>
          <p:spPr>
            <a:xfrm>
              <a:off x="7919883" y="5004844"/>
              <a:ext cx="1800000" cy="108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9" name="Rechteck 78">
            <a:extLst>
              <a:ext uri="{FF2B5EF4-FFF2-40B4-BE49-F238E27FC236}">
                <a16:creationId xmlns:a16="http://schemas.microsoft.com/office/drawing/2014/main" id="{4E8C7A36-16B5-491F-8F3E-325A9F4A7A74}"/>
              </a:ext>
            </a:extLst>
          </p:cNvPr>
          <p:cNvSpPr/>
          <p:nvPr/>
        </p:nvSpPr>
        <p:spPr>
          <a:xfrm>
            <a:off x="1151346" y="2241000"/>
            <a:ext cx="1980000" cy="19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5B4BFF5B-1D58-4159-898E-3C85A1A2EA88}"/>
              </a:ext>
            </a:extLst>
          </p:cNvPr>
          <p:cNvGrpSpPr/>
          <p:nvPr/>
        </p:nvGrpSpPr>
        <p:grpSpPr>
          <a:xfrm>
            <a:off x="1087448" y="4430082"/>
            <a:ext cx="2160000" cy="1289082"/>
            <a:chOff x="1373694" y="3001241"/>
            <a:chExt cx="2160000" cy="128908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AAE6C4CF-DAB9-427F-B5F3-47ECB433CE8C}"/>
                </a:ext>
              </a:extLst>
            </p:cNvPr>
            <p:cNvSpPr/>
            <p:nvPr/>
          </p:nvSpPr>
          <p:spPr>
            <a:xfrm>
              <a:off x="1373694" y="3001241"/>
              <a:ext cx="2160000" cy="108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8A8CDF11-8CA3-4943-A67B-9AD769A529A7}"/>
                </a:ext>
              </a:extLst>
            </p:cNvPr>
            <p:cNvSpPr/>
            <p:nvPr/>
          </p:nvSpPr>
          <p:spPr>
            <a:xfrm>
              <a:off x="1566407" y="4081241"/>
              <a:ext cx="216000" cy="20908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98C9CCBA-A453-464D-94EC-56822B0BE2A1}"/>
                </a:ext>
              </a:extLst>
            </p:cNvPr>
            <p:cNvSpPr/>
            <p:nvPr/>
          </p:nvSpPr>
          <p:spPr>
            <a:xfrm>
              <a:off x="3096725" y="4077655"/>
              <a:ext cx="216000" cy="20908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6" name="Rechteck 105">
            <a:extLst>
              <a:ext uri="{FF2B5EF4-FFF2-40B4-BE49-F238E27FC236}">
                <a16:creationId xmlns:a16="http://schemas.microsoft.com/office/drawing/2014/main" id="{DBEB7588-5597-40F3-9869-2B1AD411A0EB}"/>
              </a:ext>
            </a:extLst>
          </p:cNvPr>
          <p:cNvSpPr/>
          <p:nvPr/>
        </p:nvSpPr>
        <p:spPr>
          <a:xfrm>
            <a:off x="1151346" y="4307429"/>
            <a:ext cx="10021051" cy="28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62AFA32-582B-424C-92E4-587E344AEE35}"/>
              </a:ext>
            </a:extLst>
          </p:cNvPr>
          <p:cNvSpPr/>
          <p:nvPr/>
        </p:nvSpPr>
        <p:spPr>
          <a:xfrm>
            <a:off x="4539274" y="864710"/>
            <a:ext cx="2060708" cy="113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B9F4113D-02D2-4512-91FD-2825C83C18D9}"/>
              </a:ext>
            </a:extLst>
          </p:cNvPr>
          <p:cNvSpPr/>
          <p:nvPr/>
        </p:nvSpPr>
        <p:spPr>
          <a:xfrm>
            <a:off x="6902289" y="848682"/>
            <a:ext cx="2060708" cy="113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040E8C8D-5111-4ADA-9362-98E47D0CE82B}"/>
              </a:ext>
            </a:extLst>
          </p:cNvPr>
          <p:cNvSpPr/>
          <p:nvPr/>
        </p:nvSpPr>
        <p:spPr>
          <a:xfrm>
            <a:off x="9265304" y="855224"/>
            <a:ext cx="2060708" cy="113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449EE230-4B3B-42EF-B27D-12DD567DE883}"/>
              </a:ext>
            </a:extLst>
          </p:cNvPr>
          <p:cNvSpPr/>
          <p:nvPr/>
        </p:nvSpPr>
        <p:spPr>
          <a:xfrm>
            <a:off x="965771" y="864710"/>
            <a:ext cx="2060708" cy="113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5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Walter</dc:creator>
  <cp:lastModifiedBy>Norbert Walter</cp:lastModifiedBy>
  <cp:revision>2</cp:revision>
  <dcterms:created xsi:type="dcterms:W3CDTF">2021-11-22T09:41:51Z</dcterms:created>
  <dcterms:modified xsi:type="dcterms:W3CDTF">2021-11-22T11:11:44Z</dcterms:modified>
</cp:coreProperties>
</file>